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1.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7"/>
  </p:notesMasterIdLst>
  <p:handoutMasterIdLst>
    <p:handoutMasterId r:id="rId28"/>
  </p:handoutMasterIdLst>
  <p:sldIdLst>
    <p:sldId id="409" r:id="rId3"/>
    <p:sldId id="419" r:id="rId4"/>
    <p:sldId id="493" r:id="rId5"/>
    <p:sldId id="512" r:id="rId6"/>
    <p:sldId id="427" r:id="rId7"/>
    <p:sldId id="515" r:id="rId8"/>
    <p:sldId id="521" r:id="rId9"/>
    <p:sldId id="504" r:id="rId10"/>
    <p:sldId id="516" r:id="rId11"/>
    <p:sldId id="518" r:id="rId12"/>
    <p:sldId id="522" r:id="rId13"/>
    <p:sldId id="523" r:id="rId14"/>
    <p:sldId id="510" r:id="rId15"/>
    <p:sldId id="505" r:id="rId16"/>
    <p:sldId id="506" r:id="rId17"/>
    <p:sldId id="528" r:id="rId18"/>
    <p:sldId id="524" r:id="rId19"/>
    <p:sldId id="525" r:id="rId20"/>
    <p:sldId id="526" r:id="rId21"/>
    <p:sldId id="527" r:id="rId22"/>
    <p:sldId id="509" r:id="rId23"/>
    <p:sldId id="529" r:id="rId24"/>
    <p:sldId id="511" r:id="rId25"/>
    <p:sldId id="448" r:id="rId26"/>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kern="1200">
        <a:solidFill>
          <a:schemeClr val="tx1"/>
        </a:solidFill>
        <a:latin typeface="Arial" panose="020B0604020202020204" pitchFamily="34" charset="0"/>
        <a:ea typeface="微软雅黑" panose="020B0503020204020204" pitchFamily="34" charset="-122"/>
        <a:cs typeface="+mn-cs"/>
      </a:defRPr>
    </a:lvl6pPr>
    <a:lvl7pPr marL="2743200" algn="l" defTabSz="914400" rtl="0" eaLnBrk="1" latinLnBrk="0" hangingPunct="1">
      <a:defRPr kern="1200">
        <a:solidFill>
          <a:schemeClr val="tx1"/>
        </a:solidFill>
        <a:latin typeface="Arial" panose="020B0604020202020204" pitchFamily="34" charset="0"/>
        <a:ea typeface="微软雅黑" panose="020B0503020204020204" pitchFamily="34" charset="-122"/>
        <a:cs typeface="+mn-cs"/>
      </a:defRPr>
    </a:lvl7pPr>
    <a:lvl8pPr marL="3200400" algn="l" defTabSz="914400" rtl="0" eaLnBrk="1" latinLnBrk="0" hangingPunct="1">
      <a:defRPr kern="1200">
        <a:solidFill>
          <a:schemeClr val="tx1"/>
        </a:solidFill>
        <a:latin typeface="Arial" panose="020B0604020202020204" pitchFamily="34" charset="0"/>
        <a:ea typeface="微软雅黑" panose="020B0503020204020204" pitchFamily="34" charset="-122"/>
        <a:cs typeface="+mn-cs"/>
      </a:defRPr>
    </a:lvl8pPr>
    <a:lvl9pPr marL="3657600" algn="l" defTabSz="914400" rtl="0" eaLnBrk="1" latinLnBrk="0" hangingPunct="1">
      <a:defRPr kern="1200">
        <a:solidFill>
          <a:schemeClr val="tx1"/>
        </a:solidFill>
        <a:latin typeface="Arial" panose="020B0604020202020204" pitchFamily="34" charset="0"/>
        <a:ea typeface="微软雅黑" panose="020B0503020204020204" pitchFamily="34" charset="-122"/>
        <a:cs typeface="+mn-cs"/>
      </a:defRPr>
    </a:lvl9pPr>
  </p:defaultTextStyle>
  <p:extLst>
    <p:ext uri="{EFAFB233-063F-42B5-8137-9DF3F51BA10A}">
      <p15:sldGuideLst xmlns:p15="http://schemas.microsoft.com/office/powerpoint/2012/main">
        <p15:guide id="1" orient="horz" pos="2150">
          <p15:clr>
            <a:srgbClr val="A4A3A4"/>
          </p15:clr>
        </p15:guide>
        <p15:guide id="2" pos="3803">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D41D5"/>
    <a:srgbClr val="EAF08C"/>
    <a:srgbClr val="FFFFFF"/>
    <a:srgbClr val="F0F0F0"/>
    <a:srgbClr val="DCDCDC"/>
    <a:srgbClr val="E6E6E6"/>
    <a:srgbClr val="C8C8C8"/>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43" autoAdjust="0"/>
    <p:restoredTop sz="94660"/>
  </p:normalViewPr>
  <p:slideViewPr>
    <p:cSldViewPr snapToGrid="0">
      <p:cViewPr varScale="1">
        <p:scale>
          <a:sx n="110" d="100"/>
          <a:sy n="110" d="100"/>
        </p:scale>
        <p:origin x="68" y="232"/>
      </p:cViewPr>
      <p:guideLst>
        <p:guide orient="horz" pos="2150"/>
        <p:guide pos="3803"/>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zh-CN" altLang="en-US" dirty="0"/>
              <a:t>各科室用量预测</a:t>
            </a:r>
          </a:p>
        </c:rich>
      </c:tx>
      <c:layout>
        <c:manualLayout>
          <c:xMode val="edge"/>
          <c:yMode val="edge"/>
          <c:x val="0.36803713226639834"/>
          <c:y val="0"/>
        </c:manualLayout>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zh-CN"/>
        </a:p>
      </c:txPr>
    </c:title>
    <c:autoTitleDeleted val="0"/>
    <c:plotArea>
      <c:layout/>
      <c:pieChart>
        <c:varyColors val="1"/>
        <c:ser>
          <c:idx val="0"/>
          <c:order val="0"/>
          <c:tx>
            <c:strRef>
              <c:f>Sheet1!$B$1</c:f>
              <c:strCache>
                <c:ptCount val="1"/>
                <c:pt idx="0">
                  <c:v>各类手术用量</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B6D1-43B5-A5A8-DC156B639221}"/>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B6D1-43B5-A5A8-DC156B639221}"/>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B6D1-43B5-A5A8-DC156B639221}"/>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B6D1-43B5-A5A8-DC156B639221}"/>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B6D1-43B5-A5A8-DC156B639221}"/>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B6D1-43B5-A5A8-DC156B639221}"/>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B6D1-43B5-A5A8-DC156B639221}"/>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B6D1-43B5-A5A8-DC156B639221}"/>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zh-CN"/>
                </a:p>
              </c:txPr>
              <c:dLblPos val="outEnd"/>
              <c:showLegendKey val="0"/>
              <c:showVal val="0"/>
              <c:showCatName val="1"/>
              <c:showSerName val="0"/>
              <c:showPercent val="1"/>
              <c:showBubbleSize val="0"/>
              <c:extLst>
                <c:ext xmlns:c16="http://schemas.microsoft.com/office/drawing/2014/chart" uri="{C3380CC4-5D6E-409C-BE32-E72D297353CC}">
                  <c16:uniqueId val="{00000001-B6D1-43B5-A5A8-DC156B639221}"/>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zh-CN"/>
                </a:p>
              </c:txPr>
              <c:dLblPos val="outEnd"/>
              <c:showLegendKey val="0"/>
              <c:showVal val="0"/>
              <c:showCatName val="1"/>
              <c:showSerName val="0"/>
              <c:showPercent val="1"/>
              <c:showBubbleSize val="0"/>
              <c:extLst>
                <c:ext xmlns:c16="http://schemas.microsoft.com/office/drawing/2014/chart" uri="{C3380CC4-5D6E-409C-BE32-E72D297353CC}">
                  <c16:uniqueId val="{00000003-B6D1-43B5-A5A8-DC156B639221}"/>
                </c:ext>
              </c:extLst>
            </c:dLbl>
            <c:dLbl>
              <c:idx val="2"/>
              <c:layout>
                <c:manualLayout>
                  <c:x val="0.15439714574358451"/>
                  <c:y val="-4.3386171084995928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zh-CN"/>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6D1-43B5-A5A8-DC156B639221}"/>
                </c:ext>
              </c:extLst>
            </c:dLbl>
            <c:dLbl>
              <c:idx val="3"/>
              <c:layout>
                <c:manualLayout>
                  <c:x val="7.8046908837416343E-2"/>
                  <c:y val="-3.7188146644282202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zh-CN"/>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B6D1-43B5-A5A8-DC156B639221}"/>
                </c:ext>
              </c:extLst>
            </c:dLbl>
            <c:dLbl>
              <c:idx val="4"/>
              <c:layout>
                <c:manualLayout>
                  <c:x val="4.2416798281204537E-2"/>
                  <c:y val="6.1980244407136998E-3"/>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zh-CN"/>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B6D1-43B5-A5A8-DC156B639221}"/>
                </c:ext>
              </c:extLst>
            </c:dLbl>
            <c:dLbl>
              <c:idx val="5"/>
              <c:layout>
                <c:manualLayout>
                  <c:x val="3.5630110556211812E-2"/>
                  <c:y val="-6.1980244407138134E-3"/>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zh-CN"/>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B6D1-43B5-A5A8-DC156B639221}"/>
                </c:ext>
              </c:extLst>
            </c:dLbl>
            <c:dLbl>
              <c:idx val="6"/>
              <c:layout>
                <c:manualLayout>
                  <c:x val="0.18663391243729982"/>
                  <c:y val="-3.4845474867311314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lumMod val="60000"/>
                        </a:schemeClr>
                      </a:solidFill>
                      <a:latin typeface="+mn-lt"/>
                      <a:ea typeface="+mn-ea"/>
                      <a:cs typeface="+mn-cs"/>
                    </a:defRPr>
                  </a:pPr>
                  <a:endParaRPr lang="zh-CN"/>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B6D1-43B5-A5A8-DC156B639221}"/>
                </c:ext>
              </c:extLst>
            </c:dLbl>
            <c:dLbl>
              <c:idx val="7"/>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lumMod val="60000"/>
                        </a:schemeClr>
                      </a:solidFill>
                      <a:latin typeface="+mn-lt"/>
                      <a:ea typeface="+mn-ea"/>
                      <a:cs typeface="+mn-cs"/>
                    </a:defRPr>
                  </a:pPr>
                  <a:endParaRPr lang="zh-CN"/>
                </a:p>
              </c:txPr>
              <c:dLblPos val="outEnd"/>
              <c:showLegendKey val="0"/>
              <c:showVal val="0"/>
              <c:showCatName val="1"/>
              <c:showSerName val="0"/>
              <c:showPercent val="1"/>
              <c:showBubbleSize val="0"/>
              <c:extLst>
                <c:ext xmlns:c16="http://schemas.microsoft.com/office/drawing/2014/chart" uri="{C3380CC4-5D6E-409C-BE32-E72D297353CC}">
                  <c16:uniqueId val="{0000000F-B6D1-43B5-A5A8-DC156B639221}"/>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Sheet1!$A$2:$A$9</c:f>
              <c:strCache>
                <c:ptCount val="8"/>
                <c:pt idx="0">
                  <c:v>鼻内镜住院</c:v>
                </c:pt>
                <c:pt idx="1">
                  <c:v>鼻科门诊</c:v>
                </c:pt>
                <c:pt idx="2">
                  <c:v>耳科手术</c:v>
                </c:pt>
                <c:pt idx="3">
                  <c:v>急诊</c:v>
                </c:pt>
                <c:pt idx="4">
                  <c:v>普外科</c:v>
                </c:pt>
                <c:pt idx="5">
                  <c:v>肛肠科</c:v>
                </c:pt>
                <c:pt idx="6">
                  <c:v>泌尿外科</c:v>
                </c:pt>
                <c:pt idx="7">
                  <c:v>妇产科</c:v>
                </c:pt>
              </c:strCache>
            </c:strRef>
          </c:cat>
          <c:val>
            <c:numRef>
              <c:f>Sheet1!$B$2:$B$9</c:f>
              <c:numCache>
                <c:formatCode>General</c:formatCode>
                <c:ptCount val="8"/>
                <c:pt idx="0">
                  <c:v>9000</c:v>
                </c:pt>
                <c:pt idx="1">
                  <c:v>4000</c:v>
                </c:pt>
                <c:pt idx="2">
                  <c:v>2000</c:v>
                </c:pt>
                <c:pt idx="3">
                  <c:v>4000</c:v>
                </c:pt>
                <c:pt idx="4">
                  <c:v>10000</c:v>
                </c:pt>
                <c:pt idx="5">
                  <c:v>25000</c:v>
                </c:pt>
                <c:pt idx="6">
                  <c:v>35000</c:v>
                </c:pt>
                <c:pt idx="7">
                  <c:v>50000</c:v>
                </c:pt>
              </c:numCache>
            </c:numRef>
          </c:val>
          <c:extLst>
            <c:ext xmlns:c16="http://schemas.microsoft.com/office/drawing/2014/chart" uri="{C3380CC4-5D6E-409C-BE32-E72D297353CC}">
              <c16:uniqueId val="{00000010-B6D1-43B5-A5A8-DC156B639221}"/>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微软雅黑" panose="020B0503020204020204" pitchFamily="34"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微软雅黑" panose="020B0503020204020204" pitchFamily="34" charset="-122"/>
              </a:defRPr>
            </a:lvl1pPr>
          </a:lstStyle>
          <a:p>
            <a:pPr>
              <a:defRPr/>
            </a:pPr>
            <a:fld id="{1AF1CAF0-E27C-4136-9D0C-2EF377B26387}" type="datetimeFigureOut">
              <a:rPr lang="zh-CN" altLang="en-US"/>
              <a:pPr>
                <a:defRPr/>
              </a:pPr>
              <a:t>2022/11/25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微软雅黑" panose="020B0503020204020204" pitchFamily="34"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微软雅黑" panose="020B0503020204020204" pitchFamily="34" charset="-122"/>
              </a:defRPr>
            </a:lvl1pPr>
          </a:lstStyle>
          <a:p>
            <a:pPr>
              <a:defRPr/>
            </a:pPr>
            <a:fld id="{47D4771A-75B6-4223-A253-D0A664B3CF99}" type="slidenum">
              <a:rPr lang="zh-CN" altLang="en-US"/>
              <a:pPr>
                <a:defRPr/>
              </a:pPr>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微软雅黑" panose="020B0503020204020204" pitchFamily="34" charset="-122"/>
                <a:ea typeface="微软雅黑" panose="020B0503020204020204" pitchFamily="34"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微软雅黑" panose="020B0503020204020204" pitchFamily="34" charset="-122"/>
                <a:ea typeface="微软雅黑" panose="020B0503020204020204" pitchFamily="34" charset="-122"/>
              </a:defRPr>
            </a:lvl1pPr>
          </a:lstStyle>
          <a:p>
            <a:pPr>
              <a:defRPr/>
            </a:pPr>
            <a:fld id="{4C6614C4-18CF-4935-B970-30C7E0EFF7BD}" type="datetimeFigureOut">
              <a:rPr lang="zh-CN" altLang="en-US"/>
              <a:pPr>
                <a:defRPr/>
              </a:pPr>
              <a:t>2022/11/25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微软雅黑" panose="020B0503020204020204" pitchFamily="34" charset="-122"/>
                <a:ea typeface="微软雅黑" panose="020B0503020204020204" pitchFamily="34"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微软雅黑" panose="020B0503020204020204" pitchFamily="34" charset="-122"/>
                <a:ea typeface="微软雅黑" panose="020B0503020204020204" pitchFamily="34" charset="-122"/>
              </a:defRPr>
            </a:lvl1pPr>
          </a:lstStyle>
          <a:p>
            <a:pPr>
              <a:defRPr/>
            </a:pPr>
            <a:fld id="{DAE1B7CE-3149-4052-A1DD-55EAC722837F}"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微软雅黑" panose="020B0503020204020204" pitchFamily="34" charset="-122"/>
        <a:ea typeface="微软雅黑" panose="020B0503020204020204" pitchFamily="34" charset="-122"/>
        <a:cs typeface="+mn-cs"/>
      </a:defRPr>
    </a:lvl1pPr>
    <a:lvl2pPr marL="457200"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mn-cs"/>
      </a:defRPr>
    </a:lvl2pPr>
    <a:lvl3pPr marL="914400"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mn-cs"/>
      </a:defRPr>
    </a:lvl3pPr>
    <a:lvl4pPr marL="1371600"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mn-cs"/>
      </a:defRPr>
    </a:lvl4pPr>
    <a:lvl5pPr marL="1828800"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74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pPr>
            <a:fld id="{E9382947-3499-4F6F-99C3-0FA0EBA556CB}" type="slidenum">
              <a:rPr lang="zh-CN" altLang="en-US" smtClean="0">
                <a:latin typeface="微软雅黑" panose="020B0503020204020204" pitchFamily="34" charset="-122"/>
              </a:rPr>
              <a:pPr fontAlgn="base">
                <a:spcBef>
                  <a:spcPct val="0"/>
                </a:spcBef>
                <a:spcAft>
                  <a:spcPct val="0"/>
                </a:spcAft>
              </a:pPr>
              <a:t>2</a:t>
            </a:fld>
            <a:endParaRPr lang="zh-CN" altLang="en-US">
              <a:latin typeface="微软雅黑" panose="020B0503020204020204" pitchFamily="34"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98800" y="914400"/>
            <a:ext cx="9799200" cy="2570400"/>
          </a:xfrm>
        </p:spPr>
        <p:txBody>
          <a:bodyPr lIns="90000" tIns="46800" rIns="90000" bIns="46800" anchor="b"/>
          <a:lstStyle>
            <a:lvl1pPr algn="ctr">
              <a:defRPr sz="6000" b="1" i="0" spc="300" baseline="0">
                <a:solidFill>
                  <a:schemeClr val="tx1">
                    <a:lumMod val="85000"/>
                    <a:lumOff val="15000"/>
                  </a:schemeClr>
                </a:solidFill>
                <a:effectLst/>
              </a:defRPr>
            </a:lvl1pPr>
          </a:lstStyle>
          <a:p>
            <a:r>
              <a:rPr lang="zh-CN" altLang="en-US"/>
              <a:t>单击此处编辑母版标题样式</a:t>
            </a:r>
            <a:endParaRPr lang="zh-CN" altLang="en-US" dirty="0"/>
          </a:p>
        </p:txBody>
      </p:sp>
      <p:sp>
        <p:nvSpPr>
          <p:cNvPr id="3" name="副标题 2"/>
          <p:cNvSpPr>
            <a:spLocks noGrp="1"/>
          </p:cNvSpPr>
          <p:nvPr>
            <p:ph type="subTitle" idx="1"/>
          </p:nvPr>
        </p:nvSpPr>
        <p:spPr>
          <a:xfrm>
            <a:off x="1198800" y="3560400"/>
            <a:ext cx="9799200" cy="1472400"/>
          </a:xfrm>
        </p:spPr>
        <p:txBody>
          <a:bodyPr>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dirty="0"/>
          </a:p>
        </p:txBody>
      </p:sp>
      <p:sp>
        <p:nvSpPr>
          <p:cNvPr id="4" name="日期占位符 3"/>
          <p:cNvSpPr>
            <a:spLocks noGrp="1"/>
          </p:cNvSpPr>
          <p:nvPr>
            <p:ph type="dt" sz="half" idx="10"/>
            <p:custDataLst>
              <p:tags r:id="rId1"/>
            </p:custDataLst>
          </p:nvPr>
        </p:nvSpPr>
        <p:spPr/>
        <p:txBody>
          <a:bodyPr/>
          <a:lstStyle>
            <a:lvl1pPr>
              <a:defRPr/>
            </a:lvl1pPr>
          </a:lstStyle>
          <a:p>
            <a:pPr>
              <a:defRPr/>
            </a:pPr>
            <a:fld id="{B233D4EA-D3B5-45CC-BD9F-3C5834929D1E}" type="datetimeFigureOut">
              <a:rPr lang="zh-CN" altLang="en-US"/>
              <a:pPr>
                <a:defRPr/>
              </a:pPr>
              <a:t>2022/11/25</a:t>
            </a:fld>
            <a:endParaRPr lang="zh-CN" altLang="en-US"/>
          </a:p>
        </p:txBody>
      </p:sp>
      <p:sp>
        <p:nvSpPr>
          <p:cNvPr id="5" name="页脚占位符 4"/>
          <p:cNvSpPr>
            <a:spLocks noGrp="1"/>
          </p:cNvSpPr>
          <p:nvPr>
            <p:ph type="ftr" sz="quarter" idx="11"/>
            <p:custDataLst>
              <p:tags r:id="rId2"/>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2"/>
            <p:custDataLst>
              <p:tags r:id="rId3"/>
            </p:custDataLst>
          </p:nvPr>
        </p:nvSpPr>
        <p:spPr/>
        <p:txBody>
          <a:bodyPr/>
          <a:lstStyle>
            <a:lvl1pPr>
              <a:defRPr/>
            </a:lvl1pPr>
          </a:lstStyle>
          <a:p>
            <a:pPr>
              <a:defRPr/>
            </a:pPr>
            <a:fld id="{A2A5BB43-65D1-49B7-B868-B999B48AEFE5}" type="slidenum">
              <a:rPr lang="zh-CN" altLang="en-US"/>
              <a:pPr>
                <a:defRPr/>
              </a:pPr>
              <a:t>‹#›</a:t>
            </a:fld>
            <a:endParaRPr lang="zh-CN" altLang="en-US" dirty="0"/>
          </a:p>
        </p:txBody>
      </p:sp>
    </p:spTree>
    <p:extLst>
      <p:ext uri="{BB962C8B-B14F-4D97-AF65-F5344CB8AC3E}">
        <p14:creationId xmlns:p14="http://schemas.microsoft.com/office/powerpoint/2010/main" val="838472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608400" y="774000"/>
            <a:ext cx="10972800" cy="5482800"/>
          </a:xfrm>
        </p:spPr>
        <p:txBody>
          <a:bodyPr/>
          <a:lstStyle>
            <a:lvl1pPr marL="228600" indent="-228600">
              <a:lnSpc>
                <a:spcPct val="130000"/>
              </a:lnSpc>
              <a:buFont typeface="Wingdings" panose="05000000000000000000" pitchFamily="2" charset="2"/>
              <a:buChar char="l"/>
              <a:defRPr spc="150" baseline="0">
                <a:solidFill>
                  <a:schemeClr val="tx1">
                    <a:lumMod val="65000"/>
                    <a:lumOff val="35000"/>
                  </a:schemeClr>
                </a:solidFill>
              </a:defRPr>
            </a:lvl1pPr>
            <a:lvl2pPr marL="685800" indent="-228600">
              <a:lnSpc>
                <a:spcPct val="130000"/>
              </a:lnSpc>
              <a:buFont typeface="Wingdings" panose="05000000000000000000" pitchFamily="2" charset="2"/>
              <a:buChar char="l"/>
              <a:defRPr spc="150" baseline="0">
                <a:solidFill>
                  <a:schemeClr val="tx1">
                    <a:lumMod val="65000"/>
                    <a:lumOff val="35000"/>
                  </a:schemeClr>
                </a:solidFill>
              </a:defRPr>
            </a:lvl2pPr>
            <a:lvl3pPr marL="1143000" indent="-228600">
              <a:lnSpc>
                <a:spcPct val="130000"/>
              </a:lnSpc>
              <a:buFont typeface="Wingdings" panose="05000000000000000000" pitchFamily="2" charset="2"/>
              <a:buChar char="l"/>
              <a:defRPr spc="150" baseline="0">
                <a:solidFill>
                  <a:schemeClr val="tx1">
                    <a:lumMod val="65000"/>
                    <a:lumOff val="35000"/>
                  </a:schemeClr>
                </a:solidFill>
              </a:defRPr>
            </a:lvl3pPr>
            <a:lvl4pPr marL="1600200" indent="-228600">
              <a:lnSpc>
                <a:spcPct val="130000"/>
              </a:lnSpc>
              <a:buFont typeface="Wingdings" panose="05000000000000000000" pitchFamily="2" charset="2"/>
              <a:buChar char="l"/>
              <a:defRPr spc="150" baseline="0">
                <a:solidFill>
                  <a:schemeClr val="tx1">
                    <a:lumMod val="65000"/>
                    <a:lumOff val="35000"/>
                  </a:schemeClr>
                </a:solidFill>
              </a:defRPr>
            </a:lvl4pPr>
            <a:lvl5pPr marL="2057400" indent="-228600">
              <a:lnSpc>
                <a:spcPct val="130000"/>
              </a:lnSpc>
              <a:buFont typeface="Wingdings" panose="05000000000000000000" pitchFamily="2" charset="2"/>
              <a:buChar char="l"/>
              <a:defRPr spc="150" baseline="0">
                <a:solidFill>
                  <a:schemeClr val="tx1">
                    <a:lumMod val="65000"/>
                    <a:lumOff val="3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3"/>
          <p:cNvSpPr>
            <a:spLocks noGrp="1"/>
          </p:cNvSpPr>
          <p:nvPr>
            <p:ph type="dt" sz="half" idx="14"/>
            <p:custDataLst>
              <p:tags r:id="rId1"/>
            </p:custDataLst>
          </p:nvPr>
        </p:nvSpPr>
        <p:spPr/>
        <p:txBody>
          <a:bodyPr/>
          <a:lstStyle>
            <a:lvl1pPr>
              <a:defRPr/>
            </a:lvl1pPr>
          </a:lstStyle>
          <a:p>
            <a:pPr>
              <a:defRPr/>
            </a:pPr>
            <a:fld id="{29770273-7F67-4984-AAE5-81B258183673}" type="datetimeFigureOut">
              <a:rPr lang="zh-CN" altLang="en-US"/>
              <a:pPr>
                <a:defRPr/>
              </a:pPr>
              <a:t>2022/11/25</a:t>
            </a:fld>
            <a:endParaRPr lang="zh-CN" altLang="en-US"/>
          </a:p>
        </p:txBody>
      </p:sp>
      <p:sp>
        <p:nvSpPr>
          <p:cNvPr id="4" name="页脚占位符 4"/>
          <p:cNvSpPr>
            <a:spLocks noGrp="1"/>
          </p:cNvSpPr>
          <p:nvPr>
            <p:ph type="ftr" sz="quarter" idx="15"/>
            <p:custDataLst>
              <p:tags r:id="rId2"/>
            </p:custDataLst>
          </p:nvPr>
        </p:nvSpPr>
        <p:spPr/>
        <p:txBody>
          <a:bodyPr/>
          <a:lstStyle>
            <a:lvl1pPr>
              <a:defRPr/>
            </a:lvl1pPr>
          </a:lstStyle>
          <a:p>
            <a:pPr>
              <a:defRPr/>
            </a:pPr>
            <a:endParaRPr lang="zh-CN" altLang="en-US"/>
          </a:p>
        </p:txBody>
      </p:sp>
      <p:sp>
        <p:nvSpPr>
          <p:cNvPr id="5" name="灯片编号占位符 5"/>
          <p:cNvSpPr>
            <a:spLocks noGrp="1"/>
          </p:cNvSpPr>
          <p:nvPr>
            <p:ph type="sldNum" sz="quarter" idx="16"/>
            <p:custDataLst>
              <p:tags r:id="rId3"/>
            </p:custDataLst>
          </p:nvPr>
        </p:nvSpPr>
        <p:spPr/>
        <p:txBody>
          <a:bodyPr/>
          <a:lstStyle>
            <a:lvl1pPr>
              <a:defRPr/>
            </a:lvl1pPr>
          </a:lstStyle>
          <a:p>
            <a:pPr>
              <a:defRPr/>
            </a:pPr>
            <a:fld id="{53A46803-9DD7-4DA7-9E62-2BA292CB3BDC}" type="slidenum">
              <a:rPr lang="zh-CN" altLang="en-US"/>
              <a:pPr>
                <a:defRPr/>
              </a:pPr>
              <a:t>‹#›</a:t>
            </a:fld>
            <a:endParaRPr lang="zh-CN" altLang="en-US" dirty="0"/>
          </a:p>
        </p:txBody>
      </p:sp>
    </p:spTree>
    <p:extLst>
      <p:ext uri="{BB962C8B-B14F-4D97-AF65-F5344CB8AC3E}">
        <p14:creationId xmlns:p14="http://schemas.microsoft.com/office/powerpoint/2010/main" val="3381320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2" name="标题 1"/>
          <p:cNvSpPr>
            <a:spLocks noGrp="1"/>
          </p:cNvSpPr>
          <p:nvPr>
            <p:ph type="title"/>
          </p:nvPr>
        </p:nvSpPr>
        <p:spPr>
          <a:xfrm>
            <a:off x="1198800" y="2484000"/>
            <a:ext cx="9799200" cy="1018800"/>
          </a:xfrm>
        </p:spPr>
        <p:txBody>
          <a:bodyPr lIns="90000" tIns="46800" rIns="90000" bIns="46800" anchor="t"/>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lang="zh-CN" altLang="en-US">
                <a:sym typeface="+mn-ea"/>
              </a:rPr>
              <a:t>单击此处编辑母版标题样式</a:t>
            </a:r>
            <a:endParaRPr>
              <a:sym typeface="+mn-ea"/>
            </a:endParaRPr>
          </a:p>
        </p:txBody>
      </p:sp>
      <p:sp>
        <p:nvSpPr>
          <p:cNvPr id="7" name="文本占位符 6"/>
          <p:cNvSpPr>
            <a:spLocks noGrp="1"/>
          </p:cNvSpPr>
          <p:nvPr>
            <p:ph type="body" sz="quarter" idx="13"/>
          </p:nvPr>
        </p:nvSpPr>
        <p:spPr>
          <a:xfrm>
            <a:off x="1198800" y="3560400"/>
            <a:ext cx="9799200" cy="471600"/>
          </a:xfrm>
        </p:spPr>
        <p:txBody>
          <a:bodyPr>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p>
        </p:txBody>
      </p:sp>
      <p:sp>
        <p:nvSpPr>
          <p:cNvPr id="4" name="日期占位符 3"/>
          <p:cNvSpPr>
            <a:spLocks noGrp="1"/>
          </p:cNvSpPr>
          <p:nvPr>
            <p:ph type="dt" sz="half" idx="14"/>
            <p:custDataLst>
              <p:tags r:id="rId1"/>
            </p:custDataLst>
          </p:nvPr>
        </p:nvSpPr>
        <p:spPr/>
        <p:txBody>
          <a:bodyPr/>
          <a:lstStyle>
            <a:lvl1pPr>
              <a:defRPr/>
            </a:lvl1pPr>
          </a:lstStyle>
          <a:p>
            <a:pPr>
              <a:defRPr/>
            </a:pPr>
            <a:fld id="{186B5A5C-383A-4F6C-A50C-BF06B61F0939}" type="datetimeFigureOut">
              <a:rPr lang="zh-CN" altLang="en-US"/>
              <a:pPr>
                <a:defRPr/>
              </a:pPr>
              <a:t>2022/11/25</a:t>
            </a:fld>
            <a:endParaRPr lang="zh-CN" altLang="en-US"/>
          </a:p>
        </p:txBody>
      </p:sp>
      <p:sp>
        <p:nvSpPr>
          <p:cNvPr id="5" name="页脚占位符 4"/>
          <p:cNvSpPr>
            <a:spLocks noGrp="1"/>
          </p:cNvSpPr>
          <p:nvPr>
            <p:ph type="ftr" sz="quarter" idx="15"/>
            <p:custDataLst>
              <p:tags r:id="rId2"/>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6"/>
            <p:custDataLst>
              <p:tags r:id="rId3"/>
            </p:custDataLst>
          </p:nvPr>
        </p:nvSpPr>
        <p:spPr/>
        <p:txBody>
          <a:bodyPr/>
          <a:lstStyle>
            <a:lvl1pPr>
              <a:defRPr/>
            </a:lvl1pPr>
          </a:lstStyle>
          <a:p>
            <a:pPr>
              <a:defRPr/>
            </a:pPr>
            <a:fld id="{2F98A577-C434-4AF5-9F3A-EA5F05A5D3EA}" type="slidenum">
              <a:rPr lang="zh-CN" altLang="en-US"/>
              <a:pPr>
                <a:defRPr/>
              </a:pPr>
              <a:t>‹#›</a:t>
            </a:fld>
            <a:endParaRPr lang="zh-CN" altLang="en-US" dirty="0"/>
          </a:p>
        </p:txBody>
      </p:sp>
    </p:spTree>
    <p:extLst>
      <p:ext uri="{BB962C8B-B14F-4D97-AF65-F5344CB8AC3E}">
        <p14:creationId xmlns:p14="http://schemas.microsoft.com/office/powerpoint/2010/main" val="3285068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
        <p:nvSpPr>
          <p:cNvPr id="4" name="Rectangle 5"/>
          <p:cNvSpPr>
            <a:spLocks noChangeArrowheads="1"/>
          </p:cNvSpPr>
          <p:nvPr/>
        </p:nvSpPr>
        <p:spPr bwMode="auto">
          <a:xfrm>
            <a:off x="0" y="1588"/>
            <a:ext cx="12188825" cy="6858000"/>
          </a:xfrm>
          <a:prstGeom prst="rect">
            <a:avLst/>
          </a:prstGeom>
          <a:solidFill>
            <a:srgbClr val="FFF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5" name="Freeform 6"/>
          <p:cNvSpPr>
            <a:spLocks/>
          </p:cNvSpPr>
          <p:nvPr/>
        </p:nvSpPr>
        <p:spPr bwMode="auto">
          <a:xfrm>
            <a:off x="6242050" y="2543175"/>
            <a:ext cx="1566863" cy="3770313"/>
          </a:xfrm>
          <a:custGeom>
            <a:avLst/>
            <a:gdLst>
              <a:gd name="T0" fmla="*/ 2147483646 w 987"/>
              <a:gd name="T1" fmla="*/ 2147483646 h 2375"/>
              <a:gd name="T2" fmla="*/ 2147483646 w 987"/>
              <a:gd name="T3" fmla="*/ 2147483646 h 2375"/>
              <a:gd name="T4" fmla="*/ 0 w 987"/>
              <a:gd name="T5" fmla="*/ 2147483646 h 2375"/>
              <a:gd name="T6" fmla="*/ 2147483646 w 987"/>
              <a:gd name="T7" fmla="*/ 0 h 2375"/>
              <a:gd name="T8" fmla="*/ 2147483646 w 987"/>
              <a:gd name="T9" fmla="*/ 2147483646 h 23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7" h="2375">
                <a:moveTo>
                  <a:pt x="987" y="1188"/>
                </a:moveTo>
                <a:cubicBezTo>
                  <a:pt x="987" y="1844"/>
                  <a:pt x="766" y="2375"/>
                  <a:pt x="494" y="2375"/>
                </a:cubicBezTo>
                <a:cubicBezTo>
                  <a:pt x="221" y="2375"/>
                  <a:pt x="0" y="1844"/>
                  <a:pt x="0" y="1188"/>
                </a:cubicBezTo>
                <a:cubicBezTo>
                  <a:pt x="0" y="532"/>
                  <a:pt x="353" y="0"/>
                  <a:pt x="494" y="0"/>
                </a:cubicBezTo>
                <a:cubicBezTo>
                  <a:pt x="653" y="0"/>
                  <a:pt x="987" y="532"/>
                  <a:pt x="987" y="1188"/>
                </a:cubicBezTo>
                <a:close/>
              </a:path>
            </a:pathLst>
          </a:custGeom>
          <a:solidFill>
            <a:srgbClr val="BAA8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 name="Freeform 7"/>
          <p:cNvSpPr>
            <a:spLocks/>
          </p:cNvSpPr>
          <p:nvPr/>
        </p:nvSpPr>
        <p:spPr bwMode="auto">
          <a:xfrm>
            <a:off x="7018338" y="3105150"/>
            <a:ext cx="33337" cy="1485900"/>
          </a:xfrm>
          <a:custGeom>
            <a:avLst/>
            <a:gdLst>
              <a:gd name="T0" fmla="*/ 2147483646 w 21"/>
              <a:gd name="T1" fmla="*/ 2147483646 h 936"/>
              <a:gd name="T2" fmla="*/ 2147483646 w 21"/>
              <a:gd name="T3" fmla="*/ 2147483646 h 936"/>
              <a:gd name="T4" fmla="*/ 2147483646 w 21"/>
              <a:gd name="T5" fmla="*/ 2147483646 h 936"/>
              <a:gd name="T6" fmla="*/ 2147483646 w 21"/>
              <a:gd name="T7" fmla="*/ 2147483646 h 936"/>
              <a:gd name="T8" fmla="*/ 2147483646 w 21"/>
              <a:gd name="T9" fmla="*/ 0 h 936"/>
              <a:gd name="T10" fmla="*/ 2147483646 w 21"/>
              <a:gd name="T11" fmla="*/ 0 h 936"/>
              <a:gd name="T12" fmla="*/ 0 w 21"/>
              <a:gd name="T13" fmla="*/ 2147483646 h 936"/>
              <a:gd name="T14" fmla="*/ 0 w 21"/>
              <a:gd name="T15" fmla="*/ 2147483646 h 936"/>
              <a:gd name="T16" fmla="*/ 2147483646 w 21"/>
              <a:gd name="T17" fmla="*/ 2147483646 h 9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 h="936">
                <a:moveTo>
                  <a:pt x="11" y="936"/>
                </a:moveTo>
                <a:cubicBezTo>
                  <a:pt x="11" y="936"/>
                  <a:pt x="11" y="936"/>
                  <a:pt x="11" y="936"/>
                </a:cubicBezTo>
                <a:cubicBezTo>
                  <a:pt x="16" y="936"/>
                  <a:pt x="21" y="931"/>
                  <a:pt x="21" y="925"/>
                </a:cubicBezTo>
                <a:cubicBezTo>
                  <a:pt x="21" y="10"/>
                  <a:pt x="21" y="10"/>
                  <a:pt x="21" y="10"/>
                </a:cubicBezTo>
                <a:cubicBezTo>
                  <a:pt x="21" y="5"/>
                  <a:pt x="16" y="0"/>
                  <a:pt x="11" y="0"/>
                </a:cubicBezTo>
                <a:cubicBezTo>
                  <a:pt x="11" y="0"/>
                  <a:pt x="11" y="0"/>
                  <a:pt x="11" y="0"/>
                </a:cubicBezTo>
                <a:cubicBezTo>
                  <a:pt x="5" y="0"/>
                  <a:pt x="0" y="5"/>
                  <a:pt x="0" y="10"/>
                </a:cubicBezTo>
                <a:cubicBezTo>
                  <a:pt x="0" y="925"/>
                  <a:pt x="0" y="925"/>
                  <a:pt x="0" y="925"/>
                </a:cubicBezTo>
                <a:cubicBezTo>
                  <a:pt x="0" y="931"/>
                  <a:pt x="5" y="936"/>
                  <a:pt x="11" y="936"/>
                </a:cubicBezTo>
                <a:close/>
              </a:path>
            </a:pathLst>
          </a:custGeom>
          <a:solidFill>
            <a:srgbClr val="A56E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 name="Freeform 9"/>
          <p:cNvSpPr>
            <a:spLocks/>
          </p:cNvSpPr>
          <p:nvPr/>
        </p:nvSpPr>
        <p:spPr bwMode="auto">
          <a:xfrm>
            <a:off x="6761163" y="3992563"/>
            <a:ext cx="273050" cy="119062"/>
          </a:xfrm>
          <a:custGeom>
            <a:avLst/>
            <a:gdLst>
              <a:gd name="T0" fmla="*/ 2147483646 w 172"/>
              <a:gd name="T1" fmla="*/ 2147483646 h 75"/>
              <a:gd name="T2" fmla="*/ 2147483646 w 172"/>
              <a:gd name="T3" fmla="*/ 2147483646 h 75"/>
              <a:gd name="T4" fmla="*/ 2147483646 w 172"/>
              <a:gd name="T5" fmla="*/ 2147483646 h 75"/>
              <a:gd name="T6" fmla="*/ 2147483646 w 172"/>
              <a:gd name="T7" fmla="*/ 2147483646 h 75"/>
              <a:gd name="T8" fmla="*/ 2147483646 w 172"/>
              <a:gd name="T9" fmla="*/ 2147483646 h 75"/>
              <a:gd name="T10" fmla="*/ 2147483646 w 172"/>
              <a:gd name="T11" fmla="*/ 2147483646 h 75"/>
              <a:gd name="T12" fmla="*/ 2147483646 w 172"/>
              <a:gd name="T13" fmla="*/ 2147483646 h 75"/>
              <a:gd name="T14" fmla="*/ 2147483646 w 172"/>
              <a:gd name="T15" fmla="*/ 2147483646 h 75"/>
              <a:gd name="T16" fmla="*/ 2147483646 w 172"/>
              <a:gd name="T17" fmla="*/ 2147483646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2" h="75">
                <a:moveTo>
                  <a:pt x="155" y="73"/>
                </a:moveTo>
                <a:cubicBezTo>
                  <a:pt x="10" y="25"/>
                  <a:pt x="10" y="25"/>
                  <a:pt x="10" y="25"/>
                </a:cubicBezTo>
                <a:cubicBezTo>
                  <a:pt x="4" y="23"/>
                  <a:pt x="0" y="16"/>
                  <a:pt x="2" y="10"/>
                </a:cubicBezTo>
                <a:cubicBezTo>
                  <a:pt x="2" y="10"/>
                  <a:pt x="2" y="10"/>
                  <a:pt x="2" y="10"/>
                </a:cubicBezTo>
                <a:cubicBezTo>
                  <a:pt x="4" y="3"/>
                  <a:pt x="11" y="0"/>
                  <a:pt x="18" y="2"/>
                </a:cubicBezTo>
                <a:cubicBezTo>
                  <a:pt x="162" y="51"/>
                  <a:pt x="162" y="51"/>
                  <a:pt x="162" y="51"/>
                </a:cubicBezTo>
                <a:cubicBezTo>
                  <a:pt x="169" y="53"/>
                  <a:pt x="172" y="60"/>
                  <a:pt x="170" y="66"/>
                </a:cubicBezTo>
                <a:cubicBezTo>
                  <a:pt x="170" y="66"/>
                  <a:pt x="170" y="66"/>
                  <a:pt x="170" y="66"/>
                </a:cubicBezTo>
                <a:cubicBezTo>
                  <a:pt x="168" y="72"/>
                  <a:pt x="161" y="75"/>
                  <a:pt x="155" y="73"/>
                </a:cubicBezTo>
                <a:close/>
              </a:path>
            </a:pathLst>
          </a:custGeom>
          <a:solidFill>
            <a:srgbClr val="A56E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 name="Freeform 10"/>
          <p:cNvSpPr>
            <a:spLocks/>
          </p:cNvSpPr>
          <p:nvPr/>
        </p:nvSpPr>
        <p:spPr bwMode="auto">
          <a:xfrm>
            <a:off x="7023100" y="4217988"/>
            <a:ext cx="306388" cy="141287"/>
          </a:xfrm>
          <a:custGeom>
            <a:avLst/>
            <a:gdLst>
              <a:gd name="T0" fmla="*/ 2147483646 w 193"/>
              <a:gd name="T1" fmla="*/ 2147483646 h 89"/>
              <a:gd name="T2" fmla="*/ 2147483646 w 193"/>
              <a:gd name="T3" fmla="*/ 2147483646 h 89"/>
              <a:gd name="T4" fmla="*/ 2147483646 w 193"/>
              <a:gd name="T5" fmla="*/ 2147483646 h 89"/>
              <a:gd name="T6" fmla="*/ 2147483646 w 193"/>
              <a:gd name="T7" fmla="*/ 2147483646 h 89"/>
              <a:gd name="T8" fmla="*/ 2147483646 w 193"/>
              <a:gd name="T9" fmla="*/ 2147483646 h 89"/>
              <a:gd name="T10" fmla="*/ 2147483646 w 193"/>
              <a:gd name="T11" fmla="*/ 2147483646 h 89"/>
              <a:gd name="T12" fmla="*/ 2147483646 w 193"/>
              <a:gd name="T13" fmla="*/ 2147483646 h 89"/>
              <a:gd name="T14" fmla="*/ 2147483646 w 193"/>
              <a:gd name="T15" fmla="*/ 2147483646 h 89"/>
              <a:gd name="T16" fmla="*/ 2147483646 w 193"/>
              <a:gd name="T17" fmla="*/ 2147483646 h 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3" h="89">
                <a:moveTo>
                  <a:pt x="3" y="79"/>
                </a:moveTo>
                <a:cubicBezTo>
                  <a:pt x="186" y="1"/>
                  <a:pt x="186" y="1"/>
                  <a:pt x="186" y="1"/>
                </a:cubicBezTo>
                <a:cubicBezTo>
                  <a:pt x="188" y="0"/>
                  <a:pt x="190" y="1"/>
                  <a:pt x="191" y="3"/>
                </a:cubicBezTo>
                <a:cubicBezTo>
                  <a:pt x="192" y="4"/>
                  <a:pt x="192" y="4"/>
                  <a:pt x="192" y="4"/>
                </a:cubicBezTo>
                <a:cubicBezTo>
                  <a:pt x="193" y="6"/>
                  <a:pt x="192" y="9"/>
                  <a:pt x="190" y="10"/>
                </a:cubicBezTo>
                <a:cubicBezTo>
                  <a:pt x="7" y="89"/>
                  <a:pt x="7" y="89"/>
                  <a:pt x="7" y="89"/>
                </a:cubicBezTo>
                <a:cubicBezTo>
                  <a:pt x="5" y="89"/>
                  <a:pt x="2" y="88"/>
                  <a:pt x="2" y="86"/>
                </a:cubicBezTo>
                <a:cubicBezTo>
                  <a:pt x="1" y="85"/>
                  <a:pt x="1" y="85"/>
                  <a:pt x="1" y="85"/>
                </a:cubicBezTo>
                <a:cubicBezTo>
                  <a:pt x="0" y="83"/>
                  <a:pt x="1" y="80"/>
                  <a:pt x="3" y="79"/>
                </a:cubicBezTo>
                <a:close/>
              </a:path>
            </a:pathLst>
          </a:custGeom>
          <a:solidFill>
            <a:srgbClr val="A56E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 name="Freeform 11"/>
          <p:cNvSpPr>
            <a:spLocks/>
          </p:cNvSpPr>
          <p:nvPr/>
        </p:nvSpPr>
        <p:spPr bwMode="auto">
          <a:xfrm>
            <a:off x="7524750" y="4073525"/>
            <a:ext cx="395288" cy="1195388"/>
          </a:xfrm>
          <a:custGeom>
            <a:avLst/>
            <a:gdLst>
              <a:gd name="T0" fmla="*/ 2147483646 w 249"/>
              <a:gd name="T1" fmla="*/ 0 h 753"/>
              <a:gd name="T2" fmla="*/ 2147483646 w 249"/>
              <a:gd name="T3" fmla="*/ 2147483646 h 753"/>
              <a:gd name="T4" fmla="*/ 2147483646 w 249"/>
              <a:gd name="T5" fmla="*/ 2147483646 h 753"/>
              <a:gd name="T6" fmla="*/ 2147483646 w 249"/>
              <a:gd name="T7" fmla="*/ 0 h 7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9" h="753">
                <a:moveTo>
                  <a:pt x="154" y="0"/>
                </a:moveTo>
                <a:cubicBezTo>
                  <a:pt x="154" y="0"/>
                  <a:pt x="0" y="325"/>
                  <a:pt x="68" y="539"/>
                </a:cubicBezTo>
                <a:cubicBezTo>
                  <a:pt x="137" y="753"/>
                  <a:pt x="249" y="615"/>
                  <a:pt x="249" y="615"/>
                </a:cubicBezTo>
                <a:lnTo>
                  <a:pt x="154" y="0"/>
                </a:lnTo>
                <a:close/>
              </a:path>
            </a:pathLst>
          </a:custGeom>
          <a:solidFill>
            <a:srgbClr val="A56E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 name="Freeform 12"/>
          <p:cNvSpPr>
            <a:spLocks/>
          </p:cNvSpPr>
          <p:nvPr/>
        </p:nvSpPr>
        <p:spPr bwMode="auto">
          <a:xfrm>
            <a:off x="803275" y="4367213"/>
            <a:ext cx="3052763" cy="2492375"/>
          </a:xfrm>
          <a:custGeom>
            <a:avLst/>
            <a:gdLst>
              <a:gd name="T0" fmla="*/ 2147483646 w 1924"/>
              <a:gd name="T1" fmla="*/ 0 h 1570"/>
              <a:gd name="T2" fmla="*/ 2147483646 w 1924"/>
              <a:gd name="T3" fmla="*/ 2147483646 h 1570"/>
              <a:gd name="T4" fmla="*/ 2147483646 w 1924"/>
              <a:gd name="T5" fmla="*/ 2147483646 h 1570"/>
              <a:gd name="T6" fmla="*/ 2147483646 w 1924"/>
              <a:gd name="T7" fmla="*/ 2147483646 h 1570"/>
              <a:gd name="T8" fmla="*/ 2147483646 w 1924"/>
              <a:gd name="T9" fmla="*/ 2147483646 h 1570"/>
              <a:gd name="T10" fmla="*/ 0 w 1924"/>
              <a:gd name="T11" fmla="*/ 2147483646 h 1570"/>
              <a:gd name="T12" fmla="*/ 2147483646 w 1924"/>
              <a:gd name="T13" fmla="*/ 2147483646 h 1570"/>
              <a:gd name="T14" fmla="*/ 2147483646 w 1924"/>
              <a:gd name="T15" fmla="*/ 2147483646 h 1570"/>
              <a:gd name="T16" fmla="*/ 2147483646 w 1924"/>
              <a:gd name="T17" fmla="*/ 2147483646 h 1570"/>
              <a:gd name="T18" fmla="*/ 2147483646 w 1924"/>
              <a:gd name="T19" fmla="*/ 2147483646 h 1570"/>
              <a:gd name="T20" fmla="*/ 2147483646 w 1924"/>
              <a:gd name="T21" fmla="*/ 2147483646 h 1570"/>
              <a:gd name="T22" fmla="*/ 2147483646 w 1924"/>
              <a:gd name="T23" fmla="*/ 2147483646 h 1570"/>
              <a:gd name="T24" fmla="*/ 2147483646 w 1924"/>
              <a:gd name="T25" fmla="*/ 2147483646 h 1570"/>
              <a:gd name="T26" fmla="*/ 2147483646 w 1924"/>
              <a:gd name="T27" fmla="*/ 2147483646 h 1570"/>
              <a:gd name="T28" fmla="*/ 2147483646 w 1924"/>
              <a:gd name="T29" fmla="*/ 0 h 15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24" h="1570">
                <a:moveTo>
                  <a:pt x="1420" y="0"/>
                </a:moveTo>
                <a:cubicBezTo>
                  <a:pt x="1180" y="0"/>
                  <a:pt x="980" y="168"/>
                  <a:pt x="929" y="393"/>
                </a:cubicBezTo>
                <a:cubicBezTo>
                  <a:pt x="922" y="392"/>
                  <a:pt x="916" y="392"/>
                  <a:pt x="909" y="392"/>
                </a:cubicBezTo>
                <a:cubicBezTo>
                  <a:pt x="701" y="392"/>
                  <a:pt x="529" y="544"/>
                  <a:pt x="497" y="743"/>
                </a:cubicBezTo>
                <a:cubicBezTo>
                  <a:pt x="471" y="738"/>
                  <a:pt x="445" y="736"/>
                  <a:pt x="417" y="736"/>
                </a:cubicBezTo>
                <a:cubicBezTo>
                  <a:pt x="187" y="736"/>
                  <a:pt x="0" y="923"/>
                  <a:pt x="0" y="1154"/>
                </a:cubicBezTo>
                <a:cubicBezTo>
                  <a:pt x="0" y="1375"/>
                  <a:pt x="171" y="1556"/>
                  <a:pt x="388" y="1570"/>
                </a:cubicBezTo>
                <a:cubicBezTo>
                  <a:pt x="447" y="1570"/>
                  <a:pt x="447" y="1570"/>
                  <a:pt x="447" y="1570"/>
                </a:cubicBezTo>
                <a:cubicBezTo>
                  <a:pt x="542" y="1564"/>
                  <a:pt x="629" y="1525"/>
                  <a:pt x="696" y="1465"/>
                </a:cubicBezTo>
                <a:cubicBezTo>
                  <a:pt x="721" y="1504"/>
                  <a:pt x="750" y="1539"/>
                  <a:pt x="784" y="1570"/>
                </a:cubicBezTo>
                <a:cubicBezTo>
                  <a:pt x="1463" y="1570"/>
                  <a:pt x="1463" y="1570"/>
                  <a:pt x="1463" y="1570"/>
                </a:cubicBezTo>
                <a:cubicBezTo>
                  <a:pt x="1564" y="1478"/>
                  <a:pt x="1627" y="1346"/>
                  <a:pt x="1627" y="1198"/>
                </a:cubicBezTo>
                <a:cubicBezTo>
                  <a:pt x="1627" y="1121"/>
                  <a:pt x="1610" y="1047"/>
                  <a:pt x="1578" y="982"/>
                </a:cubicBezTo>
                <a:cubicBezTo>
                  <a:pt x="1779" y="916"/>
                  <a:pt x="1924" y="727"/>
                  <a:pt x="1924" y="504"/>
                </a:cubicBezTo>
                <a:cubicBezTo>
                  <a:pt x="1924" y="226"/>
                  <a:pt x="1698" y="0"/>
                  <a:pt x="1420" y="0"/>
                </a:cubicBezTo>
                <a:close/>
              </a:path>
            </a:pathLst>
          </a:custGeom>
          <a:solidFill>
            <a:srgbClr val="92EB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 name="Freeform 13"/>
          <p:cNvSpPr>
            <a:spLocks/>
          </p:cNvSpPr>
          <p:nvPr/>
        </p:nvSpPr>
        <p:spPr bwMode="auto">
          <a:xfrm>
            <a:off x="1219200" y="5846763"/>
            <a:ext cx="22225" cy="706437"/>
          </a:xfrm>
          <a:custGeom>
            <a:avLst/>
            <a:gdLst>
              <a:gd name="T0" fmla="*/ 2147483646 w 14"/>
              <a:gd name="T1" fmla="*/ 2147483646 h 445"/>
              <a:gd name="T2" fmla="*/ 2147483646 w 14"/>
              <a:gd name="T3" fmla="*/ 2147483646 h 445"/>
              <a:gd name="T4" fmla="*/ 2147483646 w 14"/>
              <a:gd name="T5" fmla="*/ 2147483646 h 445"/>
              <a:gd name="T6" fmla="*/ 2147483646 w 14"/>
              <a:gd name="T7" fmla="*/ 2147483646 h 445"/>
              <a:gd name="T8" fmla="*/ 2147483646 w 14"/>
              <a:gd name="T9" fmla="*/ 0 h 445"/>
              <a:gd name="T10" fmla="*/ 2147483646 w 14"/>
              <a:gd name="T11" fmla="*/ 0 h 445"/>
              <a:gd name="T12" fmla="*/ 0 w 14"/>
              <a:gd name="T13" fmla="*/ 2147483646 h 445"/>
              <a:gd name="T14" fmla="*/ 0 w 14"/>
              <a:gd name="T15" fmla="*/ 2147483646 h 445"/>
              <a:gd name="T16" fmla="*/ 2147483646 w 14"/>
              <a:gd name="T17" fmla="*/ 2147483646 h 4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445">
                <a:moveTo>
                  <a:pt x="7" y="445"/>
                </a:moveTo>
                <a:cubicBezTo>
                  <a:pt x="7" y="445"/>
                  <a:pt x="7" y="445"/>
                  <a:pt x="7" y="445"/>
                </a:cubicBezTo>
                <a:cubicBezTo>
                  <a:pt x="11" y="445"/>
                  <a:pt x="14" y="442"/>
                  <a:pt x="14" y="438"/>
                </a:cubicBezTo>
                <a:cubicBezTo>
                  <a:pt x="14" y="7"/>
                  <a:pt x="14" y="7"/>
                  <a:pt x="14" y="7"/>
                </a:cubicBezTo>
                <a:cubicBezTo>
                  <a:pt x="14" y="3"/>
                  <a:pt x="11" y="0"/>
                  <a:pt x="7" y="0"/>
                </a:cubicBezTo>
                <a:cubicBezTo>
                  <a:pt x="7" y="0"/>
                  <a:pt x="7" y="0"/>
                  <a:pt x="7" y="0"/>
                </a:cubicBezTo>
                <a:cubicBezTo>
                  <a:pt x="3" y="0"/>
                  <a:pt x="0" y="3"/>
                  <a:pt x="0" y="7"/>
                </a:cubicBezTo>
                <a:cubicBezTo>
                  <a:pt x="0" y="438"/>
                  <a:pt x="0" y="438"/>
                  <a:pt x="0" y="438"/>
                </a:cubicBezTo>
                <a:cubicBezTo>
                  <a:pt x="0" y="442"/>
                  <a:pt x="3" y="445"/>
                  <a:pt x="7" y="445"/>
                </a:cubicBezTo>
                <a:close/>
              </a:path>
            </a:pathLst>
          </a:custGeom>
          <a:solidFill>
            <a:srgbClr val="5CC6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 name="Freeform 14"/>
          <p:cNvSpPr>
            <a:spLocks/>
          </p:cNvSpPr>
          <p:nvPr/>
        </p:nvSpPr>
        <p:spPr bwMode="auto">
          <a:xfrm>
            <a:off x="1106488" y="5969000"/>
            <a:ext cx="122237" cy="103188"/>
          </a:xfrm>
          <a:custGeom>
            <a:avLst/>
            <a:gdLst>
              <a:gd name="T0" fmla="*/ 2147483646 w 77"/>
              <a:gd name="T1" fmla="*/ 2147483646 h 65"/>
              <a:gd name="T2" fmla="*/ 2147483646 w 77"/>
              <a:gd name="T3" fmla="*/ 2147483646 h 65"/>
              <a:gd name="T4" fmla="*/ 2147483646 w 77"/>
              <a:gd name="T5" fmla="*/ 2147483646 h 65"/>
              <a:gd name="T6" fmla="*/ 2147483646 w 77"/>
              <a:gd name="T7" fmla="*/ 2147483646 h 65"/>
              <a:gd name="T8" fmla="*/ 2147483646 w 77"/>
              <a:gd name="T9" fmla="*/ 2147483646 h 65"/>
              <a:gd name="T10" fmla="*/ 2147483646 w 77"/>
              <a:gd name="T11" fmla="*/ 2147483646 h 65"/>
              <a:gd name="T12" fmla="*/ 2147483646 w 77"/>
              <a:gd name="T13" fmla="*/ 2147483646 h 65"/>
              <a:gd name="T14" fmla="*/ 2147483646 w 77"/>
              <a:gd name="T15" fmla="*/ 2147483646 h 65"/>
              <a:gd name="T16" fmla="*/ 2147483646 w 77"/>
              <a:gd name="T17" fmla="*/ 2147483646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65">
                <a:moveTo>
                  <a:pt x="69" y="64"/>
                </a:moveTo>
                <a:cubicBezTo>
                  <a:pt x="2" y="8"/>
                  <a:pt x="2" y="8"/>
                  <a:pt x="2" y="8"/>
                </a:cubicBezTo>
                <a:cubicBezTo>
                  <a:pt x="1" y="7"/>
                  <a:pt x="0" y="4"/>
                  <a:pt x="2" y="3"/>
                </a:cubicBezTo>
                <a:cubicBezTo>
                  <a:pt x="2" y="3"/>
                  <a:pt x="2" y="3"/>
                  <a:pt x="2" y="3"/>
                </a:cubicBezTo>
                <a:cubicBezTo>
                  <a:pt x="3" y="1"/>
                  <a:pt x="6" y="0"/>
                  <a:pt x="8" y="2"/>
                </a:cubicBezTo>
                <a:cubicBezTo>
                  <a:pt x="75" y="57"/>
                  <a:pt x="75" y="57"/>
                  <a:pt x="75" y="57"/>
                </a:cubicBezTo>
                <a:cubicBezTo>
                  <a:pt x="76" y="59"/>
                  <a:pt x="77" y="61"/>
                  <a:pt x="75" y="63"/>
                </a:cubicBezTo>
                <a:cubicBezTo>
                  <a:pt x="75" y="63"/>
                  <a:pt x="75" y="63"/>
                  <a:pt x="75" y="63"/>
                </a:cubicBezTo>
                <a:cubicBezTo>
                  <a:pt x="74" y="65"/>
                  <a:pt x="71" y="65"/>
                  <a:pt x="69" y="64"/>
                </a:cubicBezTo>
                <a:close/>
              </a:path>
            </a:pathLst>
          </a:custGeom>
          <a:solidFill>
            <a:srgbClr val="5CC6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 name="Freeform 15"/>
          <p:cNvSpPr>
            <a:spLocks/>
          </p:cNvSpPr>
          <p:nvPr/>
        </p:nvSpPr>
        <p:spPr bwMode="auto">
          <a:xfrm>
            <a:off x="1219200" y="6142038"/>
            <a:ext cx="153988" cy="131762"/>
          </a:xfrm>
          <a:custGeom>
            <a:avLst/>
            <a:gdLst>
              <a:gd name="T0" fmla="*/ 2147483646 w 97"/>
              <a:gd name="T1" fmla="*/ 2147483646 h 83"/>
              <a:gd name="T2" fmla="*/ 2147483646 w 97"/>
              <a:gd name="T3" fmla="*/ 2147483646 h 83"/>
              <a:gd name="T4" fmla="*/ 2147483646 w 97"/>
              <a:gd name="T5" fmla="*/ 2147483646 h 83"/>
              <a:gd name="T6" fmla="*/ 2147483646 w 97"/>
              <a:gd name="T7" fmla="*/ 2147483646 h 83"/>
              <a:gd name="T8" fmla="*/ 2147483646 w 97"/>
              <a:gd name="T9" fmla="*/ 2147483646 h 83"/>
              <a:gd name="T10" fmla="*/ 2147483646 w 97"/>
              <a:gd name="T11" fmla="*/ 2147483646 h 83"/>
              <a:gd name="T12" fmla="*/ 2147483646 w 97"/>
              <a:gd name="T13" fmla="*/ 2147483646 h 83"/>
              <a:gd name="T14" fmla="*/ 2147483646 w 97"/>
              <a:gd name="T15" fmla="*/ 2147483646 h 83"/>
              <a:gd name="T16" fmla="*/ 2147483646 w 97"/>
              <a:gd name="T17" fmla="*/ 2147483646 h 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7" h="83">
                <a:moveTo>
                  <a:pt x="2" y="75"/>
                </a:moveTo>
                <a:cubicBezTo>
                  <a:pt x="89" y="2"/>
                  <a:pt x="89" y="2"/>
                  <a:pt x="89" y="2"/>
                </a:cubicBezTo>
                <a:cubicBezTo>
                  <a:pt x="91" y="0"/>
                  <a:pt x="94" y="0"/>
                  <a:pt x="95" y="2"/>
                </a:cubicBezTo>
                <a:cubicBezTo>
                  <a:pt x="95" y="2"/>
                  <a:pt x="95" y="2"/>
                  <a:pt x="95" y="2"/>
                </a:cubicBezTo>
                <a:cubicBezTo>
                  <a:pt x="97" y="4"/>
                  <a:pt x="96" y="6"/>
                  <a:pt x="95" y="8"/>
                </a:cubicBezTo>
                <a:cubicBezTo>
                  <a:pt x="8" y="82"/>
                  <a:pt x="8" y="82"/>
                  <a:pt x="8" y="82"/>
                </a:cubicBezTo>
                <a:cubicBezTo>
                  <a:pt x="6" y="83"/>
                  <a:pt x="3" y="83"/>
                  <a:pt x="2" y="81"/>
                </a:cubicBezTo>
                <a:cubicBezTo>
                  <a:pt x="2" y="81"/>
                  <a:pt x="2" y="81"/>
                  <a:pt x="2" y="81"/>
                </a:cubicBezTo>
                <a:cubicBezTo>
                  <a:pt x="0" y="80"/>
                  <a:pt x="0" y="77"/>
                  <a:pt x="2" y="75"/>
                </a:cubicBezTo>
                <a:close/>
              </a:path>
            </a:pathLst>
          </a:custGeom>
          <a:solidFill>
            <a:srgbClr val="5CC6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4" name="Freeform 16"/>
          <p:cNvSpPr>
            <a:spLocks/>
          </p:cNvSpPr>
          <p:nvPr/>
        </p:nvSpPr>
        <p:spPr bwMode="auto">
          <a:xfrm>
            <a:off x="2106613" y="5457825"/>
            <a:ext cx="22225" cy="990600"/>
          </a:xfrm>
          <a:custGeom>
            <a:avLst/>
            <a:gdLst>
              <a:gd name="T0" fmla="*/ 2147483646 w 14"/>
              <a:gd name="T1" fmla="*/ 2147483646 h 624"/>
              <a:gd name="T2" fmla="*/ 2147483646 w 14"/>
              <a:gd name="T3" fmla="*/ 2147483646 h 624"/>
              <a:gd name="T4" fmla="*/ 2147483646 w 14"/>
              <a:gd name="T5" fmla="*/ 2147483646 h 624"/>
              <a:gd name="T6" fmla="*/ 2147483646 w 14"/>
              <a:gd name="T7" fmla="*/ 2147483646 h 624"/>
              <a:gd name="T8" fmla="*/ 2147483646 w 14"/>
              <a:gd name="T9" fmla="*/ 0 h 624"/>
              <a:gd name="T10" fmla="*/ 2147483646 w 14"/>
              <a:gd name="T11" fmla="*/ 0 h 624"/>
              <a:gd name="T12" fmla="*/ 0 w 14"/>
              <a:gd name="T13" fmla="*/ 2147483646 h 624"/>
              <a:gd name="T14" fmla="*/ 0 w 14"/>
              <a:gd name="T15" fmla="*/ 2147483646 h 624"/>
              <a:gd name="T16" fmla="*/ 2147483646 w 14"/>
              <a:gd name="T17" fmla="*/ 2147483646 h 6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624">
                <a:moveTo>
                  <a:pt x="7" y="624"/>
                </a:moveTo>
                <a:cubicBezTo>
                  <a:pt x="7" y="624"/>
                  <a:pt x="7" y="624"/>
                  <a:pt x="7" y="624"/>
                </a:cubicBezTo>
                <a:cubicBezTo>
                  <a:pt x="11" y="624"/>
                  <a:pt x="14" y="621"/>
                  <a:pt x="14" y="617"/>
                </a:cubicBezTo>
                <a:cubicBezTo>
                  <a:pt x="14" y="7"/>
                  <a:pt x="14" y="7"/>
                  <a:pt x="14" y="7"/>
                </a:cubicBezTo>
                <a:cubicBezTo>
                  <a:pt x="14" y="3"/>
                  <a:pt x="11" y="0"/>
                  <a:pt x="7" y="0"/>
                </a:cubicBezTo>
                <a:cubicBezTo>
                  <a:pt x="7" y="0"/>
                  <a:pt x="7" y="0"/>
                  <a:pt x="7" y="0"/>
                </a:cubicBezTo>
                <a:cubicBezTo>
                  <a:pt x="3" y="0"/>
                  <a:pt x="0" y="3"/>
                  <a:pt x="0" y="7"/>
                </a:cubicBezTo>
                <a:cubicBezTo>
                  <a:pt x="0" y="617"/>
                  <a:pt x="0" y="617"/>
                  <a:pt x="0" y="617"/>
                </a:cubicBezTo>
                <a:cubicBezTo>
                  <a:pt x="0" y="621"/>
                  <a:pt x="3" y="624"/>
                  <a:pt x="7" y="624"/>
                </a:cubicBezTo>
                <a:close/>
              </a:path>
            </a:pathLst>
          </a:custGeom>
          <a:solidFill>
            <a:srgbClr val="5CC6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 name="Freeform 17"/>
          <p:cNvSpPr>
            <a:spLocks/>
          </p:cNvSpPr>
          <p:nvPr/>
        </p:nvSpPr>
        <p:spPr bwMode="auto">
          <a:xfrm>
            <a:off x="1995488" y="5581650"/>
            <a:ext cx="120650" cy="101600"/>
          </a:xfrm>
          <a:custGeom>
            <a:avLst/>
            <a:gdLst>
              <a:gd name="T0" fmla="*/ 2147483646 w 76"/>
              <a:gd name="T1" fmla="*/ 2147483646 h 64"/>
              <a:gd name="T2" fmla="*/ 2147483646 w 76"/>
              <a:gd name="T3" fmla="*/ 2147483646 h 64"/>
              <a:gd name="T4" fmla="*/ 2147483646 w 76"/>
              <a:gd name="T5" fmla="*/ 2147483646 h 64"/>
              <a:gd name="T6" fmla="*/ 2147483646 w 76"/>
              <a:gd name="T7" fmla="*/ 2147483646 h 64"/>
              <a:gd name="T8" fmla="*/ 2147483646 w 76"/>
              <a:gd name="T9" fmla="*/ 2147483646 h 64"/>
              <a:gd name="T10" fmla="*/ 2147483646 w 76"/>
              <a:gd name="T11" fmla="*/ 2147483646 h 64"/>
              <a:gd name="T12" fmla="*/ 2147483646 w 76"/>
              <a:gd name="T13" fmla="*/ 2147483646 h 64"/>
              <a:gd name="T14" fmla="*/ 2147483646 w 76"/>
              <a:gd name="T15" fmla="*/ 2147483646 h 64"/>
              <a:gd name="T16" fmla="*/ 2147483646 w 76"/>
              <a:gd name="T17" fmla="*/ 2147483646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6" h="64">
                <a:moveTo>
                  <a:pt x="69" y="63"/>
                </a:moveTo>
                <a:cubicBezTo>
                  <a:pt x="2" y="8"/>
                  <a:pt x="2" y="8"/>
                  <a:pt x="2" y="8"/>
                </a:cubicBezTo>
                <a:cubicBezTo>
                  <a:pt x="0" y="6"/>
                  <a:pt x="0" y="4"/>
                  <a:pt x="1" y="2"/>
                </a:cubicBezTo>
                <a:cubicBezTo>
                  <a:pt x="1" y="2"/>
                  <a:pt x="1" y="2"/>
                  <a:pt x="1" y="2"/>
                </a:cubicBezTo>
                <a:cubicBezTo>
                  <a:pt x="3" y="0"/>
                  <a:pt x="5" y="0"/>
                  <a:pt x="7" y="1"/>
                </a:cubicBezTo>
                <a:cubicBezTo>
                  <a:pt x="74" y="56"/>
                  <a:pt x="74" y="56"/>
                  <a:pt x="74" y="56"/>
                </a:cubicBezTo>
                <a:cubicBezTo>
                  <a:pt x="76" y="58"/>
                  <a:pt x="76" y="60"/>
                  <a:pt x="75" y="62"/>
                </a:cubicBezTo>
                <a:cubicBezTo>
                  <a:pt x="75" y="62"/>
                  <a:pt x="75" y="62"/>
                  <a:pt x="75" y="62"/>
                </a:cubicBezTo>
                <a:cubicBezTo>
                  <a:pt x="73" y="64"/>
                  <a:pt x="71" y="64"/>
                  <a:pt x="69" y="63"/>
                </a:cubicBezTo>
                <a:close/>
              </a:path>
            </a:pathLst>
          </a:custGeom>
          <a:solidFill>
            <a:srgbClr val="5CC6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 name="Freeform 18"/>
          <p:cNvSpPr>
            <a:spLocks/>
          </p:cNvSpPr>
          <p:nvPr/>
        </p:nvSpPr>
        <p:spPr bwMode="auto">
          <a:xfrm>
            <a:off x="2033588" y="5951538"/>
            <a:ext cx="84137" cy="134937"/>
          </a:xfrm>
          <a:custGeom>
            <a:avLst/>
            <a:gdLst>
              <a:gd name="T0" fmla="*/ 2147483646 w 53"/>
              <a:gd name="T1" fmla="*/ 2147483646 h 85"/>
              <a:gd name="T2" fmla="*/ 2147483646 w 53"/>
              <a:gd name="T3" fmla="*/ 2147483646 h 85"/>
              <a:gd name="T4" fmla="*/ 2147483646 w 53"/>
              <a:gd name="T5" fmla="*/ 2147483646 h 85"/>
              <a:gd name="T6" fmla="*/ 2147483646 w 53"/>
              <a:gd name="T7" fmla="*/ 2147483646 h 85"/>
              <a:gd name="T8" fmla="*/ 2147483646 w 53"/>
              <a:gd name="T9" fmla="*/ 2147483646 h 85"/>
              <a:gd name="T10" fmla="*/ 2147483646 w 53"/>
              <a:gd name="T11" fmla="*/ 2147483646 h 85"/>
              <a:gd name="T12" fmla="*/ 2147483646 w 53"/>
              <a:gd name="T13" fmla="*/ 2147483646 h 85"/>
              <a:gd name="T14" fmla="*/ 2147483646 w 53"/>
              <a:gd name="T15" fmla="*/ 2147483646 h 85"/>
              <a:gd name="T16" fmla="*/ 2147483646 w 53"/>
              <a:gd name="T17" fmla="*/ 2147483646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3" h="85">
                <a:moveTo>
                  <a:pt x="44" y="82"/>
                </a:moveTo>
                <a:cubicBezTo>
                  <a:pt x="1" y="7"/>
                  <a:pt x="1" y="7"/>
                  <a:pt x="1" y="7"/>
                </a:cubicBezTo>
                <a:cubicBezTo>
                  <a:pt x="0" y="5"/>
                  <a:pt x="0" y="3"/>
                  <a:pt x="2" y="2"/>
                </a:cubicBezTo>
                <a:cubicBezTo>
                  <a:pt x="2" y="2"/>
                  <a:pt x="2" y="2"/>
                  <a:pt x="2" y="2"/>
                </a:cubicBezTo>
                <a:cubicBezTo>
                  <a:pt x="4" y="0"/>
                  <a:pt x="7" y="1"/>
                  <a:pt x="8" y="3"/>
                </a:cubicBezTo>
                <a:cubicBezTo>
                  <a:pt x="51" y="78"/>
                  <a:pt x="51" y="78"/>
                  <a:pt x="51" y="78"/>
                </a:cubicBezTo>
                <a:cubicBezTo>
                  <a:pt x="53" y="80"/>
                  <a:pt x="52" y="83"/>
                  <a:pt x="50" y="84"/>
                </a:cubicBezTo>
                <a:cubicBezTo>
                  <a:pt x="50" y="84"/>
                  <a:pt x="50" y="84"/>
                  <a:pt x="50" y="84"/>
                </a:cubicBezTo>
                <a:cubicBezTo>
                  <a:pt x="48" y="85"/>
                  <a:pt x="45" y="84"/>
                  <a:pt x="44" y="82"/>
                </a:cubicBezTo>
                <a:close/>
              </a:path>
            </a:pathLst>
          </a:custGeom>
          <a:solidFill>
            <a:srgbClr val="5CC6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 name="Freeform 19"/>
          <p:cNvSpPr>
            <a:spLocks/>
          </p:cNvSpPr>
          <p:nvPr/>
        </p:nvSpPr>
        <p:spPr bwMode="auto">
          <a:xfrm>
            <a:off x="2108200" y="5753100"/>
            <a:ext cx="152400" cy="133350"/>
          </a:xfrm>
          <a:custGeom>
            <a:avLst/>
            <a:gdLst>
              <a:gd name="T0" fmla="*/ 2147483646 w 96"/>
              <a:gd name="T1" fmla="*/ 2147483646 h 84"/>
              <a:gd name="T2" fmla="*/ 2147483646 w 96"/>
              <a:gd name="T3" fmla="*/ 2147483646 h 84"/>
              <a:gd name="T4" fmla="*/ 2147483646 w 96"/>
              <a:gd name="T5" fmla="*/ 2147483646 h 84"/>
              <a:gd name="T6" fmla="*/ 2147483646 w 96"/>
              <a:gd name="T7" fmla="*/ 2147483646 h 84"/>
              <a:gd name="T8" fmla="*/ 2147483646 w 96"/>
              <a:gd name="T9" fmla="*/ 2147483646 h 84"/>
              <a:gd name="T10" fmla="*/ 2147483646 w 96"/>
              <a:gd name="T11" fmla="*/ 2147483646 h 84"/>
              <a:gd name="T12" fmla="*/ 2147483646 w 96"/>
              <a:gd name="T13" fmla="*/ 2147483646 h 84"/>
              <a:gd name="T14" fmla="*/ 2147483646 w 96"/>
              <a:gd name="T15" fmla="*/ 2147483646 h 84"/>
              <a:gd name="T16" fmla="*/ 2147483646 w 96"/>
              <a:gd name="T17" fmla="*/ 2147483646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6" h="84">
                <a:moveTo>
                  <a:pt x="2" y="76"/>
                </a:moveTo>
                <a:cubicBezTo>
                  <a:pt x="89" y="2"/>
                  <a:pt x="89" y="2"/>
                  <a:pt x="89" y="2"/>
                </a:cubicBezTo>
                <a:cubicBezTo>
                  <a:pt x="90" y="0"/>
                  <a:pt x="93" y="1"/>
                  <a:pt x="95" y="2"/>
                </a:cubicBezTo>
                <a:cubicBezTo>
                  <a:pt x="95" y="2"/>
                  <a:pt x="95" y="2"/>
                  <a:pt x="95" y="2"/>
                </a:cubicBezTo>
                <a:cubicBezTo>
                  <a:pt x="96" y="4"/>
                  <a:pt x="96" y="7"/>
                  <a:pt x="94" y="8"/>
                </a:cubicBezTo>
                <a:cubicBezTo>
                  <a:pt x="7" y="82"/>
                  <a:pt x="7" y="82"/>
                  <a:pt x="7" y="82"/>
                </a:cubicBezTo>
                <a:cubicBezTo>
                  <a:pt x="5" y="84"/>
                  <a:pt x="3" y="83"/>
                  <a:pt x="1" y="82"/>
                </a:cubicBezTo>
                <a:cubicBezTo>
                  <a:pt x="1" y="82"/>
                  <a:pt x="1" y="82"/>
                  <a:pt x="1" y="82"/>
                </a:cubicBezTo>
                <a:cubicBezTo>
                  <a:pt x="0" y="80"/>
                  <a:pt x="0" y="77"/>
                  <a:pt x="2" y="76"/>
                </a:cubicBezTo>
                <a:close/>
              </a:path>
            </a:pathLst>
          </a:custGeom>
          <a:solidFill>
            <a:srgbClr val="5CC6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 name="Freeform 20"/>
          <p:cNvSpPr>
            <a:spLocks/>
          </p:cNvSpPr>
          <p:nvPr/>
        </p:nvSpPr>
        <p:spPr bwMode="auto">
          <a:xfrm>
            <a:off x="2108200" y="6140450"/>
            <a:ext cx="152400" cy="131763"/>
          </a:xfrm>
          <a:custGeom>
            <a:avLst/>
            <a:gdLst>
              <a:gd name="T0" fmla="*/ 2147483646 w 96"/>
              <a:gd name="T1" fmla="*/ 2147483646 h 83"/>
              <a:gd name="T2" fmla="*/ 2147483646 w 96"/>
              <a:gd name="T3" fmla="*/ 2147483646 h 83"/>
              <a:gd name="T4" fmla="*/ 2147483646 w 96"/>
              <a:gd name="T5" fmla="*/ 2147483646 h 83"/>
              <a:gd name="T6" fmla="*/ 2147483646 w 96"/>
              <a:gd name="T7" fmla="*/ 2147483646 h 83"/>
              <a:gd name="T8" fmla="*/ 2147483646 w 96"/>
              <a:gd name="T9" fmla="*/ 2147483646 h 83"/>
              <a:gd name="T10" fmla="*/ 2147483646 w 96"/>
              <a:gd name="T11" fmla="*/ 2147483646 h 83"/>
              <a:gd name="T12" fmla="*/ 2147483646 w 96"/>
              <a:gd name="T13" fmla="*/ 2147483646 h 83"/>
              <a:gd name="T14" fmla="*/ 2147483646 w 96"/>
              <a:gd name="T15" fmla="*/ 2147483646 h 83"/>
              <a:gd name="T16" fmla="*/ 2147483646 w 96"/>
              <a:gd name="T17" fmla="*/ 2147483646 h 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6" h="83">
                <a:moveTo>
                  <a:pt x="2" y="75"/>
                </a:moveTo>
                <a:cubicBezTo>
                  <a:pt x="89" y="1"/>
                  <a:pt x="89" y="1"/>
                  <a:pt x="89" y="1"/>
                </a:cubicBezTo>
                <a:cubicBezTo>
                  <a:pt x="90" y="0"/>
                  <a:pt x="93" y="0"/>
                  <a:pt x="95" y="2"/>
                </a:cubicBezTo>
                <a:cubicBezTo>
                  <a:pt x="95" y="2"/>
                  <a:pt x="95" y="2"/>
                  <a:pt x="95" y="2"/>
                </a:cubicBezTo>
                <a:cubicBezTo>
                  <a:pt x="96" y="3"/>
                  <a:pt x="96" y="6"/>
                  <a:pt x="94" y="8"/>
                </a:cubicBezTo>
                <a:cubicBezTo>
                  <a:pt x="7" y="81"/>
                  <a:pt x="7" y="81"/>
                  <a:pt x="7" y="81"/>
                </a:cubicBezTo>
                <a:cubicBezTo>
                  <a:pt x="5" y="83"/>
                  <a:pt x="3" y="83"/>
                  <a:pt x="1" y="81"/>
                </a:cubicBezTo>
                <a:cubicBezTo>
                  <a:pt x="1" y="81"/>
                  <a:pt x="1" y="81"/>
                  <a:pt x="1" y="81"/>
                </a:cubicBezTo>
                <a:cubicBezTo>
                  <a:pt x="0" y="79"/>
                  <a:pt x="0" y="77"/>
                  <a:pt x="2" y="75"/>
                </a:cubicBezTo>
                <a:close/>
              </a:path>
            </a:pathLst>
          </a:custGeom>
          <a:solidFill>
            <a:srgbClr val="5CC6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 name="Freeform 21"/>
          <p:cNvSpPr>
            <a:spLocks/>
          </p:cNvSpPr>
          <p:nvPr/>
        </p:nvSpPr>
        <p:spPr bwMode="auto">
          <a:xfrm>
            <a:off x="7715250" y="3187700"/>
            <a:ext cx="1063625" cy="2984500"/>
          </a:xfrm>
          <a:custGeom>
            <a:avLst/>
            <a:gdLst>
              <a:gd name="T0" fmla="*/ 2147483646 w 670"/>
              <a:gd name="T1" fmla="*/ 2147483646 h 1880"/>
              <a:gd name="T2" fmla="*/ 2147483646 w 670"/>
              <a:gd name="T3" fmla="*/ 2147483646 h 1880"/>
              <a:gd name="T4" fmla="*/ 0 w 670"/>
              <a:gd name="T5" fmla="*/ 2147483646 h 1880"/>
              <a:gd name="T6" fmla="*/ 2147483646 w 670"/>
              <a:gd name="T7" fmla="*/ 0 h 1880"/>
              <a:gd name="T8" fmla="*/ 2147483646 w 670"/>
              <a:gd name="T9" fmla="*/ 2147483646 h 18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0" h="1880">
                <a:moveTo>
                  <a:pt x="670" y="940"/>
                </a:moveTo>
                <a:cubicBezTo>
                  <a:pt x="670" y="1459"/>
                  <a:pt x="520" y="1880"/>
                  <a:pt x="335" y="1880"/>
                </a:cubicBezTo>
                <a:cubicBezTo>
                  <a:pt x="150" y="1880"/>
                  <a:pt x="0" y="1459"/>
                  <a:pt x="0" y="940"/>
                </a:cubicBezTo>
                <a:cubicBezTo>
                  <a:pt x="0" y="421"/>
                  <a:pt x="335" y="0"/>
                  <a:pt x="335" y="0"/>
                </a:cubicBezTo>
                <a:cubicBezTo>
                  <a:pt x="335" y="0"/>
                  <a:pt x="670" y="421"/>
                  <a:pt x="670" y="940"/>
                </a:cubicBezTo>
                <a:close/>
              </a:path>
            </a:pathLst>
          </a:custGeom>
          <a:solidFill>
            <a:srgbClr val="FF93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 name="Freeform 22"/>
          <p:cNvSpPr>
            <a:spLocks/>
          </p:cNvSpPr>
          <p:nvPr/>
        </p:nvSpPr>
        <p:spPr bwMode="auto">
          <a:xfrm>
            <a:off x="4632325" y="3101975"/>
            <a:ext cx="1497013" cy="3243263"/>
          </a:xfrm>
          <a:custGeom>
            <a:avLst/>
            <a:gdLst>
              <a:gd name="T0" fmla="*/ 2147483646 w 943"/>
              <a:gd name="T1" fmla="*/ 2147483646 h 2043"/>
              <a:gd name="T2" fmla="*/ 2147483646 w 943"/>
              <a:gd name="T3" fmla="*/ 2147483646 h 2043"/>
              <a:gd name="T4" fmla="*/ 0 w 943"/>
              <a:gd name="T5" fmla="*/ 2147483646 h 2043"/>
              <a:gd name="T6" fmla="*/ 2147483646 w 943"/>
              <a:gd name="T7" fmla="*/ 0 h 2043"/>
              <a:gd name="T8" fmla="*/ 2147483646 w 943"/>
              <a:gd name="T9" fmla="*/ 2147483646 h 20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3" h="2043">
                <a:moveTo>
                  <a:pt x="943" y="1021"/>
                </a:moveTo>
                <a:cubicBezTo>
                  <a:pt x="943" y="1585"/>
                  <a:pt x="666" y="2043"/>
                  <a:pt x="465" y="2043"/>
                </a:cubicBezTo>
                <a:cubicBezTo>
                  <a:pt x="265" y="2043"/>
                  <a:pt x="0" y="1585"/>
                  <a:pt x="0" y="1021"/>
                </a:cubicBezTo>
                <a:cubicBezTo>
                  <a:pt x="0" y="457"/>
                  <a:pt x="350" y="0"/>
                  <a:pt x="465" y="0"/>
                </a:cubicBezTo>
                <a:cubicBezTo>
                  <a:pt x="572" y="0"/>
                  <a:pt x="943" y="457"/>
                  <a:pt x="943" y="1021"/>
                </a:cubicBezTo>
                <a:close/>
              </a:path>
            </a:pathLst>
          </a:custGeom>
          <a:solidFill>
            <a:srgbClr val="92EB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 name="Freeform 23"/>
          <p:cNvSpPr>
            <a:spLocks/>
          </p:cNvSpPr>
          <p:nvPr/>
        </p:nvSpPr>
        <p:spPr bwMode="auto">
          <a:xfrm>
            <a:off x="5316538" y="3671888"/>
            <a:ext cx="22225" cy="989012"/>
          </a:xfrm>
          <a:custGeom>
            <a:avLst/>
            <a:gdLst>
              <a:gd name="T0" fmla="*/ 2147483646 w 14"/>
              <a:gd name="T1" fmla="*/ 2147483646 h 623"/>
              <a:gd name="T2" fmla="*/ 2147483646 w 14"/>
              <a:gd name="T3" fmla="*/ 2147483646 h 623"/>
              <a:gd name="T4" fmla="*/ 2147483646 w 14"/>
              <a:gd name="T5" fmla="*/ 2147483646 h 623"/>
              <a:gd name="T6" fmla="*/ 2147483646 w 14"/>
              <a:gd name="T7" fmla="*/ 2147483646 h 623"/>
              <a:gd name="T8" fmla="*/ 2147483646 w 14"/>
              <a:gd name="T9" fmla="*/ 0 h 623"/>
              <a:gd name="T10" fmla="*/ 2147483646 w 14"/>
              <a:gd name="T11" fmla="*/ 0 h 623"/>
              <a:gd name="T12" fmla="*/ 0 w 14"/>
              <a:gd name="T13" fmla="*/ 2147483646 h 623"/>
              <a:gd name="T14" fmla="*/ 0 w 14"/>
              <a:gd name="T15" fmla="*/ 2147483646 h 623"/>
              <a:gd name="T16" fmla="*/ 2147483646 w 14"/>
              <a:gd name="T17" fmla="*/ 2147483646 h 6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623">
                <a:moveTo>
                  <a:pt x="7" y="623"/>
                </a:moveTo>
                <a:cubicBezTo>
                  <a:pt x="7" y="623"/>
                  <a:pt x="7" y="623"/>
                  <a:pt x="7" y="623"/>
                </a:cubicBezTo>
                <a:cubicBezTo>
                  <a:pt x="11" y="623"/>
                  <a:pt x="14" y="620"/>
                  <a:pt x="14" y="616"/>
                </a:cubicBezTo>
                <a:cubicBezTo>
                  <a:pt x="14" y="7"/>
                  <a:pt x="14" y="7"/>
                  <a:pt x="14" y="7"/>
                </a:cubicBezTo>
                <a:cubicBezTo>
                  <a:pt x="14" y="3"/>
                  <a:pt x="11" y="0"/>
                  <a:pt x="7" y="0"/>
                </a:cubicBezTo>
                <a:cubicBezTo>
                  <a:pt x="7" y="0"/>
                  <a:pt x="7" y="0"/>
                  <a:pt x="7" y="0"/>
                </a:cubicBezTo>
                <a:cubicBezTo>
                  <a:pt x="3" y="0"/>
                  <a:pt x="0" y="3"/>
                  <a:pt x="0" y="7"/>
                </a:cubicBezTo>
                <a:cubicBezTo>
                  <a:pt x="0" y="616"/>
                  <a:pt x="0" y="616"/>
                  <a:pt x="0" y="616"/>
                </a:cubicBezTo>
                <a:cubicBezTo>
                  <a:pt x="0" y="620"/>
                  <a:pt x="3" y="623"/>
                  <a:pt x="7" y="623"/>
                </a:cubicBezTo>
                <a:close/>
              </a:path>
            </a:pathLst>
          </a:custGeom>
          <a:solidFill>
            <a:srgbClr val="5CC6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 name="Freeform 25"/>
          <p:cNvSpPr>
            <a:spLocks/>
          </p:cNvSpPr>
          <p:nvPr/>
        </p:nvSpPr>
        <p:spPr bwMode="auto">
          <a:xfrm>
            <a:off x="5078413" y="4156075"/>
            <a:ext cx="244475" cy="122238"/>
          </a:xfrm>
          <a:custGeom>
            <a:avLst/>
            <a:gdLst>
              <a:gd name="T0" fmla="*/ 2147483646 w 154"/>
              <a:gd name="T1" fmla="*/ 2147483646 h 77"/>
              <a:gd name="T2" fmla="*/ 2147483646 w 154"/>
              <a:gd name="T3" fmla="*/ 2147483646 h 77"/>
              <a:gd name="T4" fmla="*/ 2147483646 w 154"/>
              <a:gd name="T5" fmla="*/ 2147483646 h 77"/>
              <a:gd name="T6" fmla="*/ 2147483646 w 154"/>
              <a:gd name="T7" fmla="*/ 2147483646 h 77"/>
              <a:gd name="T8" fmla="*/ 2147483646 w 154"/>
              <a:gd name="T9" fmla="*/ 2147483646 h 77"/>
              <a:gd name="T10" fmla="*/ 2147483646 w 154"/>
              <a:gd name="T11" fmla="*/ 2147483646 h 77"/>
              <a:gd name="T12" fmla="*/ 2147483646 w 154"/>
              <a:gd name="T13" fmla="*/ 2147483646 h 77"/>
              <a:gd name="T14" fmla="*/ 2147483646 w 154"/>
              <a:gd name="T15" fmla="*/ 2147483646 h 77"/>
              <a:gd name="T16" fmla="*/ 2147483646 w 154"/>
              <a:gd name="T17" fmla="*/ 2147483646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4" h="77">
                <a:moveTo>
                  <a:pt x="151" y="68"/>
                </a:moveTo>
                <a:cubicBezTo>
                  <a:pt x="6" y="1"/>
                  <a:pt x="6" y="1"/>
                  <a:pt x="6" y="1"/>
                </a:cubicBezTo>
                <a:cubicBezTo>
                  <a:pt x="4" y="0"/>
                  <a:pt x="2" y="1"/>
                  <a:pt x="1" y="3"/>
                </a:cubicBezTo>
                <a:cubicBezTo>
                  <a:pt x="1" y="3"/>
                  <a:pt x="1" y="3"/>
                  <a:pt x="1" y="3"/>
                </a:cubicBezTo>
                <a:cubicBezTo>
                  <a:pt x="0" y="5"/>
                  <a:pt x="1" y="7"/>
                  <a:pt x="3" y="8"/>
                </a:cubicBezTo>
                <a:cubicBezTo>
                  <a:pt x="147" y="76"/>
                  <a:pt x="147" y="76"/>
                  <a:pt x="147" y="76"/>
                </a:cubicBezTo>
                <a:cubicBezTo>
                  <a:pt x="149" y="77"/>
                  <a:pt x="152" y="76"/>
                  <a:pt x="153" y="74"/>
                </a:cubicBezTo>
                <a:cubicBezTo>
                  <a:pt x="153" y="74"/>
                  <a:pt x="153" y="74"/>
                  <a:pt x="153" y="74"/>
                </a:cubicBezTo>
                <a:cubicBezTo>
                  <a:pt x="154" y="72"/>
                  <a:pt x="153" y="69"/>
                  <a:pt x="151" y="68"/>
                </a:cubicBezTo>
                <a:close/>
              </a:path>
            </a:pathLst>
          </a:custGeom>
          <a:solidFill>
            <a:srgbClr val="5CC6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3" name="Freeform 26"/>
          <p:cNvSpPr>
            <a:spLocks/>
          </p:cNvSpPr>
          <p:nvPr/>
        </p:nvSpPr>
        <p:spPr bwMode="auto">
          <a:xfrm>
            <a:off x="5316538" y="3967163"/>
            <a:ext cx="153987" cy="131762"/>
          </a:xfrm>
          <a:custGeom>
            <a:avLst/>
            <a:gdLst>
              <a:gd name="T0" fmla="*/ 2147483646 w 97"/>
              <a:gd name="T1" fmla="*/ 2147483646 h 83"/>
              <a:gd name="T2" fmla="*/ 2147483646 w 97"/>
              <a:gd name="T3" fmla="*/ 2147483646 h 83"/>
              <a:gd name="T4" fmla="*/ 2147483646 w 97"/>
              <a:gd name="T5" fmla="*/ 2147483646 h 83"/>
              <a:gd name="T6" fmla="*/ 2147483646 w 97"/>
              <a:gd name="T7" fmla="*/ 2147483646 h 83"/>
              <a:gd name="T8" fmla="*/ 2147483646 w 97"/>
              <a:gd name="T9" fmla="*/ 2147483646 h 83"/>
              <a:gd name="T10" fmla="*/ 2147483646 w 97"/>
              <a:gd name="T11" fmla="*/ 2147483646 h 83"/>
              <a:gd name="T12" fmla="*/ 2147483646 w 97"/>
              <a:gd name="T13" fmla="*/ 2147483646 h 83"/>
              <a:gd name="T14" fmla="*/ 2147483646 w 97"/>
              <a:gd name="T15" fmla="*/ 2147483646 h 83"/>
              <a:gd name="T16" fmla="*/ 2147483646 w 97"/>
              <a:gd name="T17" fmla="*/ 2147483646 h 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7" h="83">
                <a:moveTo>
                  <a:pt x="2" y="75"/>
                </a:moveTo>
                <a:cubicBezTo>
                  <a:pt x="89" y="1"/>
                  <a:pt x="89" y="1"/>
                  <a:pt x="89" y="1"/>
                </a:cubicBezTo>
                <a:cubicBezTo>
                  <a:pt x="91" y="0"/>
                  <a:pt x="94" y="0"/>
                  <a:pt x="95" y="2"/>
                </a:cubicBezTo>
                <a:cubicBezTo>
                  <a:pt x="95" y="2"/>
                  <a:pt x="95" y="2"/>
                  <a:pt x="95" y="2"/>
                </a:cubicBezTo>
                <a:cubicBezTo>
                  <a:pt x="97" y="4"/>
                  <a:pt x="96" y="6"/>
                  <a:pt x="95" y="8"/>
                </a:cubicBezTo>
                <a:cubicBezTo>
                  <a:pt x="8" y="82"/>
                  <a:pt x="8" y="82"/>
                  <a:pt x="8" y="82"/>
                </a:cubicBezTo>
                <a:cubicBezTo>
                  <a:pt x="6" y="83"/>
                  <a:pt x="3" y="83"/>
                  <a:pt x="2" y="81"/>
                </a:cubicBezTo>
                <a:cubicBezTo>
                  <a:pt x="2" y="81"/>
                  <a:pt x="2" y="81"/>
                  <a:pt x="2" y="81"/>
                </a:cubicBezTo>
                <a:cubicBezTo>
                  <a:pt x="0" y="79"/>
                  <a:pt x="0" y="77"/>
                  <a:pt x="2" y="75"/>
                </a:cubicBezTo>
                <a:close/>
              </a:path>
            </a:pathLst>
          </a:custGeom>
          <a:solidFill>
            <a:srgbClr val="5CC6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 name="Freeform 27"/>
          <p:cNvSpPr>
            <a:spLocks/>
          </p:cNvSpPr>
          <p:nvPr/>
        </p:nvSpPr>
        <p:spPr bwMode="auto">
          <a:xfrm>
            <a:off x="5321300" y="4289425"/>
            <a:ext cx="304800" cy="141288"/>
          </a:xfrm>
          <a:custGeom>
            <a:avLst/>
            <a:gdLst>
              <a:gd name="T0" fmla="*/ 2147483646 w 192"/>
              <a:gd name="T1" fmla="*/ 2147483646 h 89"/>
              <a:gd name="T2" fmla="*/ 2147483646 w 192"/>
              <a:gd name="T3" fmla="*/ 2147483646 h 89"/>
              <a:gd name="T4" fmla="*/ 2147483646 w 192"/>
              <a:gd name="T5" fmla="*/ 2147483646 h 89"/>
              <a:gd name="T6" fmla="*/ 2147483646 w 192"/>
              <a:gd name="T7" fmla="*/ 2147483646 h 89"/>
              <a:gd name="T8" fmla="*/ 2147483646 w 192"/>
              <a:gd name="T9" fmla="*/ 2147483646 h 89"/>
              <a:gd name="T10" fmla="*/ 2147483646 w 192"/>
              <a:gd name="T11" fmla="*/ 2147483646 h 89"/>
              <a:gd name="T12" fmla="*/ 2147483646 w 192"/>
              <a:gd name="T13" fmla="*/ 2147483646 h 89"/>
              <a:gd name="T14" fmla="*/ 0 w 192"/>
              <a:gd name="T15" fmla="*/ 2147483646 h 89"/>
              <a:gd name="T16" fmla="*/ 2147483646 w 192"/>
              <a:gd name="T17" fmla="*/ 2147483646 h 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2" h="89">
                <a:moveTo>
                  <a:pt x="3" y="79"/>
                </a:moveTo>
                <a:cubicBezTo>
                  <a:pt x="185" y="1"/>
                  <a:pt x="185" y="1"/>
                  <a:pt x="185" y="1"/>
                </a:cubicBezTo>
                <a:cubicBezTo>
                  <a:pt x="187" y="0"/>
                  <a:pt x="190" y="1"/>
                  <a:pt x="191" y="3"/>
                </a:cubicBezTo>
                <a:cubicBezTo>
                  <a:pt x="191" y="4"/>
                  <a:pt x="191" y="4"/>
                  <a:pt x="191" y="4"/>
                </a:cubicBezTo>
                <a:cubicBezTo>
                  <a:pt x="192" y="6"/>
                  <a:pt x="191" y="9"/>
                  <a:pt x="189" y="10"/>
                </a:cubicBezTo>
                <a:cubicBezTo>
                  <a:pt x="7" y="88"/>
                  <a:pt x="7" y="88"/>
                  <a:pt x="7" y="88"/>
                </a:cubicBezTo>
                <a:cubicBezTo>
                  <a:pt x="4" y="89"/>
                  <a:pt x="2" y="88"/>
                  <a:pt x="1" y="86"/>
                </a:cubicBezTo>
                <a:cubicBezTo>
                  <a:pt x="0" y="85"/>
                  <a:pt x="0" y="85"/>
                  <a:pt x="0" y="85"/>
                </a:cubicBezTo>
                <a:cubicBezTo>
                  <a:pt x="0" y="83"/>
                  <a:pt x="1" y="80"/>
                  <a:pt x="3" y="79"/>
                </a:cubicBezTo>
                <a:close/>
              </a:path>
            </a:pathLst>
          </a:custGeom>
          <a:solidFill>
            <a:srgbClr val="5CC6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 name="Rectangle 28"/>
          <p:cNvSpPr>
            <a:spLocks noChangeArrowheads="1"/>
          </p:cNvSpPr>
          <p:nvPr/>
        </p:nvSpPr>
        <p:spPr bwMode="auto">
          <a:xfrm>
            <a:off x="2678113" y="4910138"/>
            <a:ext cx="1576387" cy="1492250"/>
          </a:xfrm>
          <a:prstGeom prst="rect">
            <a:avLst/>
          </a:prstGeom>
          <a:solidFill>
            <a:srgbClr val="CFF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26" name="Rectangle 29"/>
          <p:cNvSpPr>
            <a:spLocks noChangeArrowheads="1"/>
          </p:cNvSpPr>
          <p:nvPr/>
        </p:nvSpPr>
        <p:spPr bwMode="auto">
          <a:xfrm>
            <a:off x="2573338" y="5027613"/>
            <a:ext cx="1676400" cy="47625"/>
          </a:xfrm>
          <a:prstGeom prst="rect">
            <a:avLst/>
          </a:prstGeom>
          <a:solidFill>
            <a:srgbClr val="70CD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27" name="Rectangle 30"/>
          <p:cNvSpPr>
            <a:spLocks noChangeArrowheads="1"/>
          </p:cNvSpPr>
          <p:nvPr/>
        </p:nvSpPr>
        <p:spPr bwMode="auto">
          <a:xfrm>
            <a:off x="2573338" y="4910138"/>
            <a:ext cx="1760537" cy="114300"/>
          </a:xfrm>
          <a:prstGeom prst="rect">
            <a:avLst/>
          </a:prstGeom>
          <a:solidFill>
            <a:srgbClr val="E5FF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28" name="Rectangle 31"/>
          <p:cNvSpPr>
            <a:spLocks noChangeArrowheads="1"/>
          </p:cNvSpPr>
          <p:nvPr/>
        </p:nvSpPr>
        <p:spPr bwMode="auto">
          <a:xfrm>
            <a:off x="2998788" y="5199063"/>
            <a:ext cx="228600" cy="495300"/>
          </a:xfrm>
          <a:prstGeom prst="rect">
            <a:avLst/>
          </a:prstGeom>
          <a:solidFill>
            <a:srgbClr val="409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29" name="Rectangle 32"/>
          <p:cNvSpPr>
            <a:spLocks noChangeArrowheads="1"/>
          </p:cNvSpPr>
          <p:nvPr/>
        </p:nvSpPr>
        <p:spPr bwMode="auto">
          <a:xfrm>
            <a:off x="3035300" y="5238750"/>
            <a:ext cx="192088" cy="455613"/>
          </a:xfrm>
          <a:prstGeom prst="rect">
            <a:avLst/>
          </a:prstGeom>
          <a:solidFill>
            <a:srgbClr val="77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30" name="Rectangle 33"/>
          <p:cNvSpPr>
            <a:spLocks noChangeArrowheads="1"/>
          </p:cNvSpPr>
          <p:nvPr/>
        </p:nvSpPr>
        <p:spPr bwMode="auto">
          <a:xfrm>
            <a:off x="3116263" y="5238750"/>
            <a:ext cx="28575" cy="455613"/>
          </a:xfrm>
          <a:prstGeom prst="rect">
            <a:avLst/>
          </a:prstGeom>
          <a:solidFill>
            <a:srgbClr val="CEF0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31" name="Rectangle 34"/>
          <p:cNvSpPr>
            <a:spLocks noChangeArrowheads="1"/>
          </p:cNvSpPr>
          <p:nvPr/>
        </p:nvSpPr>
        <p:spPr bwMode="auto">
          <a:xfrm>
            <a:off x="3035300" y="5360988"/>
            <a:ext cx="192088" cy="33337"/>
          </a:xfrm>
          <a:prstGeom prst="rect">
            <a:avLst/>
          </a:prstGeom>
          <a:solidFill>
            <a:srgbClr val="CCF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32" name="Rectangle 35"/>
          <p:cNvSpPr>
            <a:spLocks noChangeArrowheads="1"/>
          </p:cNvSpPr>
          <p:nvPr/>
        </p:nvSpPr>
        <p:spPr bwMode="auto">
          <a:xfrm>
            <a:off x="3035300" y="5537200"/>
            <a:ext cx="192088" cy="33338"/>
          </a:xfrm>
          <a:prstGeom prst="rect">
            <a:avLst/>
          </a:prstGeom>
          <a:solidFill>
            <a:srgbClr val="CCF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33" name="Rectangle 36"/>
          <p:cNvSpPr>
            <a:spLocks noChangeArrowheads="1"/>
          </p:cNvSpPr>
          <p:nvPr/>
        </p:nvSpPr>
        <p:spPr bwMode="auto">
          <a:xfrm>
            <a:off x="2998788" y="5767388"/>
            <a:ext cx="228600" cy="493712"/>
          </a:xfrm>
          <a:prstGeom prst="rect">
            <a:avLst/>
          </a:prstGeom>
          <a:solidFill>
            <a:srgbClr val="409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34" name="Rectangle 37"/>
          <p:cNvSpPr>
            <a:spLocks noChangeArrowheads="1"/>
          </p:cNvSpPr>
          <p:nvPr/>
        </p:nvSpPr>
        <p:spPr bwMode="auto">
          <a:xfrm>
            <a:off x="3035300" y="5805488"/>
            <a:ext cx="192088" cy="455612"/>
          </a:xfrm>
          <a:prstGeom prst="rect">
            <a:avLst/>
          </a:prstGeom>
          <a:solidFill>
            <a:srgbClr val="77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35" name="Rectangle 38"/>
          <p:cNvSpPr>
            <a:spLocks noChangeArrowheads="1"/>
          </p:cNvSpPr>
          <p:nvPr/>
        </p:nvSpPr>
        <p:spPr bwMode="auto">
          <a:xfrm>
            <a:off x="3116263" y="5805488"/>
            <a:ext cx="28575" cy="455612"/>
          </a:xfrm>
          <a:prstGeom prst="rect">
            <a:avLst/>
          </a:prstGeom>
          <a:solidFill>
            <a:srgbClr val="CEF0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36" name="Rectangle 39"/>
          <p:cNvSpPr>
            <a:spLocks noChangeArrowheads="1"/>
          </p:cNvSpPr>
          <p:nvPr/>
        </p:nvSpPr>
        <p:spPr bwMode="auto">
          <a:xfrm>
            <a:off x="3035300" y="5929313"/>
            <a:ext cx="192088" cy="33337"/>
          </a:xfrm>
          <a:prstGeom prst="rect">
            <a:avLst/>
          </a:prstGeom>
          <a:solidFill>
            <a:srgbClr val="CCF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37" name="Rectangle 40"/>
          <p:cNvSpPr>
            <a:spLocks noChangeArrowheads="1"/>
          </p:cNvSpPr>
          <p:nvPr/>
        </p:nvSpPr>
        <p:spPr bwMode="auto">
          <a:xfrm>
            <a:off x="3035300" y="6105525"/>
            <a:ext cx="192088" cy="33338"/>
          </a:xfrm>
          <a:prstGeom prst="rect">
            <a:avLst/>
          </a:prstGeom>
          <a:solidFill>
            <a:srgbClr val="CCF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38" name="Rectangle 41"/>
          <p:cNvSpPr>
            <a:spLocks noChangeArrowheads="1"/>
          </p:cNvSpPr>
          <p:nvPr/>
        </p:nvSpPr>
        <p:spPr bwMode="auto">
          <a:xfrm>
            <a:off x="3379788" y="5767388"/>
            <a:ext cx="228600" cy="493712"/>
          </a:xfrm>
          <a:prstGeom prst="rect">
            <a:avLst/>
          </a:prstGeom>
          <a:solidFill>
            <a:srgbClr val="409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39" name="Rectangle 42"/>
          <p:cNvSpPr>
            <a:spLocks noChangeArrowheads="1"/>
          </p:cNvSpPr>
          <p:nvPr/>
        </p:nvSpPr>
        <p:spPr bwMode="auto">
          <a:xfrm>
            <a:off x="3414713" y="5805488"/>
            <a:ext cx="193675" cy="455612"/>
          </a:xfrm>
          <a:prstGeom prst="rect">
            <a:avLst/>
          </a:prstGeom>
          <a:solidFill>
            <a:srgbClr val="77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40" name="Rectangle 43"/>
          <p:cNvSpPr>
            <a:spLocks noChangeArrowheads="1"/>
          </p:cNvSpPr>
          <p:nvPr/>
        </p:nvSpPr>
        <p:spPr bwMode="auto">
          <a:xfrm>
            <a:off x="3497263" y="5805488"/>
            <a:ext cx="28575" cy="455612"/>
          </a:xfrm>
          <a:prstGeom prst="rect">
            <a:avLst/>
          </a:prstGeom>
          <a:solidFill>
            <a:srgbClr val="CEF0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41" name="Rectangle 44"/>
          <p:cNvSpPr>
            <a:spLocks noChangeArrowheads="1"/>
          </p:cNvSpPr>
          <p:nvPr/>
        </p:nvSpPr>
        <p:spPr bwMode="auto">
          <a:xfrm>
            <a:off x="3414713" y="5929313"/>
            <a:ext cx="193675" cy="33337"/>
          </a:xfrm>
          <a:prstGeom prst="rect">
            <a:avLst/>
          </a:prstGeom>
          <a:solidFill>
            <a:srgbClr val="CCF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42" name="Rectangle 45"/>
          <p:cNvSpPr>
            <a:spLocks noChangeArrowheads="1"/>
          </p:cNvSpPr>
          <p:nvPr/>
        </p:nvSpPr>
        <p:spPr bwMode="auto">
          <a:xfrm>
            <a:off x="3414713" y="6105525"/>
            <a:ext cx="193675" cy="33338"/>
          </a:xfrm>
          <a:prstGeom prst="rect">
            <a:avLst/>
          </a:prstGeom>
          <a:solidFill>
            <a:srgbClr val="CCF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43" name="Rectangle 46"/>
          <p:cNvSpPr>
            <a:spLocks noChangeArrowheads="1"/>
          </p:cNvSpPr>
          <p:nvPr/>
        </p:nvSpPr>
        <p:spPr bwMode="auto">
          <a:xfrm>
            <a:off x="3741738" y="5767388"/>
            <a:ext cx="228600" cy="493712"/>
          </a:xfrm>
          <a:prstGeom prst="rect">
            <a:avLst/>
          </a:prstGeom>
          <a:solidFill>
            <a:srgbClr val="409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44" name="Rectangle 47"/>
          <p:cNvSpPr>
            <a:spLocks noChangeArrowheads="1"/>
          </p:cNvSpPr>
          <p:nvPr/>
        </p:nvSpPr>
        <p:spPr bwMode="auto">
          <a:xfrm>
            <a:off x="3776663" y="5805488"/>
            <a:ext cx="193675" cy="455612"/>
          </a:xfrm>
          <a:prstGeom prst="rect">
            <a:avLst/>
          </a:prstGeom>
          <a:solidFill>
            <a:srgbClr val="77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45" name="Rectangle 48"/>
          <p:cNvSpPr>
            <a:spLocks noChangeArrowheads="1"/>
          </p:cNvSpPr>
          <p:nvPr/>
        </p:nvSpPr>
        <p:spPr bwMode="auto">
          <a:xfrm>
            <a:off x="3859213" y="5805488"/>
            <a:ext cx="28575" cy="455612"/>
          </a:xfrm>
          <a:prstGeom prst="rect">
            <a:avLst/>
          </a:prstGeom>
          <a:solidFill>
            <a:srgbClr val="CEF0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46" name="Rectangle 49"/>
          <p:cNvSpPr>
            <a:spLocks noChangeArrowheads="1"/>
          </p:cNvSpPr>
          <p:nvPr/>
        </p:nvSpPr>
        <p:spPr bwMode="auto">
          <a:xfrm>
            <a:off x="3776663" y="5929313"/>
            <a:ext cx="193675" cy="33337"/>
          </a:xfrm>
          <a:prstGeom prst="rect">
            <a:avLst/>
          </a:prstGeom>
          <a:solidFill>
            <a:srgbClr val="CCF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47" name="Rectangle 50"/>
          <p:cNvSpPr>
            <a:spLocks noChangeArrowheads="1"/>
          </p:cNvSpPr>
          <p:nvPr/>
        </p:nvSpPr>
        <p:spPr bwMode="auto">
          <a:xfrm>
            <a:off x="3776663" y="6105525"/>
            <a:ext cx="193675" cy="33338"/>
          </a:xfrm>
          <a:prstGeom prst="rect">
            <a:avLst/>
          </a:prstGeom>
          <a:solidFill>
            <a:srgbClr val="CCF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48" name="Rectangle 51"/>
          <p:cNvSpPr>
            <a:spLocks noChangeArrowheads="1"/>
          </p:cNvSpPr>
          <p:nvPr/>
        </p:nvSpPr>
        <p:spPr bwMode="auto">
          <a:xfrm>
            <a:off x="3741738" y="5195888"/>
            <a:ext cx="228600" cy="495300"/>
          </a:xfrm>
          <a:prstGeom prst="rect">
            <a:avLst/>
          </a:prstGeom>
          <a:solidFill>
            <a:srgbClr val="409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49" name="Rectangle 52"/>
          <p:cNvSpPr>
            <a:spLocks noChangeArrowheads="1"/>
          </p:cNvSpPr>
          <p:nvPr/>
        </p:nvSpPr>
        <p:spPr bwMode="auto">
          <a:xfrm>
            <a:off x="3776663" y="5233988"/>
            <a:ext cx="193675" cy="457200"/>
          </a:xfrm>
          <a:prstGeom prst="rect">
            <a:avLst/>
          </a:prstGeom>
          <a:solidFill>
            <a:srgbClr val="77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50" name="Rectangle 53"/>
          <p:cNvSpPr>
            <a:spLocks noChangeArrowheads="1"/>
          </p:cNvSpPr>
          <p:nvPr/>
        </p:nvSpPr>
        <p:spPr bwMode="auto">
          <a:xfrm>
            <a:off x="3859213" y="5233988"/>
            <a:ext cx="28575" cy="457200"/>
          </a:xfrm>
          <a:prstGeom prst="rect">
            <a:avLst/>
          </a:prstGeom>
          <a:solidFill>
            <a:srgbClr val="CEF0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51" name="Rectangle 54"/>
          <p:cNvSpPr>
            <a:spLocks noChangeArrowheads="1"/>
          </p:cNvSpPr>
          <p:nvPr/>
        </p:nvSpPr>
        <p:spPr bwMode="auto">
          <a:xfrm>
            <a:off x="3776663" y="5357813"/>
            <a:ext cx="193675" cy="33337"/>
          </a:xfrm>
          <a:prstGeom prst="rect">
            <a:avLst/>
          </a:prstGeom>
          <a:solidFill>
            <a:srgbClr val="CCF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52" name="Rectangle 55"/>
          <p:cNvSpPr>
            <a:spLocks noChangeArrowheads="1"/>
          </p:cNvSpPr>
          <p:nvPr/>
        </p:nvSpPr>
        <p:spPr bwMode="auto">
          <a:xfrm>
            <a:off x="3776663" y="5534025"/>
            <a:ext cx="193675" cy="33338"/>
          </a:xfrm>
          <a:prstGeom prst="rect">
            <a:avLst/>
          </a:prstGeom>
          <a:solidFill>
            <a:srgbClr val="CCF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53" name="Rectangle 56"/>
          <p:cNvSpPr>
            <a:spLocks noChangeArrowheads="1"/>
          </p:cNvSpPr>
          <p:nvPr/>
        </p:nvSpPr>
        <p:spPr bwMode="auto">
          <a:xfrm>
            <a:off x="3379788" y="5195888"/>
            <a:ext cx="228600" cy="495300"/>
          </a:xfrm>
          <a:prstGeom prst="rect">
            <a:avLst/>
          </a:prstGeom>
          <a:solidFill>
            <a:srgbClr val="409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54" name="Rectangle 57"/>
          <p:cNvSpPr>
            <a:spLocks noChangeArrowheads="1"/>
          </p:cNvSpPr>
          <p:nvPr/>
        </p:nvSpPr>
        <p:spPr bwMode="auto">
          <a:xfrm>
            <a:off x="3414713" y="5233988"/>
            <a:ext cx="193675" cy="457200"/>
          </a:xfrm>
          <a:prstGeom prst="rect">
            <a:avLst/>
          </a:prstGeom>
          <a:solidFill>
            <a:srgbClr val="77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55" name="Rectangle 58"/>
          <p:cNvSpPr>
            <a:spLocks noChangeArrowheads="1"/>
          </p:cNvSpPr>
          <p:nvPr/>
        </p:nvSpPr>
        <p:spPr bwMode="auto">
          <a:xfrm>
            <a:off x="3497263" y="5233988"/>
            <a:ext cx="28575" cy="457200"/>
          </a:xfrm>
          <a:prstGeom prst="rect">
            <a:avLst/>
          </a:prstGeom>
          <a:solidFill>
            <a:srgbClr val="CEF0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56" name="Rectangle 59"/>
          <p:cNvSpPr>
            <a:spLocks noChangeArrowheads="1"/>
          </p:cNvSpPr>
          <p:nvPr/>
        </p:nvSpPr>
        <p:spPr bwMode="auto">
          <a:xfrm>
            <a:off x="3414713" y="5357813"/>
            <a:ext cx="193675" cy="33337"/>
          </a:xfrm>
          <a:prstGeom prst="rect">
            <a:avLst/>
          </a:prstGeom>
          <a:solidFill>
            <a:srgbClr val="CCF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57" name="Rectangle 60"/>
          <p:cNvSpPr>
            <a:spLocks noChangeArrowheads="1"/>
          </p:cNvSpPr>
          <p:nvPr/>
        </p:nvSpPr>
        <p:spPr bwMode="auto">
          <a:xfrm>
            <a:off x="3414713" y="5534025"/>
            <a:ext cx="193675" cy="33338"/>
          </a:xfrm>
          <a:prstGeom prst="rect">
            <a:avLst/>
          </a:prstGeom>
          <a:solidFill>
            <a:srgbClr val="CCF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58" name="Rectangle 61"/>
          <p:cNvSpPr>
            <a:spLocks noChangeArrowheads="1"/>
          </p:cNvSpPr>
          <p:nvPr/>
        </p:nvSpPr>
        <p:spPr bwMode="auto">
          <a:xfrm>
            <a:off x="4141788" y="5248275"/>
            <a:ext cx="166687" cy="39688"/>
          </a:xfrm>
          <a:prstGeom prst="rect">
            <a:avLst/>
          </a:prstGeom>
          <a:solidFill>
            <a:srgbClr val="77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59" name="Rectangle 62"/>
          <p:cNvSpPr>
            <a:spLocks noChangeArrowheads="1"/>
          </p:cNvSpPr>
          <p:nvPr/>
        </p:nvSpPr>
        <p:spPr bwMode="auto">
          <a:xfrm>
            <a:off x="2678113" y="5383213"/>
            <a:ext cx="80962" cy="41275"/>
          </a:xfrm>
          <a:prstGeom prst="rect">
            <a:avLst/>
          </a:prstGeom>
          <a:solidFill>
            <a:srgbClr val="77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60" name="Rectangle 63"/>
          <p:cNvSpPr>
            <a:spLocks noChangeArrowheads="1"/>
          </p:cNvSpPr>
          <p:nvPr/>
        </p:nvSpPr>
        <p:spPr bwMode="auto">
          <a:xfrm>
            <a:off x="2790825" y="5578475"/>
            <a:ext cx="80963" cy="39688"/>
          </a:xfrm>
          <a:prstGeom prst="rect">
            <a:avLst/>
          </a:prstGeom>
          <a:solidFill>
            <a:srgbClr val="77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61" name="Rectangle 64"/>
          <p:cNvSpPr>
            <a:spLocks noChangeArrowheads="1"/>
          </p:cNvSpPr>
          <p:nvPr/>
        </p:nvSpPr>
        <p:spPr bwMode="auto">
          <a:xfrm>
            <a:off x="4037013" y="6211888"/>
            <a:ext cx="128587" cy="41275"/>
          </a:xfrm>
          <a:prstGeom prst="rect">
            <a:avLst/>
          </a:prstGeom>
          <a:solidFill>
            <a:srgbClr val="77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62" name="Rectangle 65"/>
          <p:cNvSpPr>
            <a:spLocks noChangeArrowheads="1"/>
          </p:cNvSpPr>
          <p:nvPr/>
        </p:nvSpPr>
        <p:spPr bwMode="auto">
          <a:xfrm>
            <a:off x="3227388" y="6310313"/>
            <a:ext cx="127000" cy="39687"/>
          </a:xfrm>
          <a:prstGeom prst="rect">
            <a:avLst/>
          </a:prstGeom>
          <a:solidFill>
            <a:srgbClr val="77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63" name="Rectangle 66"/>
          <p:cNvSpPr>
            <a:spLocks noChangeArrowheads="1"/>
          </p:cNvSpPr>
          <p:nvPr/>
        </p:nvSpPr>
        <p:spPr bwMode="auto">
          <a:xfrm>
            <a:off x="2681288" y="5934075"/>
            <a:ext cx="128587" cy="39688"/>
          </a:xfrm>
          <a:prstGeom prst="rect">
            <a:avLst/>
          </a:prstGeom>
          <a:solidFill>
            <a:srgbClr val="77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64" name="Rectangle 67"/>
          <p:cNvSpPr>
            <a:spLocks noChangeArrowheads="1"/>
          </p:cNvSpPr>
          <p:nvPr/>
        </p:nvSpPr>
        <p:spPr bwMode="auto">
          <a:xfrm>
            <a:off x="4102100" y="5564188"/>
            <a:ext cx="128588" cy="39687"/>
          </a:xfrm>
          <a:prstGeom prst="rect">
            <a:avLst/>
          </a:prstGeom>
          <a:solidFill>
            <a:srgbClr val="77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65" name="Rectangle 68"/>
          <p:cNvSpPr>
            <a:spLocks noChangeArrowheads="1"/>
          </p:cNvSpPr>
          <p:nvPr/>
        </p:nvSpPr>
        <p:spPr bwMode="auto">
          <a:xfrm>
            <a:off x="2825750" y="5241925"/>
            <a:ext cx="128588" cy="39688"/>
          </a:xfrm>
          <a:prstGeom prst="rect">
            <a:avLst/>
          </a:prstGeom>
          <a:solidFill>
            <a:srgbClr val="77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66" name="Rectangle 69"/>
          <p:cNvSpPr>
            <a:spLocks noChangeArrowheads="1"/>
          </p:cNvSpPr>
          <p:nvPr/>
        </p:nvSpPr>
        <p:spPr bwMode="auto">
          <a:xfrm>
            <a:off x="2825750" y="6148388"/>
            <a:ext cx="128588" cy="39687"/>
          </a:xfrm>
          <a:prstGeom prst="rect">
            <a:avLst/>
          </a:prstGeom>
          <a:solidFill>
            <a:srgbClr val="77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67" name="Rectangle 70"/>
          <p:cNvSpPr>
            <a:spLocks noChangeArrowheads="1"/>
          </p:cNvSpPr>
          <p:nvPr/>
        </p:nvSpPr>
        <p:spPr bwMode="auto">
          <a:xfrm>
            <a:off x="4044950" y="5843588"/>
            <a:ext cx="166688" cy="39687"/>
          </a:xfrm>
          <a:prstGeom prst="rect">
            <a:avLst/>
          </a:prstGeom>
          <a:solidFill>
            <a:srgbClr val="77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68" name="Rectangle 71"/>
          <p:cNvSpPr>
            <a:spLocks noChangeArrowheads="1"/>
          </p:cNvSpPr>
          <p:nvPr/>
        </p:nvSpPr>
        <p:spPr bwMode="auto">
          <a:xfrm>
            <a:off x="3673475" y="6318250"/>
            <a:ext cx="166688" cy="41275"/>
          </a:xfrm>
          <a:prstGeom prst="rect">
            <a:avLst/>
          </a:prstGeom>
          <a:solidFill>
            <a:srgbClr val="77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69" name="Freeform 72"/>
          <p:cNvSpPr>
            <a:spLocks/>
          </p:cNvSpPr>
          <p:nvPr/>
        </p:nvSpPr>
        <p:spPr bwMode="auto">
          <a:xfrm>
            <a:off x="4086225" y="5029200"/>
            <a:ext cx="168275" cy="1373188"/>
          </a:xfrm>
          <a:custGeom>
            <a:avLst/>
            <a:gdLst>
              <a:gd name="T0" fmla="*/ 2147483646 w 106"/>
              <a:gd name="T1" fmla="*/ 0 h 865"/>
              <a:gd name="T2" fmla="*/ 0 w 106"/>
              <a:gd name="T3" fmla="*/ 2147483646 h 865"/>
              <a:gd name="T4" fmla="*/ 2147483646 w 106"/>
              <a:gd name="T5" fmla="*/ 2147483646 h 865"/>
              <a:gd name="T6" fmla="*/ 2147483646 w 106"/>
              <a:gd name="T7" fmla="*/ 0 h 8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6" h="865">
                <a:moveTo>
                  <a:pt x="86" y="0"/>
                </a:moveTo>
                <a:lnTo>
                  <a:pt x="0" y="865"/>
                </a:lnTo>
                <a:lnTo>
                  <a:pt x="106" y="865"/>
                </a:lnTo>
                <a:lnTo>
                  <a:pt x="86" y="0"/>
                </a:lnTo>
                <a:close/>
              </a:path>
            </a:pathLst>
          </a:custGeom>
          <a:solidFill>
            <a:srgbClr val="409A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0" name="Freeform 73"/>
          <p:cNvSpPr>
            <a:spLocks/>
          </p:cNvSpPr>
          <p:nvPr/>
        </p:nvSpPr>
        <p:spPr bwMode="auto">
          <a:xfrm>
            <a:off x="6059488" y="4365625"/>
            <a:ext cx="1460500" cy="2035175"/>
          </a:xfrm>
          <a:custGeom>
            <a:avLst/>
            <a:gdLst>
              <a:gd name="T0" fmla="*/ 0 w 920"/>
              <a:gd name="T1" fmla="*/ 2147483646 h 1282"/>
              <a:gd name="T2" fmla="*/ 2147483646 w 920"/>
              <a:gd name="T3" fmla="*/ 2147483646 h 1282"/>
              <a:gd name="T4" fmla="*/ 2147483646 w 920"/>
              <a:gd name="T5" fmla="*/ 0 h 1282"/>
              <a:gd name="T6" fmla="*/ 2147483646 w 920"/>
              <a:gd name="T7" fmla="*/ 2147483646 h 1282"/>
              <a:gd name="T8" fmla="*/ 2147483646 w 920"/>
              <a:gd name="T9" fmla="*/ 2147483646 h 1282"/>
              <a:gd name="T10" fmla="*/ 0 w 920"/>
              <a:gd name="T11" fmla="*/ 2147483646 h 12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0" h="1282">
                <a:moveTo>
                  <a:pt x="0" y="1282"/>
                </a:moveTo>
                <a:lnTo>
                  <a:pt x="9" y="173"/>
                </a:lnTo>
                <a:lnTo>
                  <a:pt x="46" y="0"/>
                </a:lnTo>
                <a:lnTo>
                  <a:pt x="920" y="79"/>
                </a:lnTo>
                <a:lnTo>
                  <a:pt x="920" y="1281"/>
                </a:lnTo>
                <a:lnTo>
                  <a:pt x="0" y="1282"/>
                </a:lnTo>
                <a:close/>
              </a:path>
            </a:pathLst>
          </a:custGeom>
          <a:solidFill>
            <a:srgbClr val="77C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1" name="Freeform 74"/>
          <p:cNvSpPr>
            <a:spLocks/>
          </p:cNvSpPr>
          <p:nvPr/>
        </p:nvSpPr>
        <p:spPr bwMode="auto">
          <a:xfrm>
            <a:off x="4217988" y="4376738"/>
            <a:ext cx="1857375" cy="2025650"/>
          </a:xfrm>
          <a:custGeom>
            <a:avLst/>
            <a:gdLst>
              <a:gd name="T0" fmla="*/ 0 w 1170"/>
              <a:gd name="T1" fmla="*/ 2147483646 h 1276"/>
              <a:gd name="T2" fmla="*/ 0 w 1170"/>
              <a:gd name="T3" fmla="*/ 2147483646 h 1276"/>
              <a:gd name="T4" fmla="*/ 2147483646 w 1170"/>
              <a:gd name="T5" fmla="*/ 2147483646 h 1276"/>
              <a:gd name="T6" fmla="*/ 2147483646 w 1170"/>
              <a:gd name="T7" fmla="*/ 2147483646 h 1276"/>
              <a:gd name="T8" fmla="*/ 2147483646 w 1170"/>
              <a:gd name="T9" fmla="*/ 0 h 1276"/>
              <a:gd name="T10" fmla="*/ 0 w 1170"/>
              <a:gd name="T11" fmla="*/ 2147483646 h 1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0" h="1276">
                <a:moveTo>
                  <a:pt x="0" y="131"/>
                </a:moveTo>
                <a:lnTo>
                  <a:pt x="0" y="1276"/>
                </a:lnTo>
                <a:lnTo>
                  <a:pt x="1160" y="1276"/>
                </a:lnTo>
                <a:lnTo>
                  <a:pt x="1170" y="121"/>
                </a:lnTo>
                <a:lnTo>
                  <a:pt x="617" y="0"/>
                </a:lnTo>
                <a:lnTo>
                  <a:pt x="0" y="131"/>
                </a:lnTo>
                <a:close/>
              </a:path>
            </a:pathLst>
          </a:custGeom>
          <a:solidFill>
            <a:srgbClr val="CEEF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2" name="Freeform 75"/>
          <p:cNvSpPr>
            <a:spLocks/>
          </p:cNvSpPr>
          <p:nvPr/>
        </p:nvSpPr>
        <p:spPr bwMode="auto">
          <a:xfrm>
            <a:off x="4217988" y="4376738"/>
            <a:ext cx="1857375" cy="328612"/>
          </a:xfrm>
          <a:custGeom>
            <a:avLst/>
            <a:gdLst>
              <a:gd name="T0" fmla="*/ 0 w 1170"/>
              <a:gd name="T1" fmla="*/ 2147483646 h 207"/>
              <a:gd name="T2" fmla="*/ 0 w 1170"/>
              <a:gd name="T3" fmla="*/ 2147483646 h 207"/>
              <a:gd name="T4" fmla="*/ 2147483646 w 1170"/>
              <a:gd name="T5" fmla="*/ 2147483646 h 207"/>
              <a:gd name="T6" fmla="*/ 2147483646 w 1170"/>
              <a:gd name="T7" fmla="*/ 2147483646 h 207"/>
              <a:gd name="T8" fmla="*/ 2147483646 w 1170"/>
              <a:gd name="T9" fmla="*/ 2147483646 h 207"/>
              <a:gd name="T10" fmla="*/ 2147483646 w 1170"/>
              <a:gd name="T11" fmla="*/ 2147483646 h 207"/>
              <a:gd name="T12" fmla="*/ 2147483646 w 1170"/>
              <a:gd name="T13" fmla="*/ 0 h 207"/>
              <a:gd name="T14" fmla="*/ 0 w 1170"/>
              <a:gd name="T15" fmla="*/ 2147483646 h 2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70" h="207">
                <a:moveTo>
                  <a:pt x="0" y="131"/>
                </a:moveTo>
                <a:lnTo>
                  <a:pt x="0" y="201"/>
                </a:lnTo>
                <a:lnTo>
                  <a:pt x="577" y="93"/>
                </a:lnTo>
                <a:lnTo>
                  <a:pt x="1169" y="207"/>
                </a:lnTo>
                <a:lnTo>
                  <a:pt x="1170" y="121"/>
                </a:lnTo>
                <a:lnTo>
                  <a:pt x="617" y="0"/>
                </a:lnTo>
                <a:lnTo>
                  <a:pt x="0" y="131"/>
                </a:lnTo>
                <a:close/>
              </a:path>
            </a:pathLst>
          </a:custGeom>
          <a:solidFill>
            <a:srgbClr val="75CC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3" name="Freeform 76"/>
          <p:cNvSpPr>
            <a:spLocks/>
          </p:cNvSpPr>
          <p:nvPr/>
        </p:nvSpPr>
        <p:spPr bwMode="auto">
          <a:xfrm>
            <a:off x="4160838" y="4281488"/>
            <a:ext cx="3359150" cy="358775"/>
          </a:xfrm>
          <a:custGeom>
            <a:avLst/>
            <a:gdLst>
              <a:gd name="T0" fmla="*/ 0 w 2116"/>
              <a:gd name="T1" fmla="*/ 2147483646 h 226"/>
              <a:gd name="T2" fmla="*/ 0 w 2116"/>
              <a:gd name="T3" fmla="*/ 2147483646 h 226"/>
              <a:gd name="T4" fmla="*/ 2147483646 w 2116"/>
              <a:gd name="T5" fmla="*/ 2147483646 h 226"/>
              <a:gd name="T6" fmla="*/ 2147483646 w 2116"/>
              <a:gd name="T7" fmla="*/ 2147483646 h 226"/>
              <a:gd name="T8" fmla="*/ 2147483646 w 2116"/>
              <a:gd name="T9" fmla="*/ 2147483646 h 226"/>
              <a:gd name="T10" fmla="*/ 2147483646 w 2116"/>
              <a:gd name="T11" fmla="*/ 2147483646 h 226"/>
              <a:gd name="T12" fmla="*/ 2147483646 w 2116"/>
              <a:gd name="T13" fmla="*/ 2147483646 h 226"/>
              <a:gd name="T14" fmla="*/ 2147483646 w 2116"/>
              <a:gd name="T15" fmla="*/ 2147483646 h 226"/>
              <a:gd name="T16" fmla="*/ 2147483646 w 2116"/>
              <a:gd name="T17" fmla="*/ 0 h 226"/>
              <a:gd name="T18" fmla="*/ 0 w 2116"/>
              <a:gd name="T19" fmla="*/ 2147483646 h 2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16" h="226">
                <a:moveTo>
                  <a:pt x="0" y="120"/>
                </a:moveTo>
                <a:lnTo>
                  <a:pt x="0" y="226"/>
                </a:lnTo>
                <a:lnTo>
                  <a:pt x="613" y="111"/>
                </a:lnTo>
                <a:lnTo>
                  <a:pt x="1205" y="226"/>
                </a:lnTo>
                <a:lnTo>
                  <a:pt x="1234" y="226"/>
                </a:lnTo>
                <a:lnTo>
                  <a:pt x="1234" y="132"/>
                </a:lnTo>
                <a:lnTo>
                  <a:pt x="2116" y="132"/>
                </a:lnTo>
                <a:lnTo>
                  <a:pt x="1532" y="5"/>
                </a:lnTo>
                <a:lnTo>
                  <a:pt x="596" y="0"/>
                </a:lnTo>
                <a:lnTo>
                  <a:pt x="0" y="120"/>
                </a:lnTo>
                <a:close/>
              </a:path>
            </a:pathLst>
          </a:custGeom>
          <a:solidFill>
            <a:srgbClr val="E5FF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4" name="Rectangle 77"/>
          <p:cNvSpPr>
            <a:spLocks noChangeArrowheads="1"/>
          </p:cNvSpPr>
          <p:nvPr/>
        </p:nvSpPr>
        <p:spPr bwMode="auto">
          <a:xfrm>
            <a:off x="6073775" y="4640263"/>
            <a:ext cx="1447800" cy="69850"/>
          </a:xfrm>
          <a:prstGeom prst="rect">
            <a:avLst/>
          </a:prstGeom>
          <a:solidFill>
            <a:srgbClr val="409A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75" name="Rectangle 78"/>
          <p:cNvSpPr>
            <a:spLocks noChangeArrowheads="1"/>
          </p:cNvSpPr>
          <p:nvPr/>
        </p:nvSpPr>
        <p:spPr bwMode="auto">
          <a:xfrm>
            <a:off x="4489450" y="5060950"/>
            <a:ext cx="1404938" cy="168275"/>
          </a:xfrm>
          <a:prstGeom prst="rect">
            <a:avLst/>
          </a:prstGeom>
          <a:solidFill>
            <a:srgbClr val="409A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76" name="Rectangle 79"/>
          <p:cNvSpPr>
            <a:spLocks noChangeArrowheads="1"/>
          </p:cNvSpPr>
          <p:nvPr/>
        </p:nvSpPr>
        <p:spPr bwMode="auto">
          <a:xfrm>
            <a:off x="4494213" y="5340350"/>
            <a:ext cx="1406525" cy="855663"/>
          </a:xfrm>
          <a:prstGeom prst="rect">
            <a:avLst/>
          </a:prstGeom>
          <a:solidFill>
            <a:srgbClr val="409A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77" name="Rectangle 80"/>
          <p:cNvSpPr>
            <a:spLocks noChangeArrowheads="1"/>
          </p:cNvSpPr>
          <p:nvPr/>
        </p:nvSpPr>
        <p:spPr bwMode="auto">
          <a:xfrm>
            <a:off x="4660900" y="5424488"/>
            <a:ext cx="1239838" cy="771525"/>
          </a:xfrm>
          <a:prstGeom prst="rect">
            <a:avLst/>
          </a:prstGeom>
          <a:solidFill>
            <a:srgbClr val="77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78" name="Rectangle 81"/>
          <p:cNvSpPr>
            <a:spLocks noChangeArrowheads="1"/>
          </p:cNvSpPr>
          <p:nvPr/>
        </p:nvSpPr>
        <p:spPr bwMode="auto">
          <a:xfrm>
            <a:off x="4956175" y="5424488"/>
            <a:ext cx="50800" cy="771525"/>
          </a:xfrm>
          <a:prstGeom prst="rect">
            <a:avLst/>
          </a:prstGeom>
          <a:solidFill>
            <a:srgbClr val="409A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79" name="Rectangle 82"/>
          <p:cNvSpPr>
            <a:spLocks noChangeArrowheads="1"/>
          </p:cNvSpPr>
          <p:nvPr/>
        </p:nvSpPr>
        <p:spPr bwMode="auto">
          <a:xfrm>
            <a:off x="5008563" y="5424488"/>
            <a:ext cx="50800" cy="771525"/>
          </a:xfrm>
          <a:prstGeom prst="rect">
            <a:avLst/>
          </a:prstGeom>
          <a:solidFill>
            <a:srgbClr val="E5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80" name="Rectangle 83"/>
          <p:cNvSpPr>
            <a:spLocks noChangeArrowheads="1"/>
          </p:cNvSpPr>
          <p:nvPr/>
        </p:nvSpPr>
        <p:spPr bwMode="auto">
          <a:xfrm>
            <a:off x="5576888" y="5424488"/>
            <a:ext cx="50800" cy="771525"/>
          </a:xfrm>
          <a:prstGeom prst="rect">
            <a:avLst/>
          </a:prstGeom>
          <a:solidFill>
            <a:srgbClr val="409A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81" name="Rectangle 84"/>
          <p:cNvSpPr>
            <a:spLocks noChangeArrowheads="1"/>
          </p:cNvSpPr>
          <p:nvPr/>
        </p:nvSpPr>
        <p:spPr bwMode="auto">
          <a:xfrm>
            <a:off x="5629275" y="5424488"/>
            <a:ext cx="50800" cy="771525"/>
          </a:xfrm>
          <a:prstGeom prst="rect">
            <a:avLst/>
          </a:prstGeom>
          <a:solidFill>
            <a:srgbClr val="E5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82" name="Rectangle 85"/>
          <p:cNvSpPr>
            <a:spLocks noChangeArrowheads="1"/>
          </p:cNvSpPr>
          <p:nvPr/>
        </p:nvSpPr>
        <p:spPr bwMode="auto">
          <a:xfrm>
            <a:off x="4575175" y="5103813"/>
            <a:ext cx="1319213" cy="125412"/>
          </a:xfrm>
          <a:prstGeom prst="rect">
            <a:avLst/>
          </a:prstGeom>
          <a:solidFill>
            <a:srgbClr val="77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83" name="Rectangle 86"/>
          <p:cNvSpPr>
            <a:spLocks noChangeArrowheads="1"/>
          </p:cNvSpPr>
          <p:nvPr/>
        </p:nvSpPr>
        <p:spPr bwMode="auto">
          <a:xfrm>
            <a:off x="4364038" y="5308600"/>
            <a:ext cx="1320800" cy="74613"/>
          </a:xfrm>
          <a:prstGeom prst="rect">
            <a:avLst/>
          </a:prstGeom>
          <a:solidFill>
            <a:srgbClr val="E5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84" name="Rectangle 87"/>
          <p:cNvSpPr>
            <a:spLocks noChangeArrowheads="1"/>
          </p:cNvSpPr>
          <p:nvPr/>
        </p:nvSpPr>
        <p:spPr bwMode="auto">
          <a:xfrm>
            <a:off x="5684838" y="5308600"/>
            <a:ext cx="217487" cy="74613"/>
          </a:xfrm>
          <a:prstGeom prst="rect">
            <a:avLst/>
          </a:prstGeom>
          <a:solidFill>
            <a:srgbClr val="77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85" name="Rectangle 88"/>
          <p:cNvSpPr>
            <a:spLocks noChangeArrowheads="1"/>
          </p:cNvSpPr>
          <p:nvPr/>
        </p:nvSpPr>
        <p:spPr bwMode="auto">
          <a:xfrm>
            <a:off x="5684838" y="6227763"/>
            <a:ext cx="217487" cy="73025"/>
          </a:xfrm>
          <a:prstGeom prst="rect">
            <a:avLst/>
          </a:prstGeom>
          <a:solidFill>
            <a:srgbClr val="77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86" name="Rectangle 89"/>
          <p:cNvSpPr>
            <a:spLocks noChangeArrowheads="1"/>
          </p:cNvSpPr>
          <p:nvPr/>
        </p:nvSpPr>
        <p:spPr bwMode="auto">
          <a:xfrm>
            <a:off x="5684838" y="6329363"/>
            <a:ext cx="217487" cy="73025"/>
          </a:xfrm>
          <a:prstGeom prst="rect">
            <a:avLst/>
          </a:prstGeom>
          <a:solidFill>
            <a:srgbClr val="77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87" name="Rectangle 90"/>
          <p:cNvSpPr>
            <a:spLocks noChangeArrowheads="1"/>
          </p:cNvSpPr>
          <p:nvPr/>
        </p:nvSpPr>
        <p:spPr bwMode="auto">
          <a:xfrm>
            <a:off x="4410075" y="6196013"/>
            <a:ext cx="1271588" cy="111125"/>
          </a:xfrm>
          <a:prstGeom prst="rect">
            <a:avLst/>
          </a:prstGeom>
          <a:solidFill>
            <a:srgbClr val="E5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88" name="Rectangle 91"/>
          <p:cNvSpPr>
            <a:spLocks noChangeArrowheads="1"/>
          </p:cNvSpPr>
          <p:nvPr/>
        </p:nvSpPr>
        <p:spPr bwMode="auto">
          <a:xfrm>
            <a:off x="4311650" y="6307138"/>
            <a:ext cx="1279525" cy="95250"/>
          </a:xfrm>
          <a:prstGeom prst="rect">
            <a:avLst/>
          </a:prstGeom>
          <a:solidFill>
            <a:srgbClr val="E5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89" name="Oval 92"/>
          <p:cNvSpPr>
            <a:spLocks noChangeArrowheads="1"/>
          </p:cNvSpPr>
          <p:nvPr/>
        </p:nvSpPr>
        <p:spPr bwMode="auto">
          <a:xfrm>
            <a:off x="5075238" y="4699000"/>
            <a:ext cx="303212" cy="301625"/>
          </a:xfrm>
          <a:prstGeom prst="ellipse">
            <a:avLst/>
          </a:prstGeom>
          <a:solidFill>
            <a:srgbClr val="409AF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90" name="Oval 93"/>
          <p:cNvSpPr>
            <a:spLocks noChangeArrowheads="1"/>
          </p:cNvSpPr>
          <p:nvPr/>
        </p:nvSpPr>
        <p:spPr bwMode="auto">
          <a:xfrm>
            <a:off x="5048250" y="4684713"/>
            <a:ext cx="301625" cy="301625"/>
          </a:xfrm>
          <a:prstGeom prst="ellipse">
            <a:avLst/>
          </a:prstGeom>
          <a:solidFill>
            <a:srgbClr val="77CD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91" name="Oval 94"/>
          <p:cNvSpPr>
            <a:spLocks noChangeArrowheads="1"/>
          </p:cNvSpPr>
          <p:nvPr/>
        </p:nvSpPr>
        <p:spPr bwMode="auto">
          <a:xfrm>
            <a:off x="5002213" y="4662488"/>
            <a:ext cx="303212" cy="301625"/>
          </a:xfrm>
          <a:prstGeom prst="ellipse">
            <a:avLst/>
          </a:prstGeom>
          <a:solidFill>
            <a:srgbClr val="E5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92" name="Oval 95"/>
          <p:cNvSpPr>
            <a:spLocks noChangeArrowheads="1"/>
          </p:cNvSpPr>
          <p:nvPr/>
        </p:nvSpPr>
        <p:spPr bwMode="auto">
          <a:xfrm>
            <a:off x="5051425" y="4711700"/>
            <a:ext cx="204788" cy="203200"/>
          </a:xfrm>
          <a:prstGeom prst="ellipse">
            <a:avLst/>
          </a:prstGeom>
          <a:solidFill>
            <a:srgbClr val="CEEFF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93" name="Freeform 96"/>
          <p:cNvSpPr>
            <a:spLocks/>
          </p:cNvSpPr>
          <p:nvPr/>
        </p:nvSpPr>
        <p:spPr bwMode="auto">
          <a:xfrm>
            <a:off x="5143500" y="4735513"/>
            <a:ext cx="15875" cy="79375"/>
          </a:xfrm>
          <a:custGeom>
            <a:avLst/>
            <a:gdLst>
              <a:gd name="T0" fmla="*/ 2147483646 w 10"/>
              <a:gd name="T1" fmla="*/ 2147483646 h 50"/>
              <a:gd name="T2" fmla="*/ 2147483646 w 10"/>
              <a:gd name="T3" fmla="*/ 2147483646 h 50"/>
              <a:gd name="T4" fmla="*/ 0 w 10"/>
              <a:gd name="T5" fmla="*/ 2147483646 h 50"/>
              <a:gd name="T6" fmla="*/ 0 w 10"/>
              <a:gd name="T7" fmla="*/ 2147483646 h 50"/>
              <a:gd name="T8" fmla="*/ 2147483646 w 10"/>
              <a:gd name="T9" fmla="*/ 0 h 50"/>
              <a:gd name="T10" fmla="*/ 2147483646 w 10"/>
              <a:gd name="T11" fmla="*/ 0 h 50"/>
              <a:gd name="T12" fmla="*/ 2147483646 w 10"/>
              <a:gd name="T13" fmla="*/ 2147483646 h 50"/>
              <a:gd name="T14" fmla="*/ 2147483646 w 10"/>
              <a:gd name="T15" fmla="*/ 2147483646 h 50"/>
              <a:gd name="T16" fmla="*/ 2147483646 w 10"/>
              <a:gd name="T17" fmla="*/ 2147483646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 h="50">
                <a:moveTo>
                  <a:pt x="5" y="50"/>
                </a:moveTo>
                <a:cubicBezTo>
                  <a:pt x="5" y="50"/>
                  <a:pt x="5" y="50"/>
                  <a:pt x="5" y="50"/>
                </a:cubicBezTo>
                <a:cubicBezTo>
                  <a:pt x="2" y="50"/>
                  <a:pt x="0" y="48"/>
                  <a:pt x="0" y="45"/>
                </a:cubicBezTo>
                <a:cubicBezTo>
                  <a:pt x="0" y="5"/>
                  <a:pt x="0" y="5"/>
                  <a:pt x="0" y="5"/>
                </a:cubicBezTo>
                <a:cubicBezTo>
                  <a:pt x="0" y="2"/>
                  <a:pt x="2" y="0"/>
                  <a:pt x="5" y="0"/>
                </a:cubicBezTo>
                <a:cubicBezTo>
                  <a:pt x="5" y="0"/>
                  <a:pt x="5" y="0"/>
                  <a:pt x="5" y="0"/>
                </a:cubicBezTo>
                <a:cubicBezTo>
                  <a:pt x="8" y="0"/>
                  <a:pt x="10" y="2"/>
                  <a:pt x="10" y="5"/>
                </a:cubicBezTo>
                <a:cubicBezTo>
                  <a:pt x="10" y="45"/>
                  <a:pt x="10" y="45"/>
                  <a:pt x="10" y="45"/>
                </a:cubicBezTo>
                <a:cubicBezTo>
                  <a:pt x="10" y="48"/>
                  <a:pt x="8" y="50"/>
                  <a:pt x="5" y="50"/>
                </a:cubicBezTo>
                <a:close/>
              </a:path>
            </a:pathLst>
          </a:custGeom>
          <a:solidFill>
            <a:srgbClr val="409A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4" name="Freeform 97"/>
          <p:cNvSpPr>
            <a:spLocks/>
          </p:cNvSpPr>
          <p:nvPr/>
        </p:nvSpPr>
        <p:spPr bwMode="auto">
          <a:xfrm>
            <a:off x="5143500" y="4800600"/>
            <a:ext cx="61913" cy="61913"/>
          </a:xfrm>
          <a:custGeom>
            <a:avLst/>
            <a:gdLst>
              <a:gd name="T0" fmla="*/ 2147483646 w 39"/>
              <a:gd name="T1" fmla="*/ 2147483646 h 39"/>
              <a:gd name="T2" fmla="*/ 2147483646 w 39"/>
              <a:gd name="T3" fmla="*/ 2147483646 h 39"/>
              <a:gd name="T4" fmla="*/ 2147483646 w 39"/>
              <a:gd name="T5" fmla="*/ 2147483646 h 39"/>
              <a:gd name="T6" fmla="*/ 2147483646 w 39"/>
              <a:gd name="T7" fmla="*/ 2147483646 h 39"/>
              <a:gd name="T8" fmla="*/ 2147483646 w 39"/>
              <a:gd name="T9" fmla="*/ 2147483646 h 39"/>
              <a:gd name="T10" fmla="*/ 2147483646 w 39"/>
              <a:gd name="T11" fmla="*/ 2147483646 h 39"/>
              <a:gd name="T12" fmla="*/ 2147483646 w 39"/>
              <a:gd name="T13" fmla="*/ 2147483646 h 39"/>
              <a:gd name="T14" fmla="*/ 2147483646 w 39"/>
              <a:gd name="T15" fmla="*/ 2147483646 h 39"/>
              <a:gd name="T16" fmla="*/ 2147483646 w 39"/>
              <a:gd name="T17" fmla="*/ 2147483646 h 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 h="39">
                <a:moveTo>
                  <a:pt x="37" y="37"/>
                </a:moveTo>
                <a:cubicBezTo>
                  <a:pt x="37" y="37"/>
                  <a:pt x="37" y="37"/>
                  <a:pt x="37" y="37"/>
                </a:cubicBezTo>
                <a:cubicBezTo>
                  <a:pt x="35" y="39"/>
                  <a:pt x="32" y="39"/>
                  <a:pt x="30" y="37"/>
                </a:cubicBezTo>
                <a:cubicBezTo>
                  <a:pt x="2" y="9"/>
                  <a:pt x="2" y="9"/>
                  <a:pt x="2" y="9"/>
                </a:cubicBezTo>
                <a:cubicBezTo>
                  <a:pt x="0" y="7"/>
                  <a:pt x="0" y="3"/>
                  <a:pt x="2" y="2"/>
                </a:cubicBezTo>
                <a:cubicBezTo>
                  <a:pt x="2" y="2"/>
                  <a:pt x="2" y="2"/>
                  <a:pt x="2" y="2"/>
                </a:cubicBezTo>
                <a:cubicBezTo>
                  <a:pt x="4" y="0"/>
                  <a:pt x="7" y="0"/>
                  <a:pt x="9" y="2"/>
                </a:cubicBezTo>
                <a:cubicBezTo>
                  <a:pt x="37" y="30"/>
                  <a:pt x="37" y="30"/>
                  <a:pt x="37" y="30"/>
                </a:cubicBezTo>
                <a:cubicBezTo>
                  <a:pt x="39" y="32"/>
                  <a:pt x="39" y="35"/>
                  <a:pt x="37" y="37"/>
                </a:cubicBezTo>
                <a:close/>
              </a:path>
            </a:pathLst>
          </a:custGeom>
          <a:solidFill>
            <a:srgbClr val="409A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5" name="Rectangle 98"/>
          <p:cNvSpPr>
            <a:spLocks noChangeArrowheads="1"/>
          </p:cNvSpPr>
          <p:nvPr/>
        </p:nvSpPr>
        <p:spPr bwMode="auto">
          <a:xfrm>
            <a:off x="5975350" y="4884738"/>
            <a:ext cx="128588" cy="41275"/>
          </a:xfrm>
          <a:prstGeom prst="rect">
            <a:avLst/>
          </a:prstGeom>
          <a:solidFill>
            <a:srgbClr val="77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96" name="Rectangle 99"/>
          <p:cNvSpPr>
            <a:spLocks noChangeArrowheads="1"/>
          </p:cNvSpPr>
          <p:nvPr/>
        </p:nvSpPr>
        <p:spPr bwMode="auto">
          <a:xfrm>
            <a:off x="5861050" y="5334000"/>
            <a:ext cx="128588" cy="41275"/>
          </a:xfrm>
          <a:prstGeom prst="rect">
            <a:avLst/>
          </a:prstGeom>
          <a:solidFill>
            <a:srgbClr val="77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97" name="Rectangle 100"/>
          <p:cNvSpPr>
            <a:spLocks noChangeArrowheads="1"/>
          </p:cNvSpPr>
          <p:nvPr/>
        </p:nvSpPr>
        <p:spPr bwMode="auto">
          <a:xfrm>
            <a:off x="5556250" y="4765675"/>
            <a:ext cx="128588" cy="39688"/>
          </a:xfrm>
          <a:prstGeom prst="rect">
            <a:avLst/>
          </a:prstGeom>
          <a:solidFill>
            <a:srgbClr val="77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98" name="Rectangle 101"/>
          <p:cNvSpPr>
            <a:spLocks noChangeArrowheads="1"/>
          </p:cNvSpPr>
          <p:nvPr/>
        </p:nvSpPr>
        <p:spPr bwMode="auto">
          <a:xfrm>
            <a:off x="5389563" y="4937125"/>
            <a:ext cx="128587" cy="39688"/>
          </a:xfrm>
          <a:prstGeom prst="rect">
            <a:avLst/>
          </a:prstGeom>
          <a:solidFill>
            <a:srgbClr val="77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99" name="Rectangle 102"/>
          <p:cNvSpPr>
            <a:spLocks noChangeArrowheads="1"/>
          </p:cNvSpPr>
          <p:nvPr/>
        </p:nvSpPr>
        <p:spPr bwMode="auto">
          <a:xfrm>
            <a:off x="5986463" y="5630863"/>
            <a:ext cx="128587" cy="39687"/>
          </a:xfrm>
          <a:prstGeom prst="rect">
            <a:avLst/>
          </a:prstGeom>
          <a:solidFill>
            <a:srgbClr val="77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00" name="Rectangle 103"/>
          <p:cNvSpPr>
            <a:spLocks noChangeArrowheads="1"/>
          </p:cNvSpPr>
          <p:nvPr/>
        </p:nvSpPr>
        <p:spPr bwMode="auto">
          <a:xfrm>
            <a:off x="4710113" y="4840288"/>
            <a:ext cx="128587" cy="39687"/>
          </a:xfrm>
          <a:prstGeom prst="rect">
            <a:avLst/>
          </a:prstGeom>
          <a:solidFill>
            <a:srgbClr val="77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01" name="Rectangle 104"/>
          <p:cNvSpPr>
            <a:spLocks noChangeArrowheads="1"/>
          </p:cNvSpPr>
          <p:nvPr/>
        </p:nvSpPr>
        <p:spPr bwMode="auto">
          <a:xfrm>
            <a:off x="4219575" y="4932363"/>
            <a:ext cx="128588" cy="39687"/>
          </a:xfrm>
          <a:prstGeom prst="rect">
            <a:avLst/>
          </a:prstGeom>
          <a:solidFill>
            <a:srgbClr val="77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02" name="Rectangle 105"/>
          <p:cNvSpPr>
            <a:spLocks noChangeArrowheads="1"/>
          </p:cNvSpPr>
          <p:nvPr/>
        </p:nvSpPr>
        <p:spPr bwMode="auto">
          <a:xfrm>
            <a:off x="4321175" y="5565775"/>
            <a:ext cx="128588" cy="41275"/>
          </a:xfrm>
          <a:prstGeom prst="rect">
            <a:avLst/>
          </a:prstGeom>
          <a:solidFill>
            <a:srgbClr val="77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03" name="Rectangle 106"/>
          <p:cNvSpPr>
            <a:spLocks noChangeArrowheads="1"/>
          </p:cNvSpPr>
          <p:nvPr/>
        </p:nvSpPr>
        <p:spPr bwMode="auto">
          <a:xfrm>
            <a:off x="4233863" y="5751513"/>
            <a:ext cx="127000" cy="39687"/>
          </a:xfrm>
          <a:prstGeom prst="rect">
            <a:avLst/>
          </a:prstGeom>
          <a:solidFill>
            <a:srgbClr val="77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04" name="Freeform 107"/>
          <p:cNvSpPr>
            <a:spLocks/>
          </p:cNvSpPr>
          <p:nvPr/>
        </p:nvSpPr>
        <p:spPr bwMode="auto">
          <a:xfrm>
            <a:off x="2527300" y="5070475"/>
            <a:ext cx="150813" cy="1331913"/>
          </a:xfrm>
          <a:custGeom>
            <a:avLst/>
            <a:gdLst>
              <a:gd name="T0" fmla="*/ 2147483646 w 95"/>
              <a:gd name="T1" fmla="*/ 0 h 839"/>
              <a:gd name="T2" fmla="*/ 0 w 95"/>
              <a:gd name="T3" fmla="*/ 2147483646 h 839"/>
              <a:gd name="T4" fmla="*/ 2147483646 w 95"/>
              <a:gd name="T5" fmla="*/ 2147483646 h 839"/>
              <a:gd name="T6" fmla="*/ 2147483646 w 95"/>
              <a:gd name="T7" fmla="*/ 0 h 8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5" h="839">
                <a:moveTo>
                  <a:pt x="92" y="0"/>
                </a:moveTo>
                <a:lnTo>
                  <a:pt x="0" y="839"/>
                </a:lnTo>
                <a:lnTo>
                  <a:pt x="95" y="839"/>
                </a:lnTo>
                <a:lnTo>
                  <a:pt x="92" y="0"/>
                </a:lnTo>
                <a:close/>
              </a:path>
            </a:pathLst>
          </a:custGeom>
          <a:solidFill>
            <a:srgbClr val="5CC6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5" name="Freeform 108"/>
          <p:cNvSpPr>
            <a:spLocks/>
          </p:cNvSpPr>
          <p:nvPr/>
        </p:nvSpPr>
        <p:spPr bwMode="auto">
          <a:xfrm>
            <a:off x="8210550" y="3875088"/>
            <a:ext cx="22225" cy="1203325"/>
          </a:xfrm>
          <a:custGeom>
            <a:avLst/>
            <a:gdLst>
              <a:gd name="T0" fmla="*/ 2147483646 w 14"/>
              <a:gd name="T1" fmla="*/ 2147483646 h 758"/>
              <a:gd name="T2" fmla="*/ 2147483646 w 14"/>
              <a:gd name="T3" fmla="*/ 2147483646 h 758"/>
              <a:gd name="T4" fmla="*/ 2147483646 w 14"/>
              <a:gd name="T5" fmla="*/ 2147483646 h 758"/>
              <a:gd name="T6" fmla="*/ 2147483646 w 14"/>
              <a:gd name="T7" fmla="*/ 2147483646 h 758"/>
              <a:gd name="T8" fmla="*/ 2147483646 w 14"/>
              <a:gd name="T9" fmla="*/ 0 h 758"/>
              <a:gd name="T10" fmla="*/ 2147483646 w 14"/>
              <a:gd name="T11" fmla="*/ 0 h 758"/>
              <a:gd name="T12" fmla="*/ 0 w 14"/>
              <a:gd name="T13" fmla="*/ 2147483646 h 758"/>
              <a:gd name="T14" fmla="*/ 0 w 14"/>
              <a:gd name="T15" fmla="*/ 2147483646 h 758"/>
              <a:gd name="T16" fmla="*/ 2147483646 w 14"/>
              <a:gd name="T17" fmla="*/ 2147483646 h 7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758">
                <a:moveTo>
                  <a:pt x="7" y="758"/>
                </a:moveTo>
                <a:cubicBezTo>
                  <a:pt x="7" y="758"/>
                  <a:pt x="7" y="758"/>
                  <a:pt x="7" y="758"/>
                </a:cubicBezTo>
                <a:cubicBezTo>
                  <a:pt x="11" y="758"/>
                  <a:pt x="14" y="755"/>
                  <a:pt x="14" y="751"/>
                </a:cubicBezTo>
                <a:cubicBezTo>
                  <a:pt x="14" y="7"/>
                  <a:pt x="14" y="7"/>
                  <a:pt x="14" y="7"/>
                </a:cubicBezTo>
                <a:cubicBezTo>
                  <a:pt x="14" y="3"/>
                  <a:pt x="11" y="0"/>
                  <a:pt x="7" y="0"/>
                </a:cubicBezTo>
                <a:cubicBezTo>
                  <a:pt x="7" y="0"/>
                  <a:pt x="7" y="0"/>
                  <a:pt x="7" y="0"/>
                </a:cubicBezTo>
                <a:cubicBezTo>
                  <a:pt x="3" y="0"/>
                  <a:pt x="0" y="3"/>
                  <a:pt x="0" y="7"/>
                </a:cubicBezTo>
                <a:cubicBezTo>
                  <a:pt x="0" y="751"/>
                  <a:pt x="0" y="751"/>
                  <a:pt x="0" y="751"/>
                </a:cubicBezTo>
                <a:cubicBezTo>
                  <a:pt x="0" y="755"/>
                  <a:pt x="3" y="758"/>
                  <a:pt x="7" y="758"/>
                </a:cubicBezTo>
                <a:close/>
              </a:path>
            </a:pathLst>
          </a:custGeom>
          <a:solidFill>
            <a:srgbClr val="C854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6" name="Freeform 109"/>
          <p:cNvSpPr>
            <a:spLocks/>
          </p:cNvSpPr>
          <p:nvPr/>
        </p:nvSpPr>
        <p:spPr bwMode="auto">
          <a:xfrm>
            <a:off x="8097838" y="3997325"/>
            <a:ext cx="122237" cy="103188"/>
          </a:xfrm>
          <a:custGeom>
            <a:avLst/>
            <a:gdLst>
              <a:gd name="T0" fmla="*/ 2147483646 w 77"/>
              <a:gd name="T1" fmla="*/ 2147483646 h 65"/>
              <a:gd name="T2" fmla="*/ 2147483646 w 77"/>
              <a:gd name="T3" fmla="*/ 2147483646 h 65"/>
              <a:gd name="T4" fmla="*/ 2147483646 w 77"/>
              <a:gd name="T5" fmla="*/ 2147483646 h 65"/>
              <a:gd name="T6" fmla="*/ 2147483646 w 77"/>
              <a:gd name="T7" fmla="*/ 2147483646 h 65"/>
              <a:gd name="T8" fmla="*/ 2147483646 w 77"/>
              <a:gd name="T9" fmla="*/ 2147483646 h 65"/>
              <a:gd name="T10" fmla="*/ 2147483646 w 77"/>
              <a:gd name="T11" fmla="*/ 2147483646 h 65"/>
              <a:gd name="T12" fmla="*/ 2147483646 w 77"/>
              <a:gd name="T13" fmla="*/ 2147483646 h 65"/>
              <a:gd name="T14" fmla="*/ 2147483646 w 77"/>
              <a:gd name="T15" fmla="*/ 2147483646 h 65"/>
              <a:gd name="T16" fmla="*/ 2147483646 w 77"/>
              <a:gd name="T17" fmla="*/ 2147483646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65">
                <a:moveTo>
                  <a:pt x="69" y="64"/>
                </a:moveTo>
                <a:cubicBezTo>
                  <a:pt x="2" y="8"/>
                  <a:pt x="2" y="8"/>
                  <a:pt x="2" y="8"/>
                </a:cubicBezTo>
                <a:cubicBezTo>
                  <a:pt x="1" y="7"/>
                  <a:pt x="0" y="4"/>
                  <a:pt x="2" y="3"/>
                </a:cubicBezTo>
                <a:cubicBezTo>
                  <a:pt x="2" y="3"/>
                  <a:pt x="2" y="3"/>
                  <a:pt x="2" y="3"/>
                </a:cubicBezTo>
                <a:cubicBezTo>
                  <a:pt x="3" y="1"/>
                  <a:pt x="6" y="0"/>
                  <a:pt x="8" y="2"/>
                </a:cubicBezTo>
                <a:cubicBezTo>
                  <a:pt x="75" y="57"/>
                  <a:pt x="75" y="57"/>
                  <a:pt x="75" y="57"/>
                </a:cubicBezTo>
                <a:cubicBezTo>
                  <a:pt x="76" y="59"/>
                  <a:pt x="77" y="61"/>
                  <a:pt x="75" y="63"/>
                </a:cubicBezTo>
                <a:cubicBezTo>
                  <a:pt x="75" y="63"/>
                  <a:pt x="75" y="63"/>
                  <a:pt x="75" y="63"/>
                </a:cubicBezTo>
                <a:cubicBezTo>
                  <a:pt x="74" y="65"/>
                  <a:pt x="71" y="65"/>
                  <a:pt x="69" y="64"/>
                </a:cubicBezTo>
                <a:close/>
              </a:path>
            </a:pathLst>
          </a:custGeom>
          <a:solidFill>
            <a:srgbClr val="C854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7" name="Freeform 110"/>
          <p:cNvSpPr>
            <a:spLocks/>
          </p:cNvSpPr>
          <p:nvPr/>
        </p:nvSpPr>
        <p:spPr bwMode="auto">
          <a:xfrm>
            <a:off x="7972425" y="4359275"/>
            <a:ext cx="244475" cy="122238"/>
          </a:xfrm>
          <a:custGeom>
            <a:avLst/>
            <a:gdLst>
              <a:gd name="T0" fmla="*/ 2147483646 w 154"/>
              <a:gd name="T1" fmla="*/ 2147483646 h 77"/>
              <a:gd name="T2" fmla="*/ 2147483646 w 154"/>
              <a:gd name="T3" fmla="*/ 2147483646 h 77"/>
              <a:gd name="T4" fmla="*/ 2147483646 w 154"/>
              <a:gd name="T5" fmla="*/ 2147483646 h 77"/>
              <a:gd name="T6" fmla="*/ 2147483646 w 154"/>
              <a:gd name="T7" fmla="*/ 2147483646 h 77"/>
              <a:gd name="T8" fmla="*/ 2147483646 w 154"/>
              <a:gd name="T9" fmla="*/ 2147483646 h 77"/>
              <a:gd name="T10" fmla="*/ 2147483646 w 154"/>
              <a:gd name="T11" fmla="*/ 2147483646 h 77"/>
              <a:gd name="T12" fmla="*/ 2147483646 w 154"/>
              <a:gd name="T13" fmla="*/ 2147483646 h 77"/>
              <a:gd name="T14" fmla="*/ 2147483646 w 154"/>
              <a:gd name="T15" fmla="*/ 2147483646 h 77"/>
              <a:gd name="T16" fmla="*/ 2147483646 w 154"/>
              <a:gd name="T17" fmla="*/ 2147483646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4" h="77">
                <a:moveTo>
                  <a:pt x="151" y="68"/>
                </a:moveTo>
                <a:cubicBezTo>
                  <a:pt x="6" y="1"/>
                  <a:pt x="6" y="1"/>
                  <a:pt x="6" y="1"/>
                </a:cubicBezTo>
                <a:cubicBezTo>
                  <a:pt x="4" y="0"/>
                  <a:pt x="2" y="1"/>
                  <a:pt x="1" y="3"/>
                </a:cubicBezTo>
                <a:cubicBezTo>
                  <a:pt x="1" y="3"/>
                  <a:pt x="1" y="3"/>
                  <a:pt x="1" y="3"/>
                </a:cubicBezTo>
                <a:cubicBezTo>
                  <a:pt x="0" y="5"/>
                  <a:pt x="1" y="7"/>
                  <a:pt x="3" y="8"/>
                </a:cubicBezTo>
                <a:cubicBezTo>
                  <a:pt x="147" y="76"/>
                  <a:pt x="147" y="76"/>
                  <a:pt x="147" y="76"/>
                </a:cubicBezTo>
                <a:cubicBezTo>
                  <a:pt x="149" y="77"/>
                  <a:pt x="152" y="76"/>
                  <a:pt x="153" y="74"/>
                </a:cubicBezTo>
                <a:cubicBezTo>
                  <a:pt x="153" y="74"/>
                  <a:pt x="153" y="74"/>
                  <a:pt x="153" y="74"/>
                </a:cubicBezTo>
                <a:cubicBezTo>
                  <a:pt x="154" y="72"/>
                  <a:pt x="153" y="69"/>
                  <a:pt x="151" y="68"/>
                </a:cubicBezTo>
                <a:close/>
              </a:path>
            </a:pathLst>
          </a:custGeom>
          <a:solidFill>
            <a:srgbClr val="C854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8" name="Freeform 111"/>
          <p:cNvSpPr>
            <a:spLocks/>
          </p:cNvSpPr>
          <p:nvPr/>
        </p:nvSpPr>
        <p:spPr bwMode="auto">
          <a:xfrm>
            <a:off x="8210550" y="4170363"/>
            <a:ext cx="153988" cy="131762"/>
          </a:xfrm>
          <a:custGeom>
            <a:avLst/>
            <a:gdLst>
              <a:gd name="T0" fmla="*/ 2147483646 w 97"/>
              <a:gd name="T1" fmla="*/ 2147483646 h 83"/>
              <a:gd name="T2" fmla="*/ 2147483646 w 97"/>
              <a:gd name="T3" fmla="*/ 2147483646 h 83"/>
              <a:gd name="T4" fmla="*/ 2147483646 w 97"/>
              <a:gd name="T5" fmla="*/ 2147483646 h 83"/>
              <a:gd name="T6" fmla="*/ 2147483646 w 97"/>
              <a:gd name="T7" fmla="*/ 2147483646 h 83"/>
              <a:gd name="T8" fmla="*/ 2147483646 w 97"/>
              <a:gd name="T9" fmla="*/ 2147483646 h 83"/>
              <a:gd name="T10" fmla="*/ 2147483646 w 97"/>
              <a:gd name="T11" fmla="*/ 2147483646 h 83"/>
              <a:gd name="T12" fmla="*/ 2147483646 w 97"/>
              <a:gd name="T13" fmla="*/ 2147483646 h 83"/>
              <a:gd name="T14" fmla="*/ 2147483646 w 97"/>
              <a:gd name="T15" fmla="*/ 2147483646 h 83"/>
              <a:gd name="T16" fmla="*/ 2147483646 w 97"/>
              <a:gd name="T17" fmla="*/ 2147483646 h 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7" h="83">
                <a:moveTo>
                  <a:pt x="2" y="75"/>
                </a:moveTo>
                <a:cubicBezTo>
                  <a:pt x="89" y="2"/>
                  <a:pt x="89" y="2"/>
                  <a:pt x="89" y="2"/>
                </a:cubicBezTo>
                <a:cubicBezTo>
                  <a:pt x="91" y="0"/>
                  <a:pt x="94" y="0"/>
                  <a:pt x="95" y="2"/>
                </a:cubicBezTo>
                <a:cubicBezTo>
                  <a:pt x="95" y="2"/>
                  <a:pt x="95" y="2"/>
                  <a:pt x="95" y="2"/>
                </a:cubicBezTo>
                <a:cubicBezTo>
                  <a:pt x="97" y="4"/>
                  <a:pt x="96" y="6"/>
                  <a:pt x="95" y="8"/>
                </a:cubicBezTo>
                <a:cubicBezTo>
                  <a:pt x="8" y="82"/>
                  <a:pt x="8" y="82"/>
                  <a:pt x="8" y="82"/>
                </a:cubicBezTo>
                <a:cubicBezTo>
                  <a:pt x="6" y="83"/>
                  <a:pt x="3" y="83"/>
                  <a:pt x="2" y="81"/>
                </a:cubicBezTo>
                <a:cubicBezTo>
                  <a:pt x="2" y="81"/>
                  <a:pt x="2" y="81"/>
                  <a:pt x="2" y="81"/>
                </a:cubicBezTo>
                <a:cubicBezTo>
                  <a:pt x="0" y="80"/>
                  <a:pt x="0" y="77"/>
                  <a:pt x="2" y="75"/>
                </a:cubicBezTo>
                <a:close/>
              </a:path>
            </a:pathLst>
          </a:custGeom>
          <a:solidFill>
            <a:srgbClr val="C854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9" name="Freeform 112"/>
          <p:cNvSpPr>
            <a:spLocks/>
          </p:cNvSpPr>
          <p:nvPr/>
        </p:nvSpPr>
        <p:spPr bwMode="auto">
          <a:xfrm>
            <a:off x="8215313" y="4492625"/>
            <a:ext cx="304800" cy="142875"/>
          </a:xfrm>
          <a:custGeom>
            <a:avLst/>
            <a:gdLst>
              <a:gd name="T0" fmla="*/ 2147483646 w 192"/>
              <a:gd name="T1" fmla="*/ 2147483646 h 90"/>
              <a:gd name="T2" fmla="*/ 2147483646 w 192"/>
              <a:gd name="T3" fmla="*/ 2147483646 h 90"/>
              <a:gd name="T4" fmla="*/ 2147483646 w 192"/>
              <a:gd name="T5" fmla="*/ 2147483646 h 90"/>
              <a:gd name="T6" fmla="*/ 2147483646 w 192"/>
              <a:gd name="T7" fmla="*/ 2147483646 h 90"/>
              <a:gd name="T8" fmla="*/ 2147483646 w 192"/>
              <a:gd name="T9" fmla="*/ 2147483646 h 90"/>
              <a:gd name="T10" fmla="*/ 2147483646 w 192"/>
              <a:gd name="T11" fmla="*/ 2147483646 h 90"/>
              <a:gd name="T12" fmla="*/ 2147483646 w 192"/>
              <a:gd name="T13" fmla="*/ 2147483646 h 90"/>
              <a:gd name="T14" fmla="*/ 0 w 192"/>
              <a:gd name="T15" fmla="*/ 2147483646 h 90"/>
              <a:gd name="T16" fmla="*/ 2147483646 w 192"/>
              <a:gd name="T17" fmla="*/ 2147483646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2" h="90">
                <a:moveTo>
                  <a:pt x="3" y="80"/>
                </a:moveTo>
                <a:cubicBezTo>
                  <a:pt x="185" y="1"/>
                  <a:pt x="185" y="1"/>
                  <a:pt x="185" y="1"/>
                </a:cubicBezTo>
                <a:cubicBezTo>
                  <a:pt x="187" y="0"/>
                  <a:pt x="190" y="1"/>
                  <a:pt x="191" y="3"/>
                </a:cubicBezTo>
                <a:cubicBezTo>
                  <a:pt x="191" y="5"/>
                  <a:pt x="191" y="5"/>
                  <a:pt x="191" y="5"/>
                </a:cubicBezTo>
                <a:cubicBezTo>
                  <a:pt x="192" y="7"/>
                  <a:pt x="191" y="9"/>
                  <a:pt x="189" y="10"/>
                </a:cubicBezTo>
                <a:cubicBezTo>
                  <a:pt x="7" y="89"/>
                  <a:pt x="7" y="89"/>
                  <a:pt x="7" y="89"/>
                </a:cubicBezTo>
                <a:cubicBezTo>
                  <a:pt x="4" y="90"/>
                  <a:pt x="2" y="89"/>
                  <a:pt x="1" y="87"/>
                </a:cubicBezTo>
                <a:cubicBezTo>
                  <a:pt x="0" y="85"/>
                  <a:pt x="0" y="85"/>
                  <a:pt x="0" y="85"/>
                </a:cubicBezTo>
                <a:cubicBezTo>
                  <a:pt x="0" y="83"/>
                  <a:pt x="1" y="81"/>
                  <a:pt x="3" y="80"/>
                </a:cubicBezTo>
                <a:close/>
              </a:path>
            </a:pathLst>
          </a:custGeom>
          <a:solidFill>
            <a:srgbClr val="C854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 name="Freeform 113"/>
          <p:cNvSpPr>
            <a:spLocks/>
          </p:cNvSpPr>
          <p:nvPr/>
        </p:nvSpPr>
        <p:spPr bwMode="auto">
          <a:xfrm>
            <a:off x="7885113" y="4394200"/>
            <a:ext cx="873125" cy="738188"/>
          </a:xfrm>
          <a:custGeom>
            <a:avLst/>
            <a:gdLst>
              <a:gd name="T0" fmla="*/ 2147483646 w 550"/>
              <a:gd name="T1" fmla="*/ 0 h 465"/>
              <a:gd name="T2" fmla="*/ 2147483646 w 550"/>
              <a:gd name="T3" fmla="*/ 2147483646 h 465"/>
              <a:gd name="T4" fmla="*/ 2147483646 w 550"/>
              <a:gd name="T5" fmla="*/ 2147483646 h 465"/>
              <a:gd name="T6" fmla="*/ 2147483646 w 550"/>
              <a:gd name="T7" fmla="*/ 2147483646 h 465"/>
              <a:gd name="T8" fmla="*/ 2147483646 w 550"/>
              <a:gd name="T9" fmla="*/ 0 h 4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0" h="465">
                <a:moveTo>
                  <a:pt x="550" y="0"/>
                </a:moveTo>
                <a:cubicBezTo>
                  <a:pt x="550" y="0"/>
                  <a:pt x="258" y="71"/>
                  <a:pt x="129" y="268"/>
                </a:cubicBezTo>
                <a:cubicBezTo>
                  <a:pt x="0" y="465"/>
                  <a:pt x="138" y="438"/>
                  <a:pt x="143" y="438"/>
                </a:cubicBezTo>
                <a:cubicBezTo>
                  <a:pt x="148" y="438"/>
                  <a:pt x="364" y="448"/>
                  <a:pt x="366" y="441"/>
                </a:cubicBezTo>
                <a:cubicBezTo>
                  <a:pt x="367" y="435"/>
                  <a:pt x="550" y="0"/>
                  <a:pt x="550" y="0"/>
                </a:cubicBezTo>
                <a:close/>
              </a:path>
            </a:pathLst>
          </a:custGeom>
          <a:solidFill>
            <a:srgbClr val="C854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1" name="Freeform 114"/>
          <p:cNvSpPr>
            <a:spLocks/>
          </p:cNvSpPr>
          <p:nvPr/>
        </p:nvSpPr>
        <p:spPr bwMode="auto">
          <a:xfrm>
            <a:off x="7564438" y="4356100"/>
            <a:ext cx="4162425" cy="2503488"/>
          </a:xfrm>
          <a:custGeom>
            <a:avLst/>
            <a:gdLst>
              <a:gd name="T0" fmla="*/ 2147483646 w 2623"/>
              <a:gd name="T1" fmla="*/ 2147483646 h 1577"/>
              <a:gd name="T2" fmla="*/ 2147483646 w 2623"/>
              <a:gd name="T3" fmla="*/ 2147483646 h 1577"/>
              <a:gd name="T4" fmla="*/ 2147483646 w 2623"/>
              <a:gd name="T5" fmla="*/ 2147483646 h 1577"/>
              <a:gd name="T6" fmla="*/ 2147483646 w 2623"/>
              <a:gd name="T7" fmla="*/ 2147483646 h 1577"/>
              <a:gd name="T8" fmla="*/ 2147483646 w 2623"/>
              <a:gd name="T9" fmla="*/ 2147483646 h 1577"/>
              <a:gd name="T10" fmla="*/ 2147483646 w 2623"/>
              <a:gd name="T11" fmla="*/ 0 h 1577"/>
              <a:gd name="T12" fmla="*/ 2147483646 w 2623"/>
              <a:gd name="T13" fmla="*/ 2147483646 h 1577"/>
              <a:gd name="T14" fmla="*/ 2147483646 w 2623"/>
              <a:gd name="T15" fmla="*/ 2147483646 h 1577"/>
              <a:gd name="T16" fmla="*/ 0 w 2623"/>
              <a:gd name="T17" fmla="*/ 2147483646 h 1577"/>
              <a:gd name="T18" fmla="*/ 2147483646 w 2623"/>
              <a:gd name="T19" fmla="*/ 2147483646 h 1577"/>
              <a:gd name="T20" fmla="*/ 2147483646 w 2623"/>
              <a:gd name="T21" fmla="*/ 2147483646 h 1577"/>
              <a:gd name="T22" fmla="*/ 2147483646 w 2623"/>
              <a:gd name="T23" fmla="*/ 2147483646 h 1577"/>
              <a:gd name="T24" fmla="*/ 2147483646 w 2623"/>
              <a:gd name="T25" fmla="*/ 2147483646 h 15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23" h="1577">
                <a:moveTo>
                  <a:pt x="2205" y="929"/>
                </a:moveTo>
                <a:cubicBezTo>
                  <a:pt x="2175" y="713"/>
                  <a:pt x="1989" y="546"/>
                  <a:pt x="1764" y="546"/>
                </a:cubicBezTo>
                <a:cubicBezTo>
                  <a:pt x="1750" y="546"/>
                  <a:pt x="1735" y="547"/>
                  <a:pt x="1721" y="548"/>
                </a:cubicBezTo>
                <a:cubicBezTo>
                  <a:pt x="1639" y="447"/>
                  <a:pt x="1514" y="382"/>
                  <a:pt x="1374" y="382"/>
                </a:cubicBezTo>
                <a:cubicBezTo>
                  <a:pt x="1362" y="382"/>
                  <a:pt x="1350" y="383"/>
                  <a:pt x="1339" y="384"/>
                </a:cubicBezTo>
                <a:cubicBezTo>
                  <a:pt x="1309" y="167"/>
                  <a:pt x="1123" y="0"/>
                  <a:pt x="898" y="0"/>
                </a:cubicBezTo>
                <a:cubicBezTo>
                  <a:pt x="652" y="0"/>
                  <a:pt x="453" y="199"/>
                  <a:pt x="453" y="445"/>
                </a:cubicBezTo>
                <a:cubicBezTo>
                  <a:pt x="453" y="482"/>
                  <a:pt x="457" y="517"/>
                  <a:pt x="466" y="552"/>
                </a:cubicBezTo>
                <a:cubicBezTo>
                  <a:pt x="191" y="681"/>
                  <a:pt x="0" y="960"/>
                  <a:pt x="0" y="1284"/>
                </a:cubicBezTo>
                <a:cubicBezTo>
                  <a:pt x="0" y="1387"/>
                  <a:pt x="20" y="1486"/>
                  <a:pt x="55" y="1577"/>
                </a:cubicBezTo>
                <a:cubicBezTo>
                  <a:pt x="2574" y="1577"/>
                  <a:pt x="2574" y="1577"/>
                  <a:pt x="2574" y="1577"/>
                </a:cubicBezTo>
                <a:cubicBezTo>
                  <a:pt x="2605" y="1516"/>
                  <a:pt x="2623" y="1447"/>
                  <a:pt x="2623" y="1374"/>
                </a:cubicBezTo>
                <a:cubicBezTo>
                  <a:pt x="2623" y="1137"/>
                  <a:pt x="2438" y="943"/>
                  <a:pt x="2205" y="929"/>
                </a:cubicBezTo>
                <a:close/>
              </a:path>
            </a:pathLst>
          </a:custGeom>
          <a:solidFill>
            <a:srgbClr val="92EB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2" name="Freeform 115"/>
          <p:cNvSpPr>
            <a:spLocks/>
          </p:cNvSpPr>
          <p:nvPr/>
        </p:nvSpPr>
        <p:spPr bwMode="auto">
          <a:xfrm>
            <a:off x="9145588" y="5149850"/>
            <a:ext cx="28575" cy="1295400"/>
          </a:xfrm>
          <a:custGeom>
            <a:avLst/>
            <a:gdLst>
              <a:gd name="T0" fmla="*/ 2147483646 w 18"/>
              <a:gd name="T1" fmla="*/ 2147483646 h 816"/>
              <a:gd name="T2" fmla="*/ 2147483646 w 18"/>
              <a:gd name="T3" fmla="*/ 2147483646 h 816"/>
              <a:gd name="T4" fmla="*/ 2147483646 w 18"/>
              <a:gd name="T5" fmla="*/ 2147483646 h 816"/>
              <a:gd name="T6" fmla="*/ 2147483646 w 18"/>
              <a:gd name="T7" fmla="*/ 2147483646 h 816"/>
              <a:gd name="T8" fmla="*/ 2147483646 w 18"/>
              <a:gd name="T9" fmla="*/ 0 h 816"/>
              <a:gd name="T10" fmla="*/ 2147483646 w 18"/>
              <a:gd name="T11" fmla="*/ 0 h 816"/>
              <a:gd name="T12" fmla="*/ 0 w 18"/>
              <a:gd name="T13" fmla="*/ 2147483646 h 816"/>
              <a:gd name="T14" fmla="*/ 0 w 18"/>
              <a:gd name="T15" fmla="*/ 2147483646 h 816"/>
              <a:gd name="T16" fmla="*/ 2147483646 w 18"/>
              <a:gd name="T17" fmla="*/ 2147483646 h 8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816">
                <a:moveTo>
                  <a:pt x="9" y="816"/>
                </a:moveTo>
                <a:cubicBezTo>
                  <a:pt x="9" y="816"/>
                  <a:pt x="9" y="816"/>
                  <a:pt x="9" y="816"/>
                </a:cubicBezTo>
                <a:cubicBezTo>
                  <a:pt x="14" y="816"/>
                  <a:pt x="18" y="812"/>
                  <a:pt x="18" y="807"/>
                </a:cubicBezTo>
                <a:cubicBezTo>
                  <a:pt x="18" y="9"/>
                  <a:pt x="18" y="9"/>
                  <a:pt x="18" y="9"/>
                </a:cubicBezTo>
                <a:cubicBezTo>
                  <a:pt x="18" y="4"/>
                  <a:pt x="14" y="0"/>
                  <a:pt x="9" y="0"/>
                </a:cubicBezTo>
                <a:cubicBezTo>
                  <a:pt x="9" y="0"/>
                  <a:pt x="9" y="0"/>
                  <a:pt x="9" y="0"/>
                </a:cubicBezTo>
                <a:cubicBezTo>
                  <a:pt x="4" y="0"/>
                  <a:pt x="0" y="4"/>
                  <a:pt x="0" y="9"/>
                </a:cubicBezTo>
                <a:cubicBezTo>
                  <a:pt x="0" y="807"/>
                  <a:pt x="0" y="807"/>
                  <a:pt x="0" y="807"/>
                </a:cubicBezTo>
                <a:cubicBezTo>
                  <a:pt x="0" y="812"/>
                  <a:pt x="4" y="816"/>
                  <a:pt x="9" y="816"/>
                </a:cubicBezTo>
                <a:close/>
              </a:path>
            </a:pathLst>
          </a:custGeom>
          <a:solidFill>
            <a:srgbClr val="5CC6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3" name="Freeform 116"/>
          <p:cNvSpPr>
            <a:spLocks/>
          </p:cNvSpPr>
          <p:nvPr/>
        </p:nvSpPr>
        <p:spPr bwMode="auto">
          <a:xfrm>
            <a:off x="8997950" y="5311775"/>
            <a:ext cx="158750" cy="133350"/>
          </a:xfrm>
          <a:custGeom>
            <a:avLst/>
            <a:gdLst>
              <a:gd name="T0" fmla="*/ 2147483646 w 100"/>
              <a:gd name="T1" fmla="*/ 2147483646 h 84"/>
              <a:gd name="T2" fmla="*/ 2147483646 w 100"/>
              <a:gd name="T3" fmla="*/ 2147483646 h 84"/>
              <a:gd name="T4" fmla="*/ 2147483646 w 100"/>
              <a:gd name="T5" fmla="*/ 2147483646 h 84"/>
              <a:gd name="T6" fmla="*/ 2147483646 w 100"/>
              <a:gd name="T7" fmla="*/ 2147483646 h 84"/>
              <a:gd name="T8" fmla="*/ 2147483646 w 100"/>
              <a:gd name="T9" fmla="*/ 2147483646 h 84"/>
              <a:gd name="T10" fmla="*/ 2147483646 w 100"/>
              <a:gd name="T11" fmla="*/ 2147483646 h 84"/>
              <a:gd name="T12" fmla="*/ 2147483646 w 100"/>
              <a:gd name="T13" fmla="*/ 2147483646 h 84"/>
              <a:gd name="T14" fmla="*/ 2147483646 w 100"/>
              <a:gd name="T15" fmla="*/ 2147483646 h 84"/>
              <a:gd name="T16" fmla="*/ 2147483646 w 100"/>
              <a:gd name="T17" fmla="*/ 2147483646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0" h="84">
                <a:moveTo>
                  <a:pt x="91" y="82"/>
                </a:moveTo>
                <a:cubicBezTo>
                  <a:pt x="3" y="10"/>
                  <a:pt x="3" y="10"/>
                  <a:pt x="3" y="10"/>
                </a:cubicBezTo>
                <a:cubicBezTo>
                  <a:pt x="1" y="8"/>
                  <a:pt x="0" y="5"/>
                  <a:pt x="2" y="2"/>
                </a:cubicBezTo>
                <a:cubicBezTo>
                  <a:pt x="2" y="2"/>
                  <a:pt x="2" y="2"/>
                  <a:pt x="2" y="2"/>
                </a:cubicBezTo>
                <a:cubicBezTo>
                  <a:pt x="4" y="0"/>
                  <a:pt x="8" y="0"/>
                  <a:pt x="10" y="1"/>
                </a:cubicBezTo>
                <a:cubicBezTo>
                  <a:pt x="98" y="74"/>
                  <a:pt x="98" y="74"/>
                  <a:pt x="98" y="74"/>
                </a:cubicBezTo>
                <a:cubicBezTo>
                  <a:pt x="100" y="75"/>
                  <a:pt x="100" y="79"/>
                  <a:pt x="98" y="81"/>
                </a:cubicBezTo>
                <a:cubicBezTo>
                  <a:pt x="98" y="81"/>
                  <a:pt x="98" y="81"/>
                  <a:pt x="98" y="81"/>
                </a:cubicBezTo>
                <a:cubicBezTo>
                  <a:pt x="96" y="84"/>
                  <a:pt x="93" y="84"/>
                  <a:pt x="91" y="82"/>
                </a:cubicBezTo>
                <a:close/>
              </a:path>
            </a:pathLst>
          </a:custGeom>
          <a:solidFill>
            <a:srgbClr val="5CC6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4" name="Freeform 117"/>
          <p:cNvSpPr>
            <a:spLocks/>
          </p:cNvSpPr>
          <p:nvPr/>
        </p:nvSpPr>
        <p:spPr bwMode="auto">
          <a:xfrm>
            <a:off x="9048750" y="5795963"/>
            <a:ext cx="109538" cy="176212"/>
          </a:xfrm>
          <a:custGeom>
            <a:avLst/>
            <a:gdLst>
              <a:gd name="T0" fmla="*/ 2147483646 w 69"/>
              <a:gd name="T1" fmla="*/ 2147483646 h 111"/>
              <a:gd name="T2" fmla="*/ 2147483646 w 69"/>
              <a:gd name="T3" fmla="*/ 2147483646 h 111"/>
              <a:gd name="T4" fmla="*/ 2147483646 w 69"/>
              <a:gd name="T5" fmla="*/ 2147483646 h 111"/>
              <a:gd name="T6" fmla="*/ 2147483646 w 69"/>
              <a:gd name="T7" fmla="*/ 2147483646 h 111"/>
              <a:gd name="T8" fmla="*/ 2147483646 w 69"/>
              <a:gd name="T9" fmla="*/ 2147483646 h 111"/>
              <a:gd name="T10" fmla="*/ 2147483646 w 69"/>
              <a:gd name="T11" fmla="*/ 2147483646 h 111"/>
              <a:gd name="T12" fmla="*/ 2147483646 w 69"/>
              <a:gd name="T13" fmla="*/ 2147483646 h 111"/>
              <a:gd name="T14" fmla="*/ 2147483646 w 69"/>
              <a:gd name="T15" fmla="*/ 2147483646 h 111"/>
              <a:gd name="T16" fmla="*/ 2147483646 w 69"/>
              <a:gd name="T17" fmla="*/ 2147483646 h 1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9" h="111">
                <a:moveTo>
                  <a:pt x="58" y="107"/>
                </a:moveTo>
                <a:cubicBezTo>
                  <a:pt x="1" y="9"/>
                  <a:pt x="1" y="9"/>
                  <a:pt x="1" y="9"/>
                </a:cubicBezTo>
                <a:cubicBezTo>
                  <a:pt x="0" y="6"/>
                  <a:pt x="1" y="3"/>
                  <a:pt x="3" y="2"/>
                </a:cubicBezTo>
                <a:cubicBezTo>
                  <a:pt x="3" y="2"/>
                  <a:pt x="3" y="2"/>
                  <a:pt x="3" y="2"/>
                </a:cubicBezTo>
                <a:cubicBezTo>
                  <a:pt x="6" y="0"/>
                  <a:pt x="9" y="1"/>
                  <a:pt x="11" y="4"/>
                </a:cubicBezTo>
                <a:cubicBezTo>
                  <a:pt x="67" y="102"/>
                  <a:pt x="67" y="102"/>
                  <a:pt x="67" y="102"/>
                </a:cubicBezTo>
                <a:cubicBezTo>
                  <a:pt x="69" y="104"/>
                  <a:pt x="68" y="108"/>
                  <a:pt x="65" y="109"/>
                </a:cubicBezTo>
                <a:cubicBezTo>
                  <a:pt x="65" y="109"/>
                  <a:pt x="65" y="109"/>
                  <a:pt x="65" y="109"/>
                </a:cubicBezTo>
                <a:cubicBezTo>
                  <a:pt x="63" y="111"/>
                  <a:pt x="59" y="110"/>
                  <a:pt x="58" y="107"/>
                </a:cubicBezTo>
                <a:close/>
              </a:path>
            </a:pathLst>
          </a:custGeom>
          <a:solidFill>
            <a:srgbClr val="5CC6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5" name="Freeform 118"/>
          <p:cNvSpPr>
            <a:spLocks/>
          </p:cNvSpPr>
          <p:nvPr/>
        </p:nvSpPr>
        <p:spPr bwMode="auto">
          <a:xfrm>
            <a:off x="9145588" y="5537200"/>
            <a:ext cx="200025" cy="171450"/>
          </a:xfrm>
          <a:custGeom>
            <a:avLst/>
            <a:gdLst>
              <a:gd name="T0" fmla="*/ 2147483646 w 126"/>
              <a:gd name="T1" fmla="*/ 2147483646 h 108"/>
              <a:gd name="T2" fmla="*/ 2147483646 w 126"/>
              <a:gd name="T3" fmla="*/ 2147483646 h 108"/>
              <a:gd name="T4" fmla="*/ 2147483646 w 126"/>
              <a:gd name="T5" fmla="*/ 2147483646 h 108"/>
              <a:gd name="T6" fmla="*/ 2147483646 w 126"/>
              <a:gd name="T7" fmla="*/ 2147483646 h 108"/>
              <a:gd name="T8" fmla="*/ 2147483646 w 126"/>
              <a:gd name="T9" fmla="*/ 2147483646 h 108"/>
              <a:gd name="T10" fmla="*/ 2147483646 w 126"/>
              <a:gd name="T11" fmla="*/ 2147483646 h 108"/>
              <a:gd name="T12" fmla="*/ 2147483646 w 126"/>
              <a:gd name="T13" fmla="*/ 2147483646 h 108"/>
              <a:gd name="T14" fmla="*/ 2147483646 w 126"/>
              <a:gd name="T15" fmla="*/ 2147483646 h 108"/>
              <a:gd name="T16" fmla="*/ 2147483646 w 126"/>
              <a:gd name="T17" fmla="*/ 2147483646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 h="108">
                <a:moveTo>
                  <a:pt x="3" y="98"/>
                </a:moveTo>
                <a:cubicBezTo>
                  <a:pt x="116" y="1"/>
                  <a:pt x="116" y="1"/>
                  <a:pt x="116" y="1"/>
                </a:cubicBezTo>
                <a:cubicBezTo>
                  <a:pt x="119" y="0"/>
                  <a:pt x="122" y="0"/>
                  <a:pt x="124" y="2"/>
                </a:cubicBezTo>
                <a:cubicBezTo>
                  <a:pt x="124" y="2"/>
                  <a:pt x="124" y="2"/>
                  <a:pt x="124" y="2"/>
                </a:cubicBezTo>
                <a:cubicBezTo>
                  <a:pt x="126" y="4"/>
                  <a:pt x="126" y="8"/>
                  <a:pt x="124" y="10"/>
                </a:cubicBezTo>
                <a:cubicBezTo>
                  <a:pt x="10" y="106"/>
                  <a:pt x="10" y="106"/>
                  <a:pt x="10" y="106"/>
                </a:cubicBezTo>
                <a:cubicBezTo>
                  <a:pt x="7" y="108"/>
                  <a:pt x="4" y="108"/>
                  <a:pt x="2" y="106"/>
                </a:cubicBezTo>
                <a:cubicBezTo>
                  <a:pt x="2" y="106"/>
                  <a:pt x="2" y="106"/>
                  <a:pt x="2" y="106"/>
                </a:cubicBezTo>
                <a:cubicBezTo>
                  <a:pt x="0" y="103"/>
                  <a:pt x="0" y="100"/>
                  <a:pt x="3" y="98"/>
                </a:cubicBezTo>
                <a:close/>
              </a:path>
            </a:pathLst>
          </a:custGeom>
          <a:solidFill>
            <a:srgbClr val="5CC6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6" name="Freeform 119"/>
          <p:cNvSpPr>
            <a:spLocks/>
          </p:cNvSpPr>
          <p:nvPr/>
        </p:nvSpPr>
        <p:spPr bwMode="auto">
          <a:xfrm>
            <a:off x="9145588" y="6042025"/>
            <a:ext cx="200025" cy="173038"/>
          </a:xfrm>
          <a:custGeom>
            <a:avLst/>
            <a:gdLst>
              <a:gd name="T0" fmla="*/ 2147483646 w 126"/>
              <a:gd name="T1" fmla="*/ 2147483646 h 109"/>
              <a:gd name="T2" fmla="*/ 2147483646 w 126"/>
              <a:gd name="T3" fmla="*/ 2147483646 h 109"/>
              <a:gd name="T4" fmla="*/ 2147483646 w 126"/>
              <a:gd name="T5" fmla="*/ 2147483646 h 109"/>
              <a:gd name="T6" fmla="*/ 2147483646 w 126"/>
              <a:gd name="T7" fmla="*/ 2147483646 h 109"/>
              <a:gd name="T8" fmla="*/ 2147483646 w 126"/>
              <a:gd name="T9" fmla="*/ 2147483646 h 109"/>
              <a:gd name="T10" fmla="*/ 2147483646 w 126"/>
              <a:gd name="T11" fmla="*/ 2147483646 h 109"/>
              <a:gd name="T12" fmla="*/ 2147483646 w 126"/>
              <a:gd name="T13" fmla="*/ 2147483646 h 109"/>
              <a:gd name="T14" fmla="*/ 2147483646 w 126"/>
              <a:gd name="T15" fmla="*/ 2147483646 h 109"/>
              <a:gd name="T16" fmla="*/ 2147483646 w 126"/>
              <a:gd name="T17" fmla="*/ 2147483646 h 1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 h="109">
                <a:moveTo>
                  <a:pt x="3" y="98"/>
                </a:moveTo>
                <a:cubicBezTo>
                  <a:pt x="116" y="2"/>
                  <a:pt x="116" y="2"/>
                  <a:pt x="116" y="2"/>
                </a:cubicBezTo>
                <a:cubicBezTo>
                  <a:pt x="119" y="0"/>
                  <a:pt x="122" y="0"/>
                  <a:pt x="124" y="2"/>
                </a:cubicBezTo>
                <a:cubicBezTo>
                  <a:pt x="124" y="2"/>
                  <a:pt x="124" y="2"/>
                  <a:pt x="124" y="2"/>
                </a:cubicBezTo>
                <a:cubicBezTo>
                  <a:pt x="126" y="5"/>
                  <a:pt x="126" y="8"/>
                  <a:pt x="124" y="10"/>
                </a:cubicBezTo>
                <a:cubicBezTo>
                  <a:pt x="10" y="107"/>
                  <a:pt x="10" y="107"/>
                  <a:pt x="10" y="107"/>
                </a:cubicBezTo>
                <a:cubicBezTo>
                  <a:pt x="7" y="109"/>
                  <a:pt x="4" y="108"/>
                  <a:pt x="2" y="106"/>
                </a:cubicBezTo>
                <a:cubicBezTo>
                  <a:pt x="2" y="106"/>
                  <a:pt x="2" y="106"/>
                  <a:pt x="2" y="106"/>
                </a:cubicBezTo>
                <a:cubicBezTo>
                  <a:pt x="0" y="104"/>
                  <a:pt x="0" y="100"/>
                  <a:pt x="3" y="98"/>
                </a:cubicBezTo>
                <a:close/>
              </a:path>
            </a:pathLst>
          </a:custGeom>
          <a:solidFill>
            <a:srgbClr val="5CC6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7" name="Freeform 120"/>
          <p:cNvSpPr>
            <a:spLocks/>
          </p:cNvSpPr>
          <p:nvPr/>
        </p:nvSpPr>
        <p:spPr bwMode="auto">
          <a:xfrm>
            <a:off x="9936163" y="5507038"/>
            <a:ext cx="28575" cy="1295400"/>
          </a:xfrm>
          <a:custGeom>
            <a:avLst/>
            <a:gdLst>
              <a:gd name="T0" fmla="*/ 2147483646 w 18"/>
              <a:gd name="T1" fmla="*/ 2147483646 h 816"/>
              <a:gd name="T2" fmla="*/ 2147483646 w 18"/>
              <a:gd name="T3" fmla="*/ 2147483646 h 816"/>
              <a:gd name="T4" fmla="*/ 0 w 18"/>
              <a:gd name="T5" fmla="*/ 2147483646 h 816"/>
              <a:gd name="T6" fmla="*/ 0 w 18"/>
              <a:gd name="T7" fmla="*/ 2147483646 h 816"/>
              <a:gd name="T8" fmla="*/ 2147483646 w 18"/>
              <a:gd name="T9" fmla="*/ 0 h 816"/>
              <a:gd name="T10" fmla="*/ 2147483646 w 18"/>
              <a:gd name="T11" fmla="*/ 0 h 816"/>
              <a:gd name="T12" fmla="*/ 2147483646 w 18"/>
              <a:gd name="T13" fmla="*/ 2147483646 h 816"/>
              <a:gd name="T14" fmla="*/ 2147483646 w 18"/>
              <a:gd name="T15" fmla="*/ 2147483646 h 816"/>
              <a:gd name="T16" fmla="*/ 2147483646 w 18"/>
              <a:gd name="T17" fmla="*/ 2147483646 h 8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816">
                <a:moveTo>
                  <a:pt x="9" y="816"/>
                </a:moveTo>
                <a:cubicBezTo>
                  <a:pt x="9" y="816"/>
                  <a:pt x="9" y="816"/>
                  <a:pt x="9" y="816"/>
                </a:cubicBezTo>
                <a:cubicBezTo>
                  <a:pt x="4" y="816"/>
                  <a:pt x="0" y="812"/>
                  <a:pt x="0" y="807"/>
                </a:cubicBezTo>
                <a:cubicBezTo>
                  <a:pt x="0" y="10"/>
                  <a:pt x="0" y="10"/>
                  <a:pt x="0" y="10"/>
                </a:cubicBezTo>
                <a:cubicBezTo>
                  <a:pt x="0" y="5"/>
                  <a:pt x="4" y="0"/>
                  <a:pt x="9" y="0"/>
                </a:cubicBezTo>
                <a:cubicBezTo>
                  <a:pt x="9" y="0"/>
                  <a:pt x="9" y="0"/>
                  <a:pt x="9" y="0"/>
                </a:cubicBezTo>
                <a:cubicBezTo>
                  <a:pt x="14" y="0"/>
                  <a:pt x="18" y="5"/>
                  <a:pt x="18" y="10"/>
                </a:cubicBezTo>
                <a:cubicBezTo>
                  <a:pt x="18" y="807"/>
                  <a:pt x="18" y="807"/>
                  <a:pt x="18" y="807"/>
                </a:cubicBezTo>
                <a:cubicBezTo>
                  <a:pt x="18" y="812"/>
                  <a:pt x="14" y="816"/>
                  <a:pt x="9" y="816"/>
                </a:cubicBezTo>
                <a:close/>
              </a:path>
            </a:pathLst>
          </a:custGeom>
          <a:solidFill>
            <a:srgbClr val="5CC6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8" name="Freeform 121"/>
          <p:cNvSpPr>
            <a:spLocks/>
          </p:cNvSpPr>
          <p:nvPr/>
        </p:nvSpPr>
        <p:spPr bwMode="auto">
          <a:xfrm>
            <a:off x="9952038" y="5668963"/>
            <a:ext cx="158750" cy="133350"/>
          </a:xfrm>
          <a:custGeom>
            <a:avLst/>
            <a:gdLst>
              <a:gd name="T0" fmla="*/ 2147483646 w 100"/>
              <a:gd name="T1" fmla="*/ 2147483646 h 84"/>
              <a:gd name="T2" fmla="*/ 2147483646 w 100"/>
              <a:gd name="T3" fmla="*/ 2147483646 h 84"/>
              <a:gd name="T4" fmla="*/ 2147483646 w 100"/>
              <a:gd name="T5" fmla="*/ 2147483646 h 84"/>
              <a:gd name="T6" fmla="*/ 2147483646 w 100"/>
              <a:gd name="T7" fmla="*/ 2147483646 h 84"/>
              <a:gd name="T8" fmla="*/ 2147483646 w 100"/>
              <a:gd name="T9" fmla="*/ 2147483646 h 84"/>
              <a:gd name="T10" fmla="*/ 2147483646 w 100"/>
              <a:gd name="T11" fmla="*/ 2147483646 h 84"/>
              <a:gd name="T12" fmla="*/ 2147483646 w 100"/>
              <a:gd name="T13" fmla="*/ 2147483646 h 84"/>
              <a:gd name="T14" fmla="*/ 2147483646 w 100"/>
              <a:gd name="T15" fmla="*/ 2147483646 h 84"/>
              <a:gd name="T16" fmla="*/ 2147483646 w 100"/>
              <a:gd name="T17" fmla="*/ 2147483646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0" h="84">
                <a:moveTo>
                  <a:pt x="10" y="82"/>
                </a:moveTo>
                <a:cubicBezTo>
                  <a:pt x="98" y="10"/>
                  <a:pt x="98" y="10"/>
                  <a:pt x="98" y="10"/>
                </a:cubicBezTo>
                <a:cubicBezTo>
                  <a:pt x="100" y="8"/>
                  <a:pt x="100" y="5"/>
                  <a:pt x="98" y="3"/>
                </a:cubicBezTo>
                <a:cubicBezTo>
                  <a:pt x="98" y="3"/>
                  <a:pt x="98" y="3"/>
                  <a:pt x="98" y="3"/>
                </a:cubicBezTo>
                <a:cubicBezTo>
                  <a:pt x="96" y="0"/>
                  <a:pt x="93" y="0"/>
                  <a:pt x="91" y="2"/>
                </a:cubicBezTo>
                <a:cubicBezTo>
                  <a:pt x="3" y="74"/>
                  <a:pt x="3" y="74"/>
                  <a:pt x="3" y="74"/>
                </a:cubicBezTo>
                <a:cubicBezTo>
                  <a:pt x="1" y="76"/>
                  <a:pt x="0" y="79"/>
                  <a:pt x="2" y="82"/>
                </a:cubicBezTo>
                <a:cubicBezTo>
                  <a:pt x="2" y="82"/>
                  <a:pt x="2" y="82"/>
                  <a:pt x="2" y="82"/>
                </a:cubicBezTo>
                <a:cubicBezTo>
                  <a:pt x="4" y="84"/>
                  <a:pt x="8" y="84"/>
                  <a:pt x="10" y="82"/>
                </a:cubicBezTo>
                <a:close/>
              </a:path>
            </a:pathLst>
          </a:custGeom>
          <a:solidFill>
            <a:srgbClr val="5CC6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9" name="Freeform 122"/>
          <p:cNvSpPr>
            <a:spLocks/>
          </p:cNvSpPr>
          <p:nvPr/>
        </p:nvSpPr>
        <p:spPr bwMode="auto">
          <a:xfrm>
            <a:off x="9763125" y="5894388"/>
            <a:ext cx="201613" cy="173037"/>
          </a:xfrm>
          <a:custGeom>
            <a:avLst/>
            <a:gdLst>
              <a:gd name="T0" fmla="*/ 2147483646 w 127"/>
              <a:gd name="T1" fmla="*/ 2147483646 h 109"/>
              <a:gd name="T2" fmla="*/ 2147483646 w 127"/>
              <a:gd name="T3" fmla="*/ 2147483646 h 109"/>
              <a:gd name="T4" fmla="*/ 2147483646 w 127"/>
              <a:gd name="T5" fmla="*/ 2147483646 h 109"/>
              <a:gd name="T6" fmla="*/ 2147483646 w 127"/>
              <a:gd name="T7" fmla="*/ 2147483646 h 109"/>
              <a:gd name="T8" fmla="*/ 2147483646 w 127"/>
              <a:gd name="T9" fmla="*/ 2147483646 h 109"/>
              <a:gd name="T10" fmla="*/ 2147483646 w 127"/>
              <a:gd name="T11" fmla="*/ 2147483646 h 109"/>
              <a:gd name="T12" fmla="*/ 2147483646 w 127"/>
              <a:gd name="T13" fmla="*/ 2147483646 h 109"/>
              <a:gd name="T14" fmla="*/ 2147483646 w 127"/>
              <a:gd name="T15" fmla="*/ 2147483646 h 109"/>
              <a:gd name="T16" fmla="*/ 2147483646 w 127"/>
              <a:gd name="T17" fmla="*/ 2147483646 h 1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7" h="109">
                <a:moveTo>
                  <a:pt x="124" y="98"/>
                </a:moveTo>
                <a:cubicBezTo>
                  <a:pt x="10" y="2"/>
                  <a:pt x="10" y="2"/>
                  <a:pt x="10" y="2"/>
                </a:cubicBezTo>
                <a:cubicBezTo>
                  <a:pt x="8" y="0"/>
                  <a:pt x="4" y="0"/>
                  <a:pt x="2" y="3"/>
                </a:cubicBezTo>
                <a:cubicBezTo>
                  <a:pt x="2" y="3"/>
                  <a:pt x="2" y="3"/>
                  <a:pt x="2" y="3"/>
                </a:cubicBezTo>
                <a:cubicBezTo>
                  <a:pt x="0" y="5"/>
                  <a:pt x="1" y="8"/>
                  <a:pt x="3" y="10"/>
                </a:cubicBezTo>
                <a:cubicBezTo>
                  <a:pt x="117" y="107"/>
                  <a:pt x="117" y="107"/>
                  <a:pt x="117" y="107"/>
                </a:cubicBezTo>
                <a:cubicBezTo>
                  <a:pt x="119" y="109"/>
                  <a:pt x="123" y="108"/>
                  <a:pt x="125" y="106"/>
                </a:cubicBezTo>
                <a:cubicBezTo>
                  <a:pt x="125" y="106"/>
                  <a:pt x="125" y="106"/>
                  <a:pt x="125" y="106"/>
                </a:cubicBezTo>
                <a:cubicBezTo>
                  <a:pt x="127" y="104"/>
                  <a:pt x="126" y="100"/>
                  <a:pt x="124" y="98"/>
                </a:cubicBezTo>
                <a:close/>
              </a:path>
            </a:pathLst>
          </a:custGeom>
          <a:solidFill>
            <a:srgbClr val="5CC6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0" name="Freeform 123"/>
          <p:cNvSpPr>
            <a:spLocks/>
          </p:cNvSpPr>
          <p:nvPr/>
        </p:nvSpPr>
        <p:spPr bwMode="auto">
          <a:xfrm>
            <a:off x="10715625" y="5924550"/>
            <a:ext cx="28575" cy="525463"/>
          </a:xfrm>
          <a:custGeom>
            <a:avLst/>
            <a:gdLst>
              <a:gd name="T0" fmla="*/ 2147483646 w 18"/>
              <a:gd name="T1" fmla="*/ 2147483646 h 331"/>
              <a:gd name="T2" fmla="*/ 2147483646 w 18"/>
              <a:gd name="T3" fmla="*/ 2147483646 h 331"/>
              <a:gd name="T4" fmla="*/ 0 w 18"/>
              <a:gd name="T5" fmla="*/ 2147483646 h 331"/>
              <a:gd name="T6" fmla="*/ 0 w 18"/>
              <a:gd name="T7" fmla="*/ 2147483646 h 331"/>
              <a:gd name="T8" fmla="*/ 2147483646 w 18"/>
              <a:gd name="T9" fmla="*/ 0 h 331"/>
              <a:gd name="T10" fmla="*/ 2147483646 w 18"/>
              <a:gd name="T11" fmla="*/ 0 h 331"/>
              <a:gd name="T12" fmla="*/ 2147483646 w 18"/>
              <a:gd name="T13" fmla="*/ 2147483646 h 331"/>
              <a:gd name="T14" fmla="*/ 2147483646 w 18"/>
              <a:gd name="T15" fmla="*/ 2147483646 h 331"/>
              <a:gd name="T16" fmla="*/ 2147483646 w 18"/>
              <a:gd name="T17" fmla="*/ 2147483646 h 3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331">
                <a:moveTo>
                  <a:pt x="9" y="331"/>
                </a:moveTo>
                <a:cubicBezTo>
                  <a:pt x="9" y="331"/>
                  <a:pt x="9" y="331"/>
                  <a:pt x="9" y="331"/>
                </a:cubicBezTo>
                <a:cubicBezTo>
                  <a:pt x="4" y="331"/>
                  <a:pt x="0" y="327"/>
                  <a:pt x="0" y="322"/>
                </a:cubicBezTo>
                <a:cubicBezTo>
                  <a:pt x="0" y="10"/>
                  <a:pt x="0" y="10"/>
                  <a:pt x="0" y="10"/>
                </a:cubicBezTo>
                <a:cubicBezTo>
                  <a:pt x="0" y="5"/>
                  <a:pt x="4" y="0"/>
                  <a:pt x="9" y="0"/>
                </a:cubicBezTo>
                <a:cubicBezTo>
                  <a:pt x="9" y="0"/>
                  <a:pt x="9" y="0"/>
                  <a:pt x="9" y="0"/>
                </a:cubicBezTo>
                <a:cubicBezTo>
                  <a:pt x="14" y="0"/>
                  <a:pt x="18" y="5"/>
                  <a:pt x="18" y="10"/>
                </a:cubicBezTo>
                <a:cubicBezTo>
                  <a:pt x="18" y="322"/>
                  <a:pt x="18" y="322"/>
                  <a:pt x="18" y="322"/>
                </a:cubicBezTo>
                <a:cubicBezTo>
                  <a:pt x="18" y="327"/>
                  <a:pt x="14" y="331"/>
                  <a:pt x="9" y="331"/>
                </a:cubicBezTo>
                <a:close/>
              </a:path>
            </a:pathLst>
          </a:custGeom>
          <a:solidFill>
            <a:srgbClr val="5CC6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1" name="Freeform 124"/>
          <p:cNvSpPr>
            <a:spLocks/>
          </p:cNvSpPr>
          <p:nvPr/>
        </p:nvSpPr>
        <p:spPr bwMode="auto">
          <a:xfrm>
            <a:off x="10728325" y="6005513"/>
            <a:ext cx="158750" cy="134937"/>
          </a:xfrm>
          <a:custGeom>
            <a:avLst/>
            <a:gdLst>
              <a:gd name="T0" fmla="*/ 2147483646 w 100"/>
              <a:gd name="T1" fmla="*/ 2147483646 h 85"/>
              <a:gd name="T2" fmla="*/ 2147483646 w 100"/>
              <a:gd name="T3" fmla="*/ 2147483646 h 85"/>
              <a:gd name="T4" fmla="*/ 2147483646 w 100"/>
              <a:gd name="T5" fmla="*/ 2147483646 h 85"/>
              <a:gd name="T6" fmla="*/ 2147483646 w 100"/>
              <a:gd name="T7" fmla="*/ 2147483646 h 85"/>
              <a:gd name="T8" fmla="*/ 2147483646 w 100"/>
              <a:gd name="T9" fmla="*/ 2147483646 h 85"/>
              <a:gd name="T10" fmla="*/ 2147483646 w 100"/>
              <a:gd name="T11" fmla="*/ 2147483646 h 85"/>
              <a:gd name="T12" fmla="*/ 2147483646 w 100"/>
              <a:gd name="T13" fmla="*/ 2147483646 h 85"/>
              <a:gd name="T14" fmla="*/ 2147483646 w 100"/>
              <a:gd name="T15" fmla="*/ 2147483646 h 85"/>
              <a:gd name="T16" fmla="*/ 2147483646 w 100"/>
              <a:gd name="T17" fmla="*/ 2147483646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0" h="85">
                <a:moveTo>
                  <a:pt x="10" y="83"/>
                </a:moveTo>
                <a:cubicBezTo>
                  <a:pt x="97" y="11"/>
                  <a:pt x="97" y="11"/>
                  <a:pt x="97" y="11"/>
                </a:cubicBezTo>
                <a:cubicBezTo>
                  <a:pt x="100" y="9"/>
                  <a:pt x="100" y="5"/>
                  <a:pt x="98" y="3"/>
                </a:cubicBezTo>
                <a:cubicBezTo>
                  <a:pt x="98" y="3"/>
                  <a:pt x="98" y="3"/>
                  <a:pt x="98" y="3"/>
                </a:cubicBezTo>
                <a:cubicBezTo>
                  <a:pt x="96" y="1"/>
                  <a:pt x="93" y="0"/>
                  <a:pt x="90" y="2"/>
                </a:cubicBezTo>
                <a:cubicBezTo>
                  <a:pt x="3" y="74"/>
                  <a:pt x="3" y="74"/>
                  <a:pt x="3" y="74"/>
                </a:cubicBezTo>
                <a:cubicBezTo>
                  <a:pt x="1" y="76"/>
                  <a:pt x="0" y="80"/>
                  <a:pt x="2" y="82"/>
                </a:cubicBezTo>
                <a:cubicBezTo>
                  <a:pt x="2" y="82"/>
                  <a:pt x="2" y="82"/>
                  <a:pt x="2" y="82"/>
                </a:cubicBezTo>
                <a:cubicBezTo>
                  <a:pt x="4" y="84"/>
                  <a:pt x="8" y="85"/>
                  <a:pt x="10" y="83"/>
                </a:cubicBezTo>
                <a:close/>
              </a:path>
            </a:pathLst>
          </a:custGeom>
          <a:solidFill>
            <a:srgbClr val="5CC6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2" name="Freeform 125"/>
          <p:cNvSpPr>
            <a:spLocks/>
          </p:cNvSpPr>
          <p:nvPr/>
        </p:nvSpPr>
        <p:spPr bwMode="auto">
          <a:xfrm>
            <a:off x="10563225" y="6143625"/>
            <a:ext cx="200025" cy="171450"/>
          </a:xfrm>
          <a:custGeom>
            <a:avLst/>
            <a:gdLst>
              <a:gd name="T0" fmla="*/ 2147483646 w 126"/>
              <a:gd name="T1" fmla="*/ 2147483646 h 108"/>
              <a:gd name="T2" fmla="*/ 2147483646 w 126"/>
              <a:gd name="T3" fmla="*/ 2147483646 h 108"/>
              <a:gd name="T4" fmla="*/ 2147483646 w 126"/>
              <a:gd name="T5" fmla="*/ 2147483646 h 108"/>
              <a:gd name="T6" fmla="*/ 2147483646 w 126"/>
              <a:gd name="T7" fmla="*/ 2147483646 h 108"/>
              <a:gd name="T8" fmla="*/ 2147483646 w 126"/>
              <a:gd name="T9" fmla="*/ 2147483646 h 108"/>
              <a:gd name="T10" fmla="*/ 2147483646 w 126"/>
              <a:gd name="T11" fmla="*/ 2147483646 h 108"/>
              <a:gd name="T12" fmla="*/ 2147483646 w 126"/>
              <a:gd name="T13" fmla="*/ 2147483646 h 108"/>
              <a:gd name="T14" fmla="*/ 2147483646 w 126"/>
              <a:gd name="T15" fmla="*/ 2147483646 h 108"/>
              <a:gd name="T16" fmla="*/ 2147483646 w 126"/>
              <a:gd name="T17" fmla="*/ 2147483646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 h="108">
                <a:moveTo>
                  <a:pt x="123" y="98"/>
                </a:moveTo>
                <a:cubicBezTo>
                  <a:pt x="9" y="1"/>
                  <a:pt x="9" y="1"/>
                  <a:pt x="9" y="1"/>
                </a:cubicBezTo>
                <a:cubicBezTo>
                  <a:pt x="7" y="0"/>
                  <a:pt x="4" y="0"/>
                  <a:pt x="2" y="2"/>
                </a:cubicBezTo>
                <a:cubicBezTo>
                  <a:pt x="2" y="2"/>
                  <a:pt x="2" y="2"/>
                  <a:pt x="2" y="2"/>
                </a:cubicBezTo>
                <a:cubicBezTo>
                  <a:pt x="0" y="4"/>
                  <a:pt x="0" y="8"/>
                  <a:pt x="2" y="10"/>
                </a:cubicBezTo>
                <a:cubicBezTo>
                  <a:pt x="116" y="106"/>
                  <a:pt x="116" y="106"/>
                  <a:pt x="116" y="106"/>
                </a:cubicBezTo>
                <a:cubicBezTo>
                  <a:pt x="118" y="108"/>
                  <a:pt x="122" y="108"/>
                  <a:pt x="124" y="106"/>
                </a:cubicBezTo>
                <a:cubicBezTo>
                  <a:pt x="124" y="106"/>
                  <a:pt x="124" y="106"/>
                  <a:pt x="124" y="106"/>
                </a:cubicBezTo>
                <a:cubicBezTo>
                  <a:pt x="126" y="103"/>
                  <a:pt x="125" y="100"/>
                  <a:pt x="123" y="98"/>
                </a:cubicBezTo>
                <a:close/>
              </a:path>
            </a:pathLst>
          </a:custGeom>
          <a:solidFill>
            <a:srgbClr val="5CC6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3" name="Rectangle 126"/>
          <p:cNvSpPr>
            <a:spLocks noChangeArrowheads="1"/>
          </p:cNvSpPr>
          <p:nvPr/>
        </p:nvSpPr>
        <p:spPr bwMode="auto">
          <a:xfrm>
            <a:off x="6253163" y="4908550"/>
            <a:ext cx="1576387" cy="1492250"/>
          </a:xfrm>
          <a:prstGeom prst="rect">
            <a:avLst/>
          </a:prstGeom>
          <a:solidFill>
            <a:srgbClr val="CFF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24" name="Rectangle 127"/>
          <p:cNvSpPr>
            <a:spLocks noChangeArrowheads="1"/>
          </p:cNvSpPr>
          <p:nvPr/>
        </p:nvSpPr>
        <p:spPr bwMode="auto">
          <a:xfrm>
            <a:off x="6253163" y="5024438"/>
            <a:ext cx="1576387" cy="47625"/>
          </a:xfrm>
          <a:prstGeom prst="rect">
            <a:avLst/>
          </a:prstGeom>
          <a:solidFill>
            <a:srgbClr val="70CD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25" name="Freeform 128"/>
          <p:cNvSpPr>
            <a:spLocks/>
          </p:cNvSpPr>
          <p:nvPr/>
        </p:nvSpPr>
        <p:spPr bwMode="auto">
          <a:xfrm>
            <a:off x="7829550" y="4908550"/>
            <a:ext cx="1001713" cy="1492250"/>
          </a:xfrm>
          <a:custGeom>
            <a:avLst/>
            <a:gdLst>
              <a:gd name="T0" fmla="*/ 2147483646 w 631"/>
              <a:gd name="T1" fmla="*/ 2147483646 h 940"/>
              <a:gd name="T2" fmla="*/ 0 w 631"/>
              <a:gd name="T3" fmla="*/ 2147483646 h 940"/>
              <a:gd name="T4" fmla="*/ 0 w 631"/>
              <a:gd name="T5" fmla="*/ 0 h 940"/>
              <a:gd name="T6" fmla="*/ 2147483646 w 631"/>
              <a:gd name="T7" fmla="*/ 2147483646 h 940"/>
              <a:gd name="T8" fmla="*/ 2147483646 w 631"/>
              <a:gd name="T9" fmla="*/ 2147483646 h 9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1" h="940">
                <a:moveTo>
                  <a:pt x="631" y="940"/>
                </a:moveTo>
                <a:lnTo>
                  <a:pt x="0" y="940"/>
                </a:lnTo>
                <a:lnTo>
                  <a:pt x="0" y="0"/>
                </a:lnTo>
                <a:lnTo>
                  <a:pt x="631" y="31"/>
                </a:lnTo>
                <a:lnTo>
                  <a:pt x="631" y="940"/>
                </a:lnTo>
                <a:close/>
              </a:path>
            </a:pathLst>
          </a:custGeom>
          <a:solidFill>
            <a:srgbClr val="77C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6" name="Rectangle 129"/>
          <p:cNvSpPr>
            <a:spLocks noChangeArrowheads="1"/>
          </p:cNvSpPr>
          <p:nvPr/>
        </p:nvSpPr>
        <p:spPr bwMode="auto">
          <a:xfrm>
            <a:off x="6253163" y="4908550"/>
            <a:ext cx="1657350" cy="114300"/>
          </a:xfrm>
          <a:prstGeom prst="rect">
            <a:avLst/>
          </a:prstGeom>
          <a:solidFill>
            <a:srgbClr val="E5FF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27" name="Rectangle 130"/>
          <p:cNvSpPr>
            <a:spLocks noChangeArrowheads="1"/>
          </p:cNvSpPr>
          <p:nvPr/>
        </p:nvSpPr>
        <p:spPr bwMode="auto">
          <a:xfrm>
            <a:off x="7829550" y="5024438"/>
            <a:ext cx="1001713" cy="47625"/>
          </a:xfrm>
          <a:prstGeom prst="rect">
            <a:avLst/>
          </a:prstGeom>
          <a:solidFill>
            <a:srgbClr val="409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28" name="Rectangle 131"/>
          <p:cNvSpPr>
            <a:spLocks noChangeArrowheads="1"/>
          </p:cNvSpPr>
          <p:nvPr/>
        </p:nvSpPr>
        <p:spPr bwMode="auto">
          <a:xfrm>
            <a:off x="6573838" y="5197475"/>
            <a:ext cx="228600" cy="493713"/>
          </a:xfrm>
          <a:prstGeom prst="rect">
            <a:avLst/>
          </a:prstGeom>
          <a:solidFill>
            <a:srgbClr val="409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29" name="Rectangle 132"/>
          <p:cNvSpPr>
            <a:spLocks noChangeArrowheads="1"/>
          </p:cNvSpPr>
          <p:nvPr/>
        </p:nvSpPr>
        <p:spPr bwMode="auto">
          <a:xfrm>
            <a:off x="6608763" y="5235575"/>
            <a:ext cx="193675" cy="455613"/>
          </a:xfrm>
          <a:prstGeom prst="rect">
            <a:avLst/>
          </a:prstGeom>
          <a:solidFill>
            <a:srgbClr val="77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30" name="Rectangle 133"/>
          <p:cNvSpPr>
            <a:spLocks noChangeArrowheads="1"/>
          </p:cNvSpPr>
          <p:nvPr/>
        </p:nvSpPr>
        <p:spPr bwMode="auto">
          <a:xfrm>
            <a:off x="6691313" y="5235575"/>
            <a:ext cx="28575" cy="455613"/>
          </a:xfrm>
          <a:prstGeom prst="rect">
            <a:avLst/>
          </a:prstGeom>
          <a:solidFill>
            <a:srgbClr val="CEF0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31" name="Rectangle 134"/>
          <p:cNvSpPr>
            <a:spLocks noChangeArrowheads="1"/>
          </p:cNvSpPr>
          <p:nvPr/>
        </p:nvSpPr>
        <p:spPr bwMode="auto">
          <a:xfrm>
            <a:off x="6608763" y="5359400"/>
            <a:ext cx="193675" cy="33338"/>
          </a:xfrm>
          <a:prstGeom prst="rect">
            <a:avLst/>
          </a:prstGeom>
          <a:solidFill>
            <a:srgbClr val="CCF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32" name="Rectangle 135"/>
          <p:cNvSpPr>
            <a:spLocks noChangeArrowheads="1"/>
          </p:cNvSpPr>
          <p:nvPr/>
        </p:nvSpPr>
        <p:spPr bwMode="auto">
          <a:xfrm>
            <a:off x="6608763" y="5534025"/>
            <a:ext cx="193675" cy="33338"/>
          </a:xfrm>
          <a:prstGeom prst="rect">
            <a:avLst/>
          </a:prstGeom>
          <a:solidFill>
            <a:srgbClr val="CCF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33" name="Rectangle 136"/>
          <p:cNvSpPr>
            <a:spLocks noChangeArrowheads="1"/>
          </p:cNvSpPr>
          <p:nvPr/>
        </p:nvSpPr>
        <p:spPr bwMode="auto">
          <a:xfrm>
            <a:off x="8056563" y="5216525"/>
            <a:ext cx="209550" cy="454025"/>
          </a:xfrm>
          <a:prstGeom prst="rect">
            <a:avLst/>
          </a:prstGeom>
          <a:solidFill>
            <a:srgbClr val="409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34" name="Rectangle 137"/>
          <p:cNvSpPr>
            <a:spLocks noChangeArrowheads="1"/>
          </p:cNvSpPr>
          <p:nvPr/>
        </p:nvSpPr>
        <p:spPr bwMode="auto">
          <a:xfrm>
            <a:off x="8088313" y="5253038"/>
            <a:ext cx="177800" cy="417512"/>
          </a:xfrm>
          <a:prstGeom prst="rect">
            <a:avLst/>
          </a:prstGeom>
          <a:solidFill>
            <a:srgbClr val="43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35" name="Rectangle 138"/>
          <p:cNvSpPr>
            <a:spLocks noChangeArrowheads="1"/>
          </p:cNvSpPr>
          <p:nvPr/>
        </p:nvSpPr>
        <p:spPr bwMode="auto">
          <a:xfrm>
            <a:off x="8164513" y="5253038"/>
            <a:ext cx="25400" cy="417512"/>
          </a:xfrm>
          <a:prstGeom prst="rect">
            <a:avLst/>
          </a:prstGeom>
          <a:solidFill>
            <a:srgbClr val="79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36" name="Rectangle 139"/>
          <p:cNvSpPr>
            <a:spLocks noChangeArrowheads="1"/>
          </p:cNvSpPr>
          <p:nvPr/>
        </p:nvSpPr>
        <p:spPr bwMode="auto">
          <a:xfrm>
            <a:off x="8088313" y="5365750"/>
            <a:ext cx="177800" cy="30163"/>
          </a:xfrm>
          <a:prstGeom prst="rect">
            <a:avLst/>
          </a:prstGeom>
          <a:solidFill>
            <a:srgbClr val="79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37" name="Rectangle 140"/>
          <p:cNvSpPr>
            <a:spLocks noChangeArrowheads="1"/>
          </p:cNvSpPr>
          <p:nvPr/>
        </p:nvSpPr>
        <p:spPr bwMode="auto">
          <a:xfrm>
            <a:off x="8088313" y="5526088"/>
            <a:ext cx="177800" cy="31750"/>
          </a:xfrm>
          <a:prstGeom prst="rect">
            <a:avLst/>
          </a:prstGeom>
          <a:solidFill>
            <a:srgbClr val="79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38" name="Rectangle 141"/>
          <p:cNvSpPr>
            <a:spLocks noChangeArrowheads="1"/>
          </p:cNvSpPr>
          <p:nvPr/>
        </p:nvSpPr>
        <p:spPr bwMode="auto">
          <a:xfrm>
            <a:off x="8467725" y="5216525"/>
            <a:ext cx="209550" cy="454025"/>
          </a:xfrm>
          <a:prstGeom prst="rect">
            <a:avLst/>
          </a:prstGeom>
          <a:solidFill>
            <a:srgbClr val="409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39" name="Rectangle 142"/>
          <p:cNvSpPr>
            <a:spLocks noChangeArrowheads="1"/>
          </p:cNvSpPr>
          <p:nvPr/>
        </p:nvSpPr>
        <p:spPr bwMode="auto">
          <a:xfrm>
            <a:off x="8499475" y="5253038"/>
            <a:ext cx="177800" cy="417512"/>
          </a:xfrm>
          <a:prstGeom prst="rect">
            <a:avLst/>
          </a:prstGeom>
          <a:solidFill>
            <a:srgbClr val="43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40" name="Rectangle 143"/>
          <p:cNvSpPr>
            <a:spLocks noChangeArrowheads="1"/>
          </p:cNvSpPr>
          <p:nvPr/>
        </p:nvSpPr>
        <p:spPr bwMode="auto">
          <a:xfrm>
            <a:off x="8575675" y="5253038"/>
            <a:ext cx="26988" cy="417512"/>
          </a:xfrm>
          <a:prstGeom prst="rect">
            <a:avLst/>
          </a:prstGeom>
          <a:solidFill>
            <a:srgbClr val="79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41" name="Rectangle 144"/>
          <p:cNvSpPr>
            <a:spLocks noChangeArrowheads="1"/>
          </p:cNvSpPr>
          <p:nvPr/>
        </p:nvSpPr>
        <p:spPr bwMode="auto">
          <a:xfrm>
            <a:off x="8499475" y="5365750"/>
            <a:ext cx="177800" cy="30163"/>
          </a:xfrm>
          <a:prstGeom prst="rect">
            <a:avLst/>
          </a:prstGeom>
          <a:solidFill>
            <a:srgbClr val="79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42" name="Rectangle 145"/>
          <p:cNvSpPr>
            <a:spLocks noChangeArrowheads="1"/>
          </p:cNvSpPr>
          <p:nvPr/>
        </p:nvSpPr>
        <p:spPr bwMode="auto">
          <a:xfrm>
            <a:off x="8499475" y="5526088"/>
            <a:ext cx="177800" cy="31750"/>
          </a:xfrm>
          <a:prstGeom prst="rect">
            <a:avLst/>
          </a:prstGeom>
          <a:solidFill>
            <a:srgbClr val="79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43" name="Rectangle 146"/>
          <p:cNvSpPr>
            <a:spLocks noChangeArrowheads="1"/>
          </p:cNvSpPr>
          <p:nvPr/>
        </p:nvSpPr>
        <p:spPr bwMode="auto">
          <a:xfrm>
            <a:off x="8056563" y="5788025"/>
            <a:ext cx="209550" cy="454025"/>
          </a:xfrm>
          <a:prstGeom prst="rect">
            <a:avLst/>
          </a:prstGeom>
          <a:solidFill>
            <a:srgbClr val="409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44" name="Rectangle 147"/>
          <p:cNvSpPr>
            <a:spLocks noChangeArrowheads="1"/>
          </p:cNvSpPr>
          <p:nvPr/>
        </p:nvSpPr>
        <p:spPr bwMode="auto">
          <a:xfrm>
            <a:off x="8088313" y="5824538"/>
            <a:ext cx="177800" cy="417512"/>
          </a:xfrm>
          <a:prstGeom prst="rect">
            <a:avLst/>
          </a:prstGeom>
          <a:solidFill>
            <a:srgbClr val="43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45" name="Rectangle 148"/>
          <p:cNvSpPr>
            <a:spLocks noChangeArrowheads="1"/>
          </p:cNvSpPr>
          <p:nvPr/>
        </p:nvSpPr>
        <p:spPr bwMode="auto">
          <a:xfrm>
            <a:off x="8164513" y="5824538"/>
            <a:ext cx="25400" cy="417512"/>
          </a:xfrm>
          <a:prstGeom prst="rect">
            <a:avLst/>
          </a:prstGeom>
          <a:solidFill>
            <a:srgbClr val="79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46" name="Rectangle 149"/>
          <p:cNvSpPr>
            <a:spLocks noChangeArrowheads="1"/>
          </p:cNvSpPr>
          <p:nvPr/>
        </p:nvSpPr>
        <p:spPr bwMode="auto">
          <a:xfrm>
            <a:off x="8088313" y="5937250"/>
            <a:ext cx="177800" cy="30163"/>
          </a:xfrm>
          <a:prstGeom prst="rect">
            <a:avLst/>
          </a:prstGeom>
          <a:solidFill>
            <a:srgbClr val="79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47" name="Rectangle 150"/>
          <p:cNvSpPr>
            <a:spLocks noChangeArrowheads="1"/>
          </p:cNvSpPr>
          <p:nvPr/>
        </p:nvSpPr>
        <p:spPr bwMode="auto">
          <a:xfrm>
            <a:off x="8088313" y="6099175"/>
            <a:ext cx="177800" cy="30163"/>
          </a:xfrm>
          <a:prstGeom prst="rect">
            <a:avLst/>
          </a:prstGeom>
          <a:solidFill>
            <a:srgbClr val="79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48" name="Rectangle 151"/>
          <p:cNvSpPr>
            <a:spLocks noChangeArrowheads="1"/>
          </p:cNvSpPr>
          <p:nvPr/>
        </p:nvSpPr>
        <p:spPr bwMode="auto">
          <a:xfrm>
            <a:off x="8467725" y="5788025"/>
            <a:ext cx="209550" cy="454025"/>
          </a:xfrm>
          <a:prstGeom prst="rect">
            <a:avLst/>
          </a:prstGeom>
          <a:solidFill>
            <a:srgbClr val="409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49" name="Rectangle 152"/>
          <p:cNvSpPr>
            <a:spLocks noChangeArrowheads="1"/>
          </p:cNvSpPr>
          <p:nvPr/>
        </p:nvSpPr>
        <p:spPr bwMode="auto">
          <a:xfrm>
            <a:off x="8499475" y="5824538"/>
            <a:ext cx="177800" cy="417512"/>
          </a:xfrm>
          <a:prstGeom prst="rect">
            <a:avLst/>
          </a:prstGeom>
          <a:solidFill>
            <a:srgbClr val="43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50" name="Rectangle 153"/>
          <p:cNvSpPr>
            <a:spLocks noChangeArrowheads="1"/>
          </p:cNvSpPr>
          <p:nvPr/>
        </p:nvSpPr>
        <p:spPr bwMode="auto">
          <a:xfrm>
            <a:off x="8575675" y="5824538"/>
            <a:ext cx="26988" cy="417512"/>
          </a:xfrm>
          <a:prstGeom prst="rect">
            <a:avLst/>
          </a:prstGeom>
          <a:solidFill>
            <a:srgbClr val="79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51" name="Rectangle 154"/>
          <p:cNvSpPr>
            <a:spLocks noChangeArrowheads="1"/>
          </p:cNvSpPr>
          <p:nvPr/>
        </p:nvSpPr>
        <p:spPr bwMode="auto">
          <a:xfrm>
            <a:off x="8499475" y="5937250"/>
            <a:ext cx="177800" cy="30163"/>
          </a:xfrm>
          <a:prstGeom prst="rect">
            <a:avLst/>
          </a:prstGeom>
          <a:solidFill>
            <a:srgbClr val="79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52" name="Rectangle 155"/>
          <p:cNvSpPr>
            <a:spLocks noChangeArrowheads="1"/>
          </p:cNvSpPr>
          <p:nvPr/>
        </p:nvSpPr>
        <p:spPr bwMode="auto">
          <a:xfrm>
            <a:off x="8499475" y="6099175"/>
            <a:ext cx="177800" cy="30163"/>
          </a:xfrm>
          <a:prstGeom prst="rect">
            <a:avLst/>
          </a:prstGeom>
          <a:solidFill>
            <a:srgbClr val="79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53" name="Rectangle 156"/>
          <p:cNvSpPr>
            <a:spLocks noChangeArrowheads="1"/>
          </p:cNvSpPr>
          <p:nvPr/>
        </p:nvSpPr>
        <p:spPr bwMode="auto">
          <a:xfrm>
            <a:off x="6573838" y="5764213"/>
            <a:ext cx="228600" cy="495300"/>
          </a:xfrm>
          <a:prstGeom prst="rect">
            <a:avLst/>
          </a:prstGeom>
          <a:solidFill>
            <a:srgbClr val="409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54" name="Rectangle 157"/>
          <p:cNvSpPr>
            <a:spLocks noChangeArrowheads="1"/>
          </p:cNvSpPr>
          <p:nvPr/>
        </p:nvSpPr>
        <p:spPr bwMode="auto">
          <a:xfrm>
            <a:off x="6608763" y="5803900"/>
            <a:ext cx="193675" cy="455613"/>
          </a:xfrm>
          <a:prstGeom prst="rect">
            <a:avLst/>
          </a:prstGeom>
          <a:solidFill>
            <a:srgbClr val="77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55" name="Rectangle 158"/>
          <p:cNvSpPr>
            <a:spLocks noChangeArrowheads="1"/>
          </p:cNvSpPr>
          <p:nvPr/>
        </p:nvSpPr>
        <p:spPr bwMode="auto">
          <a:xfrm>
            <a:off x="6691313" y="5803900"/>
            <a:ext cx="28575" cy="455613"/>
          </a:xfrm>
          <a:prstGeom prst="rect">
            <a:avLst/>
          </a:prstGeom>
          <a:solidFill>
            <a:srgbClr val="CEF0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56" name="Rectangle 159"/>
          <p:cNvSpPr>
            <a:spLocks noChangeArrowheads="1"/>
          </p:cNvSpPr>
          <p:nvPr/>
        </p:nvSpPr>
        <p:spPr bwMode="auto">
          <a:xfrm>
            <a:off x="6608763" y="5926138"/>
            <a:ext cx="193675" cy="33337"/>
          </a:xfrm>
          <a:prstGeom prst="rect">
            <a:avLst/>
          </a:prstGeom>
          <a:solidFill>
            <a:srgbClr val="CCF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57" name="Rectangle 160"/>
          <p:cNvSpPr>
            <a:spLocks noChangeArrowheads="1"/>
          </p:cNvSpPr>
          <p:nvPr/>
        </p:nvSpPr>
        <p:spPr bwMode="auto">
          <a:xfrm>
            <a:off x="6608763" y="6102350"/>
            <a:ext cx="193675" cy="33338"/>
          </a:xfrm>
          <a:prstGeom prst="rect">
            <a:avLst/>
          </a:prstGeom>
          <a:solidFill>
            <a:srgbClr val="CCF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58" name="Rectangle 161"/>
          <p:cNvSpPr>
            <a:spLocks noChangeArrowheads="1"/>
          </p:cNvSpPr>
          <p:nvPr/>
        </p:nvSpPr>
        <p:spPr bwMode="auto">
          <a:xfrm>
            <a:off x="6954838" y="5764213"/>
            <a:ext cx="228600" cy="495300"/>
          </a:xfrm>
          <a:prstGeom prst="rect">
            <a:avLst/>
          </a:prstGeom>
          <a:solidFill>
            <a:srgbClr val="409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59" name="Rectangle 162"/>
          <p:cNvSpPr>
            <a:spLocks noChangeArrowheads="1"/>
          </p:cNvSpPr>
          <p:nvPr/>
        </p:nvSpPr>
        <p:spPr bwMode="auto">
          <a:xfrm>
            <a:off x="6989763" y="5803900"/>
            <a:ext cx="193675" cy="455613"/>
          </a:xfrm>
          <a:prstGeom prst="rect">
            <a:avLst/>
          </a:prstGeom>
          <a:solidFill>
            <a:srgbClr val="77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60" name="Rectangle 163"/>
          <p:cNvSpPr>
            <a:spLocks noChangeArrowheads="1"/>
          </p:cNvSpPr>
          <p:nvPr/>
        </p:nvSpPr>
        <p:spPr bwMode="auto">
          <a:xfrm>
            <a:off x="7072313" y="5803900"/>
            <a:ext cx="28575" cy="455613"/>
          </a:xfrm>
          <a:prstGeom prst="rect">
            <a:avLst/>
          </a:prstGeom>
          <a:solidFill>
            <a:srgbClr val="CEF0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61" name="Rectangle 164"/>
          <p:cNvSpPr>
            <a:spLocks noChangeArrowheads="1"/>
          </p:cNvSpPr>
          <p:nvPr/>
        </p:nvSpPr>
        <p:spPr bwMode="auto">
          <a:xfrm>
            <a:off x="6989763" y="5926138"/>
            <a:ext cx="193675" cy="33337"/>
          </a:xfrm>
          <a:prstGeom prst="rect">
            <a:avLst/>
          </a:prstGeom>
          <a:solidFill>
            <a:srgbClr val="CCF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62" name="Rectangle 165"/>
          <p:cNvSpPr>
            <a:spLocks noChangeArrowheads="1"/>
          </p:cNvSpPr>
          <p:nvPr/>
        </p:nvSpPr>
        <p:spPr bwMode="auto">
          <a:xfrm>
            <a:off x="6989763" y="6102350"/>
            <a:ext cx="193675" cy="33338"/>
          </a:xfrm>
          <a:prstGeom prst="rect">
            <a:avLst/>
          </a:prstGeom>
          <a:solidFill>
            <a:srgbClr val="CCF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63" name="Rectangle 166"/>
          <p:cNvSpPr>
            <a:spLocks noChangeArrowheads="1"/>
          </p:cNvSpPr>
          <p:nvPr/>
        </p:nvSpPr>
        <p:spPr bwMode="auto">
          <a:xfrm>
            <a:off x="7316788" y="5764213"/>
            <a:ext cx="228600" cy="495300"/>
          </a:xfrm>
          <a:prstGeom prst="rect">
            <a:avLst/>
          </a:prstGeom>
          <a:solidFill>
            <a:srgbClr val="409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64" name="Rectangle 167"/>
          <p:cNvSpPr>
            <a:spLocks noChangeArrowheads="1"/>
          </p:cNvSpPr>
          <p:nvPr/>
        </p:nvSpPr>
        <p:spPr bwMode="auto">
          <a:xfrm>
            <a:off x="7351713" y="5803900"/>
            <a:ext cx="193675" cy="455613"/>
          </a:xfrm>
          <a:prstGeom prst="rect">
            <a:avLst/>
          </a:prstGeom>
          <a:solidFill>
            <a:srgbClr val="77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65" name="Rectangle 168"/>
          <p:cNvSpPr>
            <a:spLocks noChangeArrowheads="1"/>
          </p:cNvSpPr>
          <p:nvPr/>
        </p:nvSpPr>
        <p:spPr bwMode="auto">
          <a:xfrm>
            <a:off x="7434263" y="5803900"/>
            <a:ext cx="28575" cy="455613"/>
          </a:xfrm>
          <a:prstGeom prst="rect">
            <a:avLst/>
          </a:prstGeom>
          <a:solidFill>
            <a:srgbClr val="CEF0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66" name="Rectangle 169"/>
          <p:cNvSpPr>
            <a:spLocks noChangeArrowheads="1"/>
          </p:cNvSpPr>
          <p:nvPr/>
        </p:nvSpPr>
        <p:spPr bwMode="auto">
          <a:xfrm>
            <a:off x="7351713" y="5926138"/>
            <a:ext cx="193675" cy="33337"/>
          </a:xfrm>
          <a:prstGeom prst="rect">
            <a:avLst/>
          </a:prstGeom>
          <a:solidFill>
            <a:srgbClr val="CCF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67" name="Rectangle 170"/>
          <p:cNvSpPr>
            <a:spLocks noChangeArrowheads="1"/>
          </p:cNvSpPr>
          <p:nvPr/>
        </p:nvSpPr>
        <p:spPr bwMode="auto">
          <a:xfrm>
            <a:off x="7351713" y="6102350"/>
            <a:ext cx="193675" cy="33338"/>
          </a:xfrm>
          <a:prstGeom prst="rect">
            <a:avLst/>
          </a:prstGeom>
          <a:solidFill>
            <a:srgbClr val="CCF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68" name="Rectangle 171"/>
          <p:cNvSpPr>
            <a:spLocks noChangeArrowheads="1"/>
          </p:cNvSpPr>
          <p:nvPr/>
        </p:nvSpPr>
        <p:spPr bwMode="auto">
          <a:xfrm>
            <a:off x="7316788" y="5194300"/>
            <a:ext cx="228600" cy="493713"/>
          </a:xfrm>
          <a:prstGeom prst="rect">
            <a:avLst/>
          </a:prstGeom>
          <a:solidFill>
            <a:srgbClr val="409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69" name="Rectangle 172"/>
          <p:cNvSpPr>
            <a:spLocks noChangeArrowheads="1"/>
          </p:cNvSpPr>
          <p:nvPr/>
        </p:nvSpPr>
        <p:spPr bwMode="auto">
          <a:xfrm>
            <a:off x="7351713" y="5232400"/>
            <a:ext cx="193675" cy="455613"/>
          </a:xfrm>
          <a:prstGeom prst="rect">
            <a:avLst/>
          </a:prstGeom>
          <a:solidFill>
            <a:srgbClr val="77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70" name="Rectangle 173"/>
          <p:cNvSpPr>
            <a:spLocks noChangeArrowheads="1"/>
          </p:cNvSpPr>
          <p:nvPr/>
        </p:nvSpPr>
        <p:spPr bwMode="auto">
          <a:xfrm>
            <a:off x="7434263" y="5232400"/>
            <a:ext cx="28575" cy="455613"/>
          </a:xfrm>
          <a:prstGeom prst="rect">
            <a:avLst/>
          </a:prstGeom>
          <a:solidFill>
            <a:srgbClr val="CEF0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71" name="Rectangle 174"/>
          <p:cNvSpPr>
            <a:spLocks noChangeArrowheads="1"/>
          </p:cNvSpPr>
          <p:nvPr/>
        </p:nvSpPr>
        <p:spPr bwMode="auto">
          <a:xfrm>
            <a:off x="7351713" y="5356225"/>
            <a:ext cx="193675" cy="33338"/>
          </a:xfrm>
          <a:prstGeom prst="rect">
            <a:avLst/>
          </a:prstGeom>
          <a:solidFill>
            <a:srgbClr val="CCF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72" name="Rectangle 175"/>
          <p:cNvSpPr>
            <a:spLocks noChangeArrowheads="1"/>
          </p:cNvSpPr>
          <p:nvPr/>
        </p:nvSpPr>
        <p:spPr bwMode="auto">
          <a:xfrm>
            <a:off x="7351713" y="5530850"/>
            <a:ext cx="193675" cy="33338"/>
          </a:xfrm>
          <a:prstGeom prst="rect">
            <a:avLst/>
          </a:prstGeom>
          <a:solidFill>
            <a:srgbClr val="CCF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73" name="Rectangle 176"/>
          <p:cNvSpPr>
            <a:spLocks noChangeArrowheads="1"/>
          </p:cNvSpPr>
          <p:nvPr/>
        </p:nvSpPr>
        <p:spPr bwMode="auto">
          <a:xfrm>
            <a:off x="6954838" y="5194300"/>
            <a:ext cx="228600" cy="493713"/>
          </a:xfrm>
          <a:prstGeom prst="rect">
            <a:avLst/>
          </a:prstGeom>
          <a:solidFill>
            <a:srgbClr val="409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74" name="Rectangle 177"/>
          <p:cNvSpPr>
            <a:spLocks noChangeArrowheads="1"/>
          </p:cNvSpPr>
          <p:nvPr/>
        </p:nvSpPr>
        <p:spPr bwMode="auto">
          <a:xfrm>
            <a:off x="6989763" y="5232400"/>
            <a:ext cx="193675" cy="455613"/>
          </a:xfrm>
          <a:prstGeom prst="rect">
            <a:avLst/>
          </a:prstGeom>
          <a:solidFill>
            <a:srgbClr val="77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75" name="Rectangle 178"/>
          <p:cNvSpPr>
            <a:spLocks noChangeArrowheads="1"/>
          </p:cNvSpPr>
          <p:nvPr/>
        </p:nvSpPr>
        <p:spPr bwMode="auto">
          <a:xfrm>
            <a:off x="7072313" y="5232400"/>
            <a:ext cx="28575" cy="455613"/>
          </a:xfrm>
          <a:prstGeom prst="rect">
            <a:avLst/>
          </a:prstGeom>
          <a:solidFill>
            <a:srgbClr val="CEF0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76" name="Rectangle 179"/>
          <p:cNvSpPr>
            <a:spLocks noChangeArrowheads="1"/>
          </p:cNvSpPr>
          <p:nvPr/>
        </p:nvSpPr>
        <p:spPr bwMode="auto">
          <a:xfrm>
            <a:off x="6989763" y="5356225"/>
            <a:ext cx="193675" cy="33338"/>
          </a:xfrm>
          <a:prstGeom prst="rect">
            <a:avLst/>
          </a:prstGeom>
          <a:solidFill>
            <a:srgbClr val="CCF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77" name="Rectangle 180"/>
          <p:cNvSpPr>
            <a:spLocks noChangeArrowheads="1"/>
          </p:cNvSpPr>
          <p:nvPr/>
        </p:nvSpPr>
        <p:spPr bwMode="auto">
          <a:xfrm>
            <a:off x="6989763" y="5530850"/>
            <a:ext cx="193675" cy="33338"/>
          </a:xfrm>
          <a:prstGeom prst="rect">
            <a:avLst/>
          </a:prstGeom>
          <a:solidFill>
            <a:srgbClr val="CCF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78" name="Rectangle 181"/>
          <p:cNvSpPr>
            <a:spLocks noChangeArrowheads="1"/>
          </p:cNvSpPr>
          <p:nvPr/>
        </p:nvSpPr>
        <p:spPr bwMode="auto">
          <a:xfrm>
            <a:off x="7716838" y="5245100"/>
            <a:ext cx="166687" cy="41275"/>
          </a:xfrm>
          <a:prstGeom prst="rect">
            <a:avLst/>
          </a:prstGeom>
          <a:solidFill>
            <a:srgbClr val="77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79" name="Rectangle 182"/>
          <p:cNvSpPr>
            <a:spLocks noChangeArrowheads="1"/>
          </p:cNvSpPr>
          <p:nvPr/>
        </p:nvSpPr>
        <p:spPr bwMode="auto">
          <a:xfrm>
            <a:off x="7599363" y="5454650"/>
            <a:ext cx="127000" cy="41275"/>
          </a:xfrm>
          <a:prstGeom prst="rect">
            <a:avLst/>
          </a:prstGeom>
          <a:solidFill>
            <a:srgbClr val="77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80" name="Rectangle 183"/>
          <p:cNvSpPr>
            <a:spLocks noChangeArrowheads="1"/>
          </p:cNvSpPr>
          <p:nvPr/>
        </p:nvSpPr>
        <p:spPr bwMode="auto">
          <a:xfrm>
            <a:off x="7651750" y="6226175"/>
            <a:ext cx="128588" cy="39688"/>
          </a:xfrm>
          <a:prstGeom prst="rect">
            <a:avLst/>
          </a:prstGeom>
          <a:solidFill>
            <a:srgbClr val="77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81" name="Rectangle 184"/>
          <p:cNvSpPr>
            <a:spLocks noChangeArrowheads="1"/>
          </p:cNvSpPr>
          <p:nvPr/>
        </p:nvSpPr>
        <p:spPr bwMode="auto">
          <a:xfrm>
            <a:off x="6800850" y="6307138"/>
            <a:ext cx="128588" cy="41275"/>
          </a:xfrm>
          <a:prstGeom prst="rect">
            <a:avLst/>
          </a:prstGeom>
          <a:solidFill>
            <a:srgbClr val="77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82" name="Rectangle 185"/>
          <p:cNvSpPr>
            <a:spLocks noChangeArrowheads="1"/>
          </p:cNvSpPr>
          <p:nvPr/>
        </p:nvSpPr>
        <p:spPr bwMode="auto">
          <a:xfrm>
            <a:off x="6400800" y="5238750"/>
            <a:ext cx="127000" cy="41275"/>
          </a:xfrm>
          <a:prstGeom prst="rect">
            <a:avLst/>
          </a:prstGeom>
          <a:solidFill>
            <a:srgbClr val="77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83" name="Rectangle 186"/>
          <p:cNvSpPr>
            <a:spLocks noChangeArrowheads="1"/>
          </p:cNvSpPr>
          <p:nvPr/>
        </p:nvSpPr>
        <p:spPr bwMode="auto">
          <a:xfrm>
            <a:off x="6249988" y="5456238"/>
            <a:ext cx="128587" cy="41275"/>
          </a:xfrm>
          <a:prstGeom prst="rect">
            <a:avLst/>
          </a:prstGeom>
          <a:solidFill>
            <a:srgbClr val="77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84" name="Rectangle 187"/>
          <p:cNvSpPr>
            <a:spLocks noChangeArrowheads="1"/>
          </p:cNvSpPr>
          <p:nvPr/>
        </p:nvSpPr>
        <p:spPr bwMode="auto">
          <a:xfrm>
            <a:off x="6180138" y="5762625"/>
            <a:ext cx="127000" cy="41275"/>
          </a:xfrm>
          <a:prstGeom prst="rect">
            <a:avLst/>
          </a:prstGeom>
          <a:solidFill>
            <a:srgbClr val="77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85" name="Rectangle 188"/>
          <p:cNvSpPr>
            <a:spLocks noChangeArrowheads="1"/>
          </p:cNvSpPr>
          <p:nvPr/>
        </p:nvSpPr>
        <p:spPr bwMode="auto">
          <a:xfrm>
            <a:off x="6448425" y="6110288"/>
            <a:ext cx="127000" cy="39687"/>
          </a:xfrm>
          <a:prstGeom prst="rect">
            <a:avLst/>
          </a:prstGeom>
          <a:solidFill>
            <a:srgbClr val="77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86" name="Rectangle 189"/>
          <p:cNvSpPr>
            <a:spLocks noChangeArrowheads="1"/>
          </p:cNvSpPr>
          <p:nvPr/>
        </p:nvSpPr>
        <p:spPr bwMode="auto">
          <a:xfrm>
            <a:off x="7793038" y="5797550"/>
            <a:ext cx="166687" cy="41275"/>
          </a:xfrm>
          <a:prstGeom prst="rect">
            <a:avLst/>
          </a:prstGeom>
          <a:solidFill>
            <a:srgbClr val="77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87" name="Rectangle 190"/>
          <p:cNvSpPr>
            <a:spLocks noChangeArrowheads="1"/>
          </p:cNvSpPr>
          <p:nvPr/>
        </p:nvSpPr>
        <p:spPr bwMode="auto">
          <a:xfrm>
            <a:off x="7573963" y="5795963"/>
            <a:ext cx="166687" cy="39687"/>
          </a:xfrm>
          <a:prstGeom prst="rect">
            <a:avLst/>
          </a:prstGeom>
          <a:solidFill>
            <a:srgbClr val="77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88" name="Rectangle 191"/>
          <p:cNvSpPr>
            <a:spLocks noChangeArrowheads="1"/>
          </p:cNvSpPr>
          <p:nvPr/>
        </p:nvSpPr>
        <p:spPr bwMode="auto">
          <a:xfrm>
            <a:off x="7688263" y="6083300"/>
            <a:ext cx="166687" cy="39688"/>
          </a:xfrm>
          <a:prstGeom prst="rect">
            <a:avLst/>
          </a:prstGeom>
          <a:solidFill>
            <a:srgbClr val="77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89" name="Rectangle 192"/>
          <p:cNvSpPr>
            <a:spLocks noChangeArrowheads="1"/>
          </p:cNvSpPr>
          <p:nvPr/>
        </p:nvSpPr>
        <p:spPr bwMode="auto">
          <a:xfrm>
            <a:off x="0" y="6402388"/>
            <a:ext cx="12188825" cy="344487"/>
          </a:xfrm>
          <a:prstGeom prst="rect">
            <a:avLst/>
          </a:prstGeom>
          <a:solidFill>
            <a:srgbClr val="FF93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90" name="Rectangle 193"/>
          <p:cNvSpPr>
            <a:spLocks noChangeArrowheads="1"/>
          </p:cNvSpPr>
          <p:nvPr/>
        </p:nvSpPr>
        <p:spPr bwMode="auto">
          <a:xfrm>
            <a:off x="0" y="6515100"/>
            <a:ext cx="12188825" cy="344488"/>
          </a:xfrm>
          <a:prstGeom prst="rect">
            <a:avLst/>
          </a:prstGeom>
          <a:solidFill>
            <a:srgbClr val="B9A8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91" name="Freeform 194"/>
          <p:cNvSpPr>
            <a:spLocks/>
          </p:cNvSpPr>
          <p:nvPr/>
        </p:nvSpPr>
        <p:spPr bwMode="auto">
          <a:xfrm>
            <a:off x="511175" y="2051050"/>
            <a:ext cx="2236788" cy="1204913"/>
          </a:xfrm>
          <a:custGeom>
            <a:avLst/>
            <a:gdLst>
              <a:gd name="T0" fmla="*/ 2147483646 w 1409"/>
              <a:gd name="T1" fmla="*/ 2147483646 h 759"/>
              <a:gd name="T2" fmla="*/ 2147483646 w 1409"/>
              <a:gd name="T3" fmla="*/ 2147483646 h 759"/>
              <a:gd name="T4" fmla="*/ 2147483646 w 1409"/>
              <a:gd name="T5" fmla="*/ 2147483646 h 759"/>
              <a:gd name="T6" fmla="*/ 2147483646 w 1409"/>
              <a:gd name="T7" fmla="*/ 2147483646 h 759"/>
              <a:gd name="T8" fmla="*/ 2147483646 w 1409"/>
              <a:gd name="T9" fmla="*/ 2147483646 h 759"/>
              <a:gd name="T10" fmla="*/ 2147483646 w 1409"/>
              <a:gd name="T11" fmla="*/ 2147483646 h 759"/>
              <a:gd name="T12" fmla="*/ 2147483646 w 1409"/>
              <a:gd name="T13" fmla="*/ 2147483646 h 759"/>
              <a:gd name="T14" fmla="*/ 2147483646 w 1409"/>
              <a:gd name="T15" fmla="*/ 0 h 759"/>
              <a:gd name="T16" fmla="*/ 2147483646 w 1409"/>
              <a:gd name="T17" fmla="*/ 2147483646 h 759"/>
              <a:gd name="T18" fmla="*/ 2147483646 w 1409"/>
              <a:gd name="T19" fmla="*/ 2147483646 h 759"/>
              <a:gd name="T20" fmla="*/ 2147483646 w 1409"/>
              <a:gd name="T21" fmla="*/ 2147483646 h 759"/>
              <a:gd name="T22" fmla="*/ 2147483646 w 1409"/>
              <a:gd name="T23" fmla="*/ 2147483646 h 759"/>
              <a:gd name="T24" fmla="*/ 2147483646 w 1409"/>
              <a:gd name="T25" fmla="*/ 2147483646 h 759"/>
              <a:gd name="T26" fmla="*/ 0 w 1409"/>
              <a:gd name="T27" fmla="*/ 2147483646 h 759"/>
              <a:gd name="T28" fmla="*/ 2147483646 w 1409"/>
              <a:gd name="T29" fmla="*/ 2147483646 h 759"/>
              <a:gd name="T30" fmla="*/ 2147483646 w 1409"/>
              <a:gd name="T31" fmla="*/ 2147483646 h 759"/>
              <a:gd name="T32" fmla="*/ 2147483646 w 1409"/>
              <a:gd name="T33" fmla="*/ 2147483646 h 759"/>
              <a:gd name="T34" fmla="*/ 2147483646 w 1409"/>
              <a:gd name="T35" fmla="*/ 2147483646 h 75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09" h="759">
                <a:moveTo>
                  <a:pt x="1258" y="451"/>
                </a:moveTo>
                <a:cubicBezTo>
                  <a:pt x="1256" y="451"/>
                  <a:pt x="1255" y="451"/>
                  <a:pt x="1254" y="451"/>
                </a:cubicBezTo>
                <a:cubicBezTo>
                  <a:pt x="1254" y="444"/>
                  <a:pt x="1254" y="438"/>
                  <a:pt x="1254" y="431"/>
                </a:cubicBezTo>
                <a:cubicBezTo>
                  <a:pt x="1254" y="320"/>
                  <a:pt x="1164" y="230"/>
                  <a:pt x="1053" y="230"/>
                </a:cubicBezTo>
                <a:cubicBezTo>
                  <a:pt x="1028" y="230"/>
                  <a:pt x="1004" y="234"/>
                  <a:pt x="982" y="242"/>
                </a:cubicBezTo>
                <a:cubicBezTo>
                  <a:pt x="967" y="180"/>
                  <a:pt x="911" y="134"/>
                  <a:pt x="843" y="134"/>
                </a:cubicBezTo>
                <a:cubicBezTo>
                  <a:pt x="843" y="134"/>
                  <a:pt x="843" y="134"/>
                  <a:pt x="843" y="134"/>
                </a:cubicBezTo>
                <a:cubicBezTo>
                  <a:pt x="836" y="59"/>
                  <a:pt x="772" y="0"/>
                  <a:pt x="695" y="0"/>
                </a:cubicBezTo>
                <a:cubicBezTo>
                  <a:pt x="623" y="0"/>
                  <a:pt x="562" y="53"/>
                  <a:pt x="550" y="122"/>
                </a:cubicBezTo>
                <a:cubicBezTo>
                  <a:pt x="478" y="127"/>
                  <a:pt x="420" y="184"/>
                  <a:pt x="414" y="256"/>
                </a:cubicBezTo>
                <a:cubicBezTo>
                  <a:pt x="409" y="255"/>
                  <a:pt x="404" y="255"/>
                  <a:pt x="400" y="255"/>
                </a:cubicBezTo>
                <a:cubicBezTo>
                  <a:pt x="339" y="255"/>
                  <a:pt x="288" y="291"/>
                  <a:pt x="265" y="343"/>
                </a:cubicBezTo>
                <a:cubicBezTo>
                  <a:pt x="248" y="338"/>
                  <a:pt x="230" y="336"/>
                  <a:pt x="211" y="336"/>
                </a:cubicBezTo>
                <a:cubicBezTo>
                  <a:pt x="94" y="336"/>
                  <a:pt x="0" y="431"/>
                  <a:pt x="0" y="548"/>
                </a:cubicBezTo>
                <a:cubicBezTo>
                  <a:pt x="0" y="665"/>
                  <a:pt x="94" y="759"/>
                  <a:pt x="211" y="759"/>
                </a:cubicBezTo>
                <a:cubicBezTo>
                  <a:pt x="1258" y="752"/>
                  <a:pt x="1258" y="752"/>
                  <a:pt x="1258" y="752"/>
                </a:cubicBezTo>
                <a:cubicBezTo>
                  <a:pt x="1341" y="752"/>
                  <a:pt x="1409" y="685"/>
                  <a:pt x="1409" y="601"/>
                </a:cubicBezTo>
                <a:cubicBezTo>
                  <a:pt x="1409" y="518"/>
                  <a:pt x="1341" y="451"/>
                  <a:pt x="1258" y="45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2" name="Freeform 195"/>
          <p:cNvSpPr>
            <a:spLocks/>
          </p:cNvSpPr>
          <p:nvPr/>
        </p:nvSpPr>
        <p:spPr bwMode="auto">
          <a:xfrm>
            <a:off x="11144250" y="1614488"/>
            <a:ext cx="1044575" cy="912812"/>
          </a:xfrm>
          <a:custGeom>
            <a:avLst/>
            <a:gdLst>
              <a:gd name="T0" fmla="*/ 2147483646 w 658"/>
              <a:gd name="T1" fmla="*/ 2147483646 h 575"/>
              <a:gd name="T2" fmla="*/ 2147483646 w 658"/>
              <a:gd name="T3" fmla="*/ 2147483646 h 575"/>
              <a:gd name="T4" fmla="*/ 2147483646 w 658"/>
              <a:gd name="T5" fmla="*/ 2147483646 h 575"/>
              <a:gd name="T6" fmla="*/ 2147483646 w 658"/>
              <a:gd name="T7" fmla="*/ 0 h 575"/>
              <a:gd name="T8" fmla="*/ 2147483646 w 658"/>
              <a:gd name="T9" fmla="*/ 2147483646 h 575"/>
              <a:gd name="T10" fmla="*/ 2147483646 w 658"/>
              <a:gd name="T11" fmla="*/ 2147483646 h 575"/>
              <a:gd name="T12" fmla="*/ 2147483646 w 658"/>
              <a:gd name="T13" fmla="*/ 2147483646 h 575"/>
              <a:gd name="T14" fmla="*/ 2147483646 w 658"/>
              <a:gd name="T15" fmla="*/ 2147483646 h 575"/>
              <a:gd name="T16" fmla="*/ 2147483646 w 658"/>
              <a:gd name="T17" fmla="*/ 2147483646 h 575"/>
              <a:gd name="T18" fmla="*/ 0 w 658"/>
              <a:gd name="T19" fmla="*/ 2147483646 h 575"/>
              <a:gd name="T20" fmla="*/ 2147483646 w 658"/>
              <a:gd name="T21" fmla="*/ 2147483646 h 575"/>
              <a:gd name="T22" fmla="*/ 2147483646 w 658"/>
              <a:gd name="T23" fmla="*/ 2147483646 h 575"/>
              <a:gd name="T24" fmla="*/ 2147483646 w 658"/>
              <a:gd name="T25" fmla="*/ 2147483646 h 5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58" h="575">
                <a:moveTo>
                  <a:pt x="658" y="103"/>
                </a:moveTo>
                <a:cubicBezTo>
                  <a:pt x="652" y="102"/>
                  <a:pt x="646" y="101"/>
                  <a:pt x="640" y="101"/>
                </a:cubicBezTo>
                <a:cubicBezTo>
                  <a:pt x="639" y="101"/>
                  <a:pt x="639" y="101"/>
                  <a:pt x="639" y="101"/>
                </a:cubicBezTo>
                <a:cubicBezTo>
                  <a:pt x="634" y="44"/>
                  <a:pt x="586" y="0"/>
                  <a:pt x="527" y="0"/>
                </a:cubicBezTo>
                <a:cubicBezTo>
                  <a:pt x="472" y="0"/>
                  <a:pt x="426" y="40"/>
                  <a:pt x="417" y="92"/>
                </a:cubicBezTo>
                <a:cubicBezTo>
                  <a:pt x="363" y="96"/>
                  <a:pt x="319" y="139"/>
                  <a:pt x="314" y="194"/>
                </a:cubicBezTo>
                <a:cubicBezTo>
                  <a:pt x="310" y="193"/>
                  <a:pt x="307" y="193"/>
                  <a:pt x="303" y="193"/>
                </a:cubicBezTo>
                <a:cubicBezTo>
                  <a:pt x="258" y="193"/>
                  <a:pt x="218" y="221"/>
                  <a:pt x="201" y="260"/>
                </a:cubicBezTo>
                <a:cubicBezTo>
                  <a:pt x="188" y="256"/>
                  <a:pt x="175" y="254"/>
                  <a:pt x="161" y="254"/>
                </a:cubicBezTo>
                <a:cubicBezTo>
                  <a:pt x="72" y="254"/>
                  <a:pt x="0" y="326"/>
                  <a:pt x="0" y="415"/>
                </a:cubicBezTo>
                <a:cubicBezTo>
                  <a:pt x="0" y="504"/>
                  <a:pt x="72" y="575"/>
                  <a:pt x="161" y="575"/>
                </a:cubicBezTo>
                <a:cubicBezTo>
                  <a:pt x="658" y="572"/>
                  <a:pt x="658" y="572"/>
                  <a:pt x="658" y="572"/>
                </a:cubicBezTo>
                <a:lnTo>
                  <a:pt x="658" y="1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3" name="Freeform 196"/>
          <p:cNvSpPr>
            <a:spLocks/>
          </p:cNvSpPr>
          <p:nvPr/>
        </p:nvSpPr>
        <p:spPr bwMode="auto">
          <a:xfrm>
            <a:off x="4325938" y="3775075"/>
            <a:ext cx="515937" cy="279400"/>
          </a:xfrm>
          <a:custGeom>
            <a:avLst/>
            <a:gdLst>
              <a:gd name="T0" fmla="*/ 2147483646 w 325"/>
              <a:gd name="T1" fmla="*/ 2147483646 h 176"/>
              <a:gd name="T2" fmla="*/ 2147483646 w 325"/>
              <a:gd name="T3" fmla="*/ 2147483646 h 176"/>
              <a:gd name="T4" fmla="*/ 2147483646 w 325"/>
              <a:gd name="T5" fmla="*/ 2147483646 h 176"/>
              <a:gd name="T6" fmla="*/ 2147483646 w 325"/>
              <a:gd name="T7" fmla="*/ 2147483646 h 176"/>
              <a:gd name="T8" fmla="*/ 2147483646 w 325"/>
              <a:gd name="T9" fmla="*/ 2147483646 h 176"/>
              <a:gd name="T10" fmla="*/ 2147483646 w 325"/>
              <a:gd name="T11" fmla="*/ 2147483646 h 176"/>
              <a:gd name="T12" fmla="*/ 2147483646 w 325"/>
              <a:gd name="T13" fmla="*/ 2147483646 h 176"/>
              <a:gd name="T14" fmla="*/ 2147483646 w 325"/>
              <a:gd name="T15" fmla="*/ 0 h 176"/>
              <a:gd name="T16" fmla="*/ 2147483646 w 325"/>
              <a:gd name="T17" fmla="*/ 2147483646 h 176"/>
              <a:gd name="T18" fmla="*/ 2147483646 w 325"/>
              <a:gd name="T19" fmla="*/ 2147483646 h 176"/>
              <a:gd name="T20" fmla="*/ 2147483646 w 325"/>
              <a:gd name="T21" fmla="*/ 2147483646 h 176"/>
              <a:gd name="T22" fmla="*/ 2147483646 w 325"/>
              <a:gd name="T23" fmla="*/ 2147483646 h 176"/>
              <a:gd name="T24" fmla="*/ 2147483646 w 325"/>
              <a:gd name="T25" fmla="*/ 2147483646 h 176"/>
              <a:gd name="T26" fmla="*/ 0 w 325"/>
              <a:gd name="T27" fmla="*/ 2147483646 h 176"/>
              <a:gd name="T28" fmla="*/ 2147483646 w 325"/>
              <a:gd name="T29" fmla="*/ 2147483646 h 176"/>
              <a:gd name="T30" fmla="*/ 2147483646 w 325"/>
              <a:gd name="T31" fmla="*/ 2147483646 h 176"/>
              <a:gd name="T32" fmla="*/ 2147483646 w 325"/>
              <a:gd name="T33" fmla="*/ 2147483646 h 176"/>
              <a:gd name="T34" fmla="*/ 2147483646 w 325"/>
              <a:gd name="T35" fmla="*/ 2147483646 h 1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25" h="176">
                <a:moveTo>
                  <a:pt x="290" y="104"/>
                </a:moveTo>
                <a:cubicBezTo>
                  <a:pt x="290" y="104"/>
                  <a:pt x="290" y="105"/>
                  <a:pt x="289" y="105"/>
                </a:cubicBezTo>
                <a:cubicBezTo>
                  <a:pt x="290" y="103"/>
                  <a:pt x="290" y="102"/>
                  <a:pt x="290" y="100"/>
                </a:cubicBezTo>
                <a:cubicBezTo>
                  <a:pt x="290" y="74"/>
                  <a:pt x="269" y="53"/>
                  <a:pt x="243" y="53"/>
                </a:cubicBezTo>
                <a:cubicBezTo>
                  <a:pt x="237" y="53"/>
                  <a:pt x="232" y="55"/>
                  <a:pt x="227" y="56"/>
                </a:cubicBezTo>
                <a:cubicBezTo>
                  <a:pt x="223" y="42"/>
                  <a:pt x="210" y="31"/>
                  <a:pt x="195" y="31"/>
                </a:cubicBezTo>
                <a:cubicBezTo>
                  <a:pt x="195" y="31"/>
                  <a:pt x="195" y="31"/>
                  <a:pt x="195" y="31"/>
                </a:cubicBezTo>
                <a:cubicBezTo>
                  <a:pt x="193" y="14"/>
                  <a:pt x="178" y="0"/>
                  <a:pt x="161" y="0"/>
                </a:cubicBezTo>
                <a:cubicBezTo>
                  <a:pt x="144" y="0"/>
                  <a:pt x="130" y="13"/>
                  <a:pt x="127" y="29"/>
                </a:cubicBezTo>
                <a:cubicBezTo>
                  <a:pt x="110" y="30"/>
                  <a:pt x="97" y="43"/>
                  <a:pt x="96" y="59"/>
                </a:cubicBezTo>
                <a:cubicBezTo>
                  <a:pt x="94" y="59"/>
                  <a:pt x="93" y="59"/>
                  <a:pt x="92" y="59"/>
                </a:cubicBezTo>
                <a:cubicBezTo>
                  <a:pt x="78" y="59"/>
                  <a:pt x="66" y="68"/>
                  <a:pt x="61" y="80"/>
                </a:cubicBezTo>
                <a:cubicBezTo>
                  <a:pt x="57" y="79"/>
                  <a:pt x="53" y="78"/>
                  <a:pt x="49" y="78"/>
                </a:cubicBezTo>
                <a:cubicBezTo>
                  <a:pt x="22" y="78"/>
                  <a:pt x="0" y="100"/>
                  <a:pt x="0" y="127"/>
                </a:cubicBezTo>
                <a:cubicBezTo>
                  <a:pt x="0" y="154"/>
                  <a:pt x="22" y="176"/>
                  <a:pt x="49" y="176"/>
                </a:cubicBezTo>
                <a:cubicBezTo>
                  <a:pt x="290" y="174"/>
                  <a:pt x="290" y="174"/>
                  <a:pt x="290" y="174"/>
                </a:cubicBezTo>
                <a:cubicBezTo>
                  <a:pt x="310" y="174"/>
                  <a:pt x="325" y="158"/>
                  <a:pt x="325" y="139"/>
                </a:cubicBezTo>
                <a:cubicBezTo>
                  <a:pt x="325" y="120"/>
                  <a:pt x="310" y="104"/>
                  <a:pt x="290" y="10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4" name="Freeform 8"/>
          <p:cNvSpPr>
            <a:spLocks/>
          </p:cNvSpPr>
          <p:nvPr/>
        </p:nvSpPr>
        <p:spPr bwMode="auto">
          <a:xfrm>
            <a:off x="6864350" y="3387725"/>
            <a:ext cx="176213" cy="152400"/>
          </a:xfrm>
          <a:custGeom>
            <a:avLst/>
            <a:gdLst>
              <a:gd name="T0" fmla="*/ 2147483646 w 111"/>
              <a:gd name="T1" fmla="*/ 2147483646 h 96"/>
              <a:gd name="T2" fmla="*/ 2147483646 w 111"/>
              <a:gd name="T3" fmla="*/ 2147483646 h 96"/>
              <a:gd name="T4" fmla="*/ 2147483646 w 111"/>
              <a:gd name="T5" fmla="*/ 2147483646 h 96"/>
              <a:gd name="T6" fmla="*/ 2147483646 w 111"/>
              <a:gd name="T7" fmla="*/ 2147483646 h 96"/>
              <a:gd name="T8" fmla="*/ 2147483646 w 111"/>
              <a:gd name="T9" fmla="*/ 2147483646 h 96"/>
              <a:gd name="T10" fmla="*/ 2147483646 w 111"/>
              <a:gd name="T11" fmla="*/ 2147483646 h 96"/>
              <a:gd name="T12" fmla="*/ 2147483646 w 111"/>
              <a:gd name="T13" fmla="*/ 2147483646 h 96"/>
              <a:gd name="T14" fmla="*/ 2147483646 w 111"/>
              <a:gd name="T15" fmla="*/ 2147483646 h 96"/>
              <a:gd name="T16" fmla="*/ 2147483646 w 111"/>
              <a:gd name="T17" fmla="*/ 2147483646 h 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1" h="96">
                <a:moveTo>
                  <a:pt x="90" y="91"/>
                </a:moveTo>
                <a:cubicBezTo>
                  <a:pt x="6" y="22"/>
                  <a:pt x="6" y="22"/>
                  <a:pt x="6" y="22"/>
                </a:cubicBezTo>
                <a:cubicBezTo>
                  <a:pt x="1" y="18"/>
                  <a:pt x="0" y="10"/>
                  <a:pt x="4" y="5"/>
                </a:cubicBezTo>
                <a:cubicBezTo>
                  <a:pt x="4" y="5"/>
                  <a:pt x="4" y="5"/>
                  <a:pt x="4" y="5"/>
                </a:cubicBezTo>
                <a:cubicBezTo>
                  <a:pt x="8" y="0"/>
                  <a:pt x="16" y="0"/>
                  <a:pt x="21" y="4"/>
                </a:cubicBezTo>
                <a:cubicBezTo>
                  <a:pt x="105" y="73"/>
                  <a:pt x="105" y="73"/>
                  <a:pt x="105" y="73"/>
                </a:cubicBezTo>
                <a:cubicBezTo>
                  <a:pt x="110" y="77"/>
                  <a:pt x="111" y="85"/>
                  <a:pt x="107" y="90"/>
                </a:cubicBezTo>
                <a:cubicBezTo>
                  <a:pt x="107" y="90"/>
                  <a:pt x="107" y="90"/>
                  <a:pt x="107" y="90"/>
                </a:cubicBezTo>
                <a:cubicBezTo>
                  <a:pt x="102" y="95"/>
                  <a:pt x="95" y="96"/>
                  <a:pt x="90" y="91"/>
                </a:cubicBezTo>
                <a:close/>
              </a:path>
            </a:pathLst>
          </a:custGeom>
          <a:solidFill>
            <a:srgbClr val="A56E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5" name="Freeform 24"/>
          <p:cNvSpPr>
            <a:spLocks/>
          </p:cNvSpPr>
          <p:nvPr/>
        </p:nvSpPr>
        <p:spPr bwMode="auto">
          <a:xfrm>
            <a:off x="5203825" y="3794125"/>
            <a:ext cx="122238" cy="103188"/>
          </a:xfrm>
          <a:custGeom>
            <a:avLst/>
            <a:gdLst>
              <a:gd name="T0" fmla="*/ 2147483646 w 77"/>
              <a:gd name="T1" fmla="*/ 2147483646 h 65"/>
              <a:gd name="T2" fmla="*/ 2147483646 w 77"/>
              <a:gd name="T3" fmla="*/ 2147483646 h 65"/>
              <a:gd name="T4" fmla="*/ 2147483646 w 77"/>
              <a:gd name="T5" fmla="*/ 2147483646 h 65"/>
              <a:gd name="T6" fmla="*/ 2147483646 w 77"/>
              <a:gd name="T7" fmla="*/ 2147483646 h 65"/>
              <a:gd name="T8" fmla="*/ 2147483646 w 77"/>
              <a:gd name="T9" fmla="*/ 2147483646 h 65"/>
              <a:gd name="T10" fmla="*/ 2147483646 w 77"/>
              <a:gd name="T11" fmla="*/ 2147483646 h 65"/>
              <a:gd name="T12" fmla="*/ 2147483646 w 77"/>
              <a:gd name="T13" fmla="*/ 2147483646 h 65"/>
              <a:gd name="T14" fmla="*/ 2147483646 w 77"/>
              <a:gd name="T15" fmla="*/ 2147483646 h 65"/>
              <a:gd name="T16" fmla="*/ 2147483646 w 77"/>
              <a:gd name="T17" fmla="*/ 2147483646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65">
                <a:moveTo>
                  <a:pt x="69" y="63"/>
                </a:moveTo>
                <a:cubicBezTo>
                  <a:pt x="2" y="8"/>
                  <a:pt x="2" y="8"/>
                  <a:pt x="2" y="8"/>
                </a:cubicBezTo>
                <a:cubicBezTo>
                  <a:pt x="1" y="7"/>
                  <a:pt x="0" y="4"/>
                  <a:pt x="2" y="2"/>
                </a:cubicBezTo>
                <a:cubicBezTo>
                  <a:pt x="2" y="2"/>
                  <a:pt x="2" y="2"/>
                  <a:pt x="2" y="2"/>
                </a:cubicBezTo>
                <a:cubicBezTo>
                  <a:pt x="3" y="0"/>
                  <a:pt x="6" y="0"/>
                  <a:pt x="8" y="2"/>
                </a:cubicBezTo>
                <a:cubicBezTo>
                  <a:pt x="75" y="57"/>
                  <a:pt x="75" y="57"/>
                  <a:pt x="75" y="57"/>
                </a:cubicBezTo>
                <a:cubicBezTo>
                  <a:pt x="76" y="58"/>
                  <a:pt x="77" y="61"/>
                  <a:pt x="75" y="63"/>
                </a:cubicBezTo>
                <a:cubicBezTo>
                  <a:pt x="75" y="63"/>
                  <a:pt x="75" y="63"/>
                  <a:pt x="75" y="63"/>
                </a:cubicBezTo>
                <a:cubicBezTo>
                  <a:pt x="74" y="65"/>
                  <a:pt x="71" y="65"/>
                  <a:pt x="69" y="63"/>
                </a:cubicBezTo>
                <a:close/>
              </a:path>
            </a:pathLst>
          </a:custGeom>
          <a:solidFill>
            <a:srgbClr val="5CC6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801" name="副标题 2"/>
          <p:cNvSpPr>
            <a:spLocks noGrp="1"/>
          </p:cNvSpPr>
          <p:nvPr>
            <p:ph type="subTitle" idx="1"/>
          </p:nvPr>
        </p:nvSpPr>
        <p:spPr>
          <a:xfrm>
            <a:off x="1970681" y="1999691"/>
            <a:ext cx="8250638" cy="558799"/>
          </a:xfrm>
        </p:spPr>
        <p:txBody>
          <a:bodyPr anchor="ctr">
            <a:normAutofit/>
          </a:bodyPr>
          <a:lstStyle>
            <a:lvl1pPr marL="0" indent="0" algn="ctr">
              <a:buNone/>
              <a:defRPr sz="2000">
                <a:solidFill>
                  <a:srgbClr val="1D5A6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802" name="标题 1"/>
          <p:cNvSpPr>
            <a:spLocks noGrp="1"/>
          </p:cNvSpPr>
          <p:nvPr>
            <p:ph type="ctrTitle"/>
          </p:nvPr>
        </p:nvSpPr>
        <p:spPr>
          <a:xfrm>
            <a:off x="1970681" y="644708"/>
            <a:ext cx="8250638" cy="1226299"/>
          </a:xfrm>
        </p:spPr>
        <p:txBody>
          <a:bodyPr anchor="ctr">
            <a:normAutofit/>
          </a:bodyPr>
          <a:lstStyle>
            <a:lvl1pPr algn="ctr">
              <a:defRPr sz="4000">
                <a:solidFill>
                  <a:srgbClr val="1D5A6D"/>
                </a:solidFill>
              </a:defRPr>
            </a:lvl1pPr>
          </a:lstStyle>
          <a:p>
            <a:r>
              <a:rPr lang="en-US" dirty="0"/>
              <a:t>Click to edit Master title style</a:t>
            </a:r>
            <a:endParaRPr lang="zh-CN" altLang="en-US" dirty="0"/>
          </a:p>
        </p:txBody>
      </p:sp>
    </p:spTree>
    <p:extLst>
      <p:ext uri="{BB962C8B-B14F-4D97-AF65-F5344CB8AC3E}">
        <p14:creationId xmlns:p14="http://schemas.microsoft.com/office/powerpoint/2010/main" val="410121929"/>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lvl1pPr>
              <a:defRPr/>
            </a:lvl1pPr>
          </a:lstStyle>
          <a:p>
            <a:r>
              <a:rPr lang="en-US" altLang="zh-CN" dirty="0"/>
              <a:t>Click to edit Master title style</a:t>
            </a:r>
            <a:endParaRPr lang="zh-CN" altLang="en-US" dirty="0"/>
          </a:p>
        </p:txBody>
      </p:sp>
      <p:sp>
        <p:nvSpPr>
          <p:cNvPr id="8" name="内容占位符 7"/>
          <p:cNvSpPr>
            <a:spLocks noGrp="1"/>
          </p:cNvSpPr>
          <p:nvPr>
            <p:ph sz="quarter" idx="13"/>
          </p:nvPr>
        </p:nvSpPr>
        <p:spPr>
          <a:xfrm>
            <a:off x="669925" y="1130299"/>
            <a:ext cx="10850563" cy="5006975"/>
          </a:xfrm>
        </p:spPr>
        <p:txBody>
          <a:bodyPr/>
          <a:lstStyle>
            <a:lvl1pPr>
              <a:defRPr/>
            </a:lvl1pPr>
            <a:lvl2pPr>
              <a:defRPr/>
            </a:lvl2pPr>
            <a:lvl3pPr>
              <a:defRPr/>
            </a:lvl3pPr>
            <a:lvl4pPr>
              <a:defRPr/>
            </a:lvl4pPr>
            <a:lvl5pPr>
              <a:defRPr/>
            </a:lvl5pPr>
          </a:lstStyle>
          <a:p>
            <a:pPr lvl="0"/>
            <a:r>
              <a:rPr lang="en-US" altLang="zh-CN" dirty="0"/>
              <a:t>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
        <p:nvSpPr>
          <p:cNvPr id="4" name="日期占位符 3"/>
          <p:cNvSpPr>
            <a:spLocks noGrp="1"/>
          </p:cNvSpPr>
          <p:nvPr>
            <p:ph type="dt" sz="half" idx="14"/>
          </p:nvPr>
        </p:nvSpPr>
        <p:spPr/>
        <p:txBody>
          <a:bodyPr/>
          <a:lstStyle>
            <a:lvl1pPr>
              <a:defRPr/>
            </a:lvl1pPr>
          </a:lstStyle>
          <a:p>
            <a:pPr>
              <a:defRPr/>
            </a:pPr>
            <a:fld id="{6489D9C7-5DC6-4263-87FF-7C99F6FB63C3}" type="datetime1">
              <a:rPr lang="zh-CN" altLang="en-US"/>
              <a:pPr>
                <a:defRPr/>
              </a:pPr>
              <a:t>2022/11/25</a:t>
            </a:fld>
            <a:endParaRPr lang="zh-CN" altLang="en-US"/>
          </a:p>
        </p:txBody>
      </p:sp>
      <p:sp>
        <p:nvSpPr>
          <p:cNvPr id="5" name="页脚占位符 4"/>
          <p:cNvSpPr>
            <a:spLocks noGrp="1"/>
          </p:cNvSpPr>
          <p:nvPr>
            <p:ph type="ftr" sz="quarter" idx="15"/>
          </p:nvPr>
        </p:nvSpPr>
        <p:spPr/>
        <p:txBody>
          <a:bodyPr/>
          <a:lstStyle>
            <a:lvl1pPr>
              <a:defRPr/>
            </a:lvl1pPr>
          </a:lstStyle>
          <a:p>
            <a:pPr>
              <a:defRPr/>
            </a:pPr>
            <a:r>
              <a:rPr lang="en-US" altLang="zh-CN"/>
              <a:t>www.islide.cc</a:t>
            </a:r>
            <a:endParaRPr lang="zh-CN" altLang="en-US" dirty="0"/>
          </a:p>
        </p:txBody>
      </p:sp>
      <p:sp>
        <p:nvSpPr>
          <p:cNvPr id="7" name="灯片编号占位符 5"/>
          <p:cNvSpPr>
            <a:spLocks noGrp="1"/>
          </p:cNvSpPr>
          <p:nvPr>
            <p:ph type="sldNum" sz="quarter" idx="16"/>
          </p:nvPr>
        </p:nvSpPr>
        <p:spPr/>
        <p:txBody>
          <a:bodyPr/>
          <a:lstStyle>
            <a:lvl1pPr>
              <a:defRPr/>
            </a:lvl1pPr>
          </a:lstStyle>
          <a:p>
            <a:pPr>
              <a:defRPr/>
            </a:pPr>
            <a:fld id="{CB0A6884-9F63-461F-9E0E-2EA9E6CD3362}" type="slidenum">
              <a:rPr lang="zh-CN" altLang="en-US"/>
              <a:pPr>
                <a:defRPr/>
              </a:pPr>
              <a:t>‹#›</a:t>
            </a:fld>
            <a:endParaRPr lang="zh-CN" altLang="en-US"/>
          </a:p>
        </p:txBody>
      </p:sp>
    </p:spTree>
    <p:extLst>
      <p:ext uri="{BB962C8B-B14F-4D97-AF65-F5344CB8AC3E}">
        <p14:creationId xmlns:p14="http://schemas.microsoft.com/office/powerpoint/2010/main" val="2173203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userDrawn="1">
  <p:cSld name="节标题">
    <p:spTree>
      <p:nvGrpSpPr>
        <p:cNvPr id="1" name=""/>
        <p:cNvGrpSpPr/>
        <p:nvPr/>
      </p:nvGrpSpPr>
      <p:grpSpPr>
        <a:xfrm>
          <a:off x="0" y="0"/>
          <a:ext cx="0" cy="0"/>
          <a:chOff x="0" y="0"/>
          <a:chExt cx="0" cy="0"/>
        </a:xfrm>
      </p:grpSpPr>
      <p:sp>
        <p:nvSpPr>
          <p:cNvPr id="4" name="Rectangle 5"/>
          <p:cNvSpPr>
            <a:spLocks noChangeArrowheads="1"/>
          </p:cNvSpPr>
          <p:nvPr/>
        </p:nvSpPr>
        <p:spPr bwMode="auto">
          <a:xfrm>
            <a:off x="0" y="1588"/>
            <a:ext cx="12188825" cy="6858000"/>
          </a:xfrm>
          <a:prstGeom prst="rect">
            <a:avLst/>
          </a:prstGeom>
          <a:solidFill>
            <a:srgbClr val="FFF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5" name="Freeform 6"/>
          <p:cNvSpPr>
            <a:spLocks/>
          </p:cNvSpPr>
          <p:nvPr/>
        </p:nvSpPr>
        <p:spPr bwMode="auto">
          <a:xfrm>
            <a:off x="-1588" y="3116263"/>
            <a:ext cx="12195176" cy="3743325"/>
          </a:xfrm>
          <a:custGeom>
            <a:avLst/>
            <a:gdLst>
              <a:gd name="T0" fmla="*/ 0 w 7685"/>
              <a:gd name="T1" fmla="*/ 2147483646 h 2358"/>
              <a:gd name="T2" fmla="*/ 2147483646 w 7685"/>
              <a:gd name="T3" fmla="*/ 2147483646 h 2358"/>
              <a:gd name="T4" fmla="*/ 2147483646 w 7685"/>
              <a:gd name="T5" fmla="*/ 2147483646 h 2358"/>
              <a:gd name="T6" fmla="*/ 2147483646 w 7685"/>
              <a:gd name="T7" fmla="*/ 2147483646 h 2358"/>
              <a:gd name="T8" fmla="*/ 2147483646 w 7685"/>
              <a:gd name="T9" fmla="*/ 2147483646 h 2358"/>
              <a:gd name="T10" fmla="*/ 2147483646 w 7685"/>
              <a:gd name="T11" fmla="*/ 2147483646 h 2358"/>
              <a:gd name="T12" fmla="*/ 2147483646 w 7685"/>
              <a:gd name="T13" fmla="*/ 2147483646 h 2358"/>
              <a:gd name="T14" fmla="*/ 2147483646 w 7685"/>
              <a:gd name="T15" fmla="*/ 2147483646 h 2358"/>
              <a:gd name="T16" fmla="*/ 2147483646 w 7685"/>
              <a:gd name="T17" fmla="*/ 2147483646 h 2358"/>
              <a:gd name="T18" fmla="*/ 2147483646 w 7685"/>
              <a:gd name="T19" fmla="*/ 2147483646 h 2358"/>
              <a:gd name="T20" fmla="*/ 2147483646 w 7685"/>
              <a:gd name="T21" fmla="*/ 2147483646 h 2358"/>
              <a:gd name="T22" fmla="*/ 0 w 7685"/>
              <a:gd name="T23" fmla="*/ 2147483646 h 2358"/>
              <a:gd name="T24" fmla="*/ 0 w 7685"/>
              <a:gd name="T25" fmla="*/ 2147483646 h 23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685" h="2358">
                <a:moveTo>
                  <a:pt x="0" y="1802"/>
                </a:moveTo>
                <a:cubicBezTo>
                  <a:pt x="0" y="1802"/>
                  <a:pt x="331" y="1649"/>
                  <a:pt x="361" y="1299"/>
                </a:cubicBezTo>
                <a:cubicBezTo>
                  <a:pt x="391" y="949"/>
                  <a:pt x="616" y="117"/>
                  <a:pt x="900" y="59"/>
                </a:cubicBezTo>
                <a:cubicBezTo>
                  <a:pt x="1185" y="0"/>
                  <a:pt x="1470" y="861"/>
                  <a:pt x="1545" y="1124"/>
                </a:cubicBezTo>
                <a:cubicBezTo>
                  <a:pt x="1620" y="1386"/>
                  <a:pt x="1980" y="1634"/>
                  <a:pt x="2339" y="1226"/>
                </a:cubicBezTo>
                <a:cubicBezTo>
                  <a:pt x="2699" y="817"/>
                  <a:pt x="3568" y="774"/>
                  <a:pt x="3883" y="920"/>
                </a:cubicBezTo>
                <a:cubicBezTo>
                  <a:pt x="4198" y="1065"/>
                  <a:pt x="4872" y="1197"/>
                  <a:pt x="5262" y="1182"/>
                </a:cubicBezTo>
                <a:cubicBezTo>
                  <a:pt x="5651" y="1168"/>
                  <a:pt x="6161" y="1153"/>
                  <a:pt x="6476" y="1299"/>
                </a:cubicBezTo>
                <a:cubicBezTo>
                  <a:pt x="6790" y="1445"/>
                  <a:pt x="6895" y="861"/>
                  <a:pt x="7105" y="1007"/>
                </a:cubicBezTo>
                <a:cubicBezTo>
                  <a:pt x="7315" y="1153"/>
                  <a:pt x="7685" y="1610"/>
                  <a:pt x="7685" y="1610"/>
                </a:cubicBezTo>
                <a:cubicBezTo>
                  <a:pt x="7680" y="2358"/>
                  <a:pt x="7680" y="2358"/>
                  <a:pt x="7680" y="2358"/>
                </a:cubicBezTo>
                <a:cubicBezTo>
                  <a:pt x="0" y="2358"/>
                  <a:pt x="0" y="2358"/>
                  <a:pt x="0" y="2358"/>
                </a:cubicBezTo>
                <a:lnTo>
                  <a:pt x="0" y="1802"/>
                </a:lnTo>
                <a:close/>
              </a:path>
            </a:pathLst>
          </a:custGeom>
          <a:solidFill>
            <a:srgbClr val="FF93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 name="Freeform 7"/>
          <p:cNvSpPr>
            <a:spLocks/>
          </p:cNvSpPr>
          <p:nvPr/>
        </p:nvSpPr>
        <p:spPr bwMode="auto">
          <a:xfrm>
            <a:off x="2028825" y="4745038"/>
            <a:ext cx="10156825" cy="2114550"/>
          </a:xfrm>
          <a:custGeom>
            <a:avLst/>
            <a:gdLst>
              <a:gd name="T0" fmla="*/ 2147483646 w 6401"/>
              <a:gd name="T1" fmla="*/ 2147483646 h 1332"/>
              <a:gd name="T2" fmla="*/ 2147483646 w 6401"/>
              <a:gd name="T3" fmla="*/ 2147483646 h 1332"/>
              <a:gd name="T4" fmla="*/ 2147483646 w 6401"/>
              <a:gd name="T5" fmla="*/ 2147483646 h 1332"/>
              <a:gd name="T6" fmla="*/ 2147483646 w 6401"/>
              <a:gd name="T7" fmla="*/ 0 h 1332"/>
              <a:gd name="T8" fmla="*/ 2147483646 w 6401"/>
              <a:gd name="T9" fmla="*/ 2147483646 h 1332"/>
              <a:gd name="T10" fmla="*/ 2147483646 w 6401"/>
              <a:gd name="T11" fmla="*/ 2147483646 h 1332"/>
              <a:gd name="T12" fmla="*/ 0 w 6401"/>
              <a:gd name="T13" fmla="*/ 2147483646 h 1332"/>
              <a:gd name="T14" fmla="*/ 2147483646 w 6401"/>
              <a:gd name="T15" fmla="*/ 2147483646 h 13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401" h="1332">
                <a:moveTo>
                  <a:pt x="6401" y="1332"/>
                </a:moveTo>
                <a:cubicBezTo>
                  <a:pt x="6401" y="361"/>
                  <a:pt x="6401" y="361"/>
                  <a:pt x="6401" y="361"/>
                </a:cubicBezTo>
                <a:cubicBezTo>
                  <a:pt x="6221" y="418"/>
                  <a:pt x="6023" y="487"/>
                  <a:pt x="5833" y="513"/>
                </a:cubicBezTo>
                <a:cubicBezTo>
                  <a:pt x="5332" y="583"/>
                  <a:pt x="4660" y="0"/>
                  <a:pt x="3917" y="0"/>
                </a:cubicBezTo>
                <a:cubicBezTo>
                  <a:pt x="3174" y="0"/>
                  <a:pt x="2101" y="536"/>
                  <a:pt x="1985" y="597"/>
                </a:cubicBezTo>
                <a:cubicBezTo>
                  <a:pt x="1909" y="637"/>
                  <a:pt x="1131" y="490"/>
                  <a:pt x="682" y="750"/>
                </a:cubicBezTo>
                <a:cubicBezTo>
                  <a:pt x="411" y="906"/>
                  <a:pt x="158" y="1157"/>
                  <a:pt x="0" y="1332"/>
                </a:cubicBezTo>
                <a:lnTo>
                  <a:pt x="6401" y="1332"/>
                </a:lnTo>
                <a:close/>
              </a:path>
            </a:pathLst>
          </a:custGeom>
          <a:solidFill>
            <a:srgbClr val="92EB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 name="矩形 6"/>
          <p:cNvSpPr/>
          <p:nvPr/>
        </p:nvSpPr>
        <p:spPr>
          <a:xfrm>
            <a:off x="831850" y="698500"/>
            <a:ext cx="10528300" cy="546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0" name="标题 1"/>
          <p:cNvSpPr>
            <a:spLocks noGrp="1"/>
          </p:cNvSpPr>
          <p:nvPr>
            <p:ph type="title"/>
          </p:nvPr>
        </p:nvSpPr>
        <p:spPr>
          <a:xfrm>
            <a:off x="2052577" y="2975164"/>
            <a:ext cx="5419185" cy="895350"/>
          </a:xfrm>
        </p:spPr>
        <p:txBody>
          <a:bodyPr>
            <a:normAutofit/>
          </a:bodyPr>
          <a:lstStyle>
            <a:lvl1pPr algn="l">
              <a:defRPr sz="2400" b="1">
                <a:solidFill>
                  <a:schemeClr val="tx1"/>
                </a:solidFill>
              </a:defRPr>
            </a:lvl1pPr>
          </a:lstStyle>
          <a:p>
            <a:r>
              <a:rPr lang="en-US" dirty="0"/>
              <a:t>Click to edit Master title style</a:t>
            </a:r>
            <a:endParaRPr lang="zh-CN" altLang="en-US" dirty="0"/>
          </a:p>
        </p:txBody>
      </p:sp>
      <p:sp>
        <p:nvSpPr>
          <p:cNvPr id="21" name="文本占位符 2"/>
          <p:cNvSpPr>
            <a:spLocks noGrp="1"/>
          </p:cNvSpPr>
          <p:nvPr>
            <p:ph type="body" idx="1"/>
          </p:nvPr>
        </p:nvSpPr>
        <p:spPr>
          <a:xfrm>
            <a:off x="2052577" y="3870514"/>
            <a:ext cx="5419185" cy="1015623"/>
          </a:xfrm>
        </p:spPr>
        <p:txBody>
          <a:bodyPr>
            <a:normAutofit/>
          </a:bodyPr>
          <a:lstStyle>
            <a:lvl1pPr marL="0" indent="0" algn="l">
              <a:buNone/>
              <a:defRPr sz="11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982448738"/>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en-US" altLang="zh-CN" dirty="0"/>
              <a:t>Click to edit Master title style</a:t>
            </a:r>
            <a:endParaRPr lang="zh-CN" altLang="en-US" dirty="0"/>
          </a:p>
        </p:txBody>
      </p:sp>
      <p:sp>
        <p:nvSpPr>
          <p:cNvPr id="4" name="内容占位符 3"/>
          <p:cNvSpPr>
            <a:spLocks noGrp="1"/>
          </p:cNvSpPr>
          <p:nvPr>
            <p:ph sz="half" idx="2"/>
          </p:nvPr>
        </p:nvSpPr>
        <p:spPr>
          <a:xfrm>
            <a:off x="6172199" y="1130300"/>
            <a:ext cx="5348287" cy="5006975"/>
          </a:xfrm>
        </p:spPr>
        <p:txBody>
          <a:bodyPr>
            <a:normAutofit/>
          </a:bodyPr>
          <a:lstStyle>
            <a:lvl1pPr>
              <a:defRPr sz="1400"/>
            </a:lvl1pPr>
            <a:lvl2pPr>
              <a:defRPr/>
            </a:lvl2pPr>
            <a:lvl3pPr>
              <a:defRPr/>
            </a:lvl3pPr>
            <a:lvl4pPr>
              <a:defRPr/>
            </a:lvl4pPr>
            <a:lvl5pPr>
              <a:defRPr/>
            </a:lvl5pPr>
          </a:lstStyle>
          <a:p>
            <a:pPr lvl="0"/>
            <a:r>
              <a:rPr lang="en-US" altLang="zh-CN" dirty="0"/>
              <a:t>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8" name="内容占位符 3"/>
          <p:cNvSpPr>
            <a:spLocks noGrp="1"/>
          </p:cNvSpPr>
          <p:nvPr>
            <p:ph sz="half" idx="13"/>
          </p:nvPr>
        </p:nvSpPr>
        <p:spPr>
          <a:xfrm>
            <a:off x="669924" y="1130300"/>
            <a:ext cx="5348287" cy="5006975"/>
          </a:xfrm>
        </p:spPr>
        <p:txBody>
          <a:bodyPr>
            <a:normAutofit/>
          </a:bodyPr>
          <a:lstStyle>
            <a:lvl1pPr>
              <a:defRPr sz="1400"/>
            </a:lvl1pPr>
            <a:lvl2pPr>
              <a:defRPr/>
            </a:lvl2pPr>
            <a:lvl3pPr>
              <a:defRPr/>
            </a:lvl3pPr>
            <a:lvl4pPr>
              <a:defRPr/>
            </a:lvl4pPr>
            <a:lvl5pPr>
              <a:defRPr/>
            </a:lvl5pPr>
          </a:lstStyle>
          <a:p>
            <a:pPr lvl="0"/>
            <a:r>
              <a:rPr lang="en-US" altLang="zh-CN" dirty="0"/>
              <a:t>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5" name="日期占位符 2"/>
          <p:cNvSpPr>
            <a:spLocks noGrp="1"/>
          </p:cNvSpPr>
          <p:nvPr>
            <p:ph type="dt" sz="half" idx="14"/>
          </p:nvPr>
        </p:nvSpPr>
        <p:spPr/>
        <p:txBody>
          <a:bodyPr/>
          <a:lstStyle>
            <a:lvl1pPr>
              <a:defRPr/>
            </a:lvl1pPr>
          </a:lstStyle>
          <a:p>
            <a:pPr>
              <a:defRPr/>
            </a:pPr>
            <a:fld id="{6489D9C7-5DC6-4263-87FF-7C99F6FB63C3}" type="datetime1">
              <a:rPr lang="zh-CN" altLang="en-US"/>
              <a:pPr>
                <a:defRPr/>
              </a:pPr>
              <a:t>2022/11/25</a:t>
            </a:fld>
            <a:endParaRPr lang="zh-CN" altLang="en-US" dirty="0"/>
          </a:p>
        </p:txBody>
      </p:sp>
      <p:sp>
        <p:nvSpPr>
          <p:cNvPr id="6" name="页脚占位符 8"/>
          <p:cNvSpPr>
            <a:spLocks noGrp="1"/>
          </p:cNvSpPr>
          <p:nvPr>
            <p:ph type="ftr" sz="quarter" idx="15"/>
          </p:nvPr>
        </p:nvSpPr>
        <p:spPr/>
        <p:txBody>
          <a:bodyPr/>
          <a:lstStyle>
            <a:lvl1pPr>
              <a:defRPr/>
            </a:lvl1pPr>
          </a:lstStyle>
          <a:p>
            <a:pPr>
              <a:defRPr/>
            </a:pPr>
            <a:r>
              <a:rPr lang="en-US" altLang="zh-CN"/>
              <a:t>www.islide.cc </a:t>
            </a:r>
            <a:endParaRPr lang="zh-CN" altLang="en-US" dirty="0"/>
          </a:p>
        </p:txBody>
      </p:sp>
      <p:sp>
        <p:nvSpPr>
          <p:cNvPr id="7" name="灯片编号占位符 9"/>
          <p:cNvSpPr>
            <a:spLocks noGrp="1"/>
          </p:cNvSpPr>
          <p:nvPr>
            <p:ph type="sldNum" sz="quarter" idx="16"/>
          </p:nvPr>
        </p:nvSpPr>
        <p:spPr/>
        <p:txBody>
          <a:bodyPr/>
          <a:lstStyle>
            <a:lvl1pPr>
              <a:defRPr/>
            </a:lvl1pPr>
          </a:lstStyle>
          <a:p>
            <a:pPr>
              <a:defRPr/>
            </a:pPr>
            <a:fld id="{33147A15-D7FA-4C6C-9641-ECA25D26D56B}" type="slidenum">
              <a:rPr lang="zh-CN" altLang="en-US"/>
              <a:pPr>
                <a:defRPr/>
              </a:pPr>
              <a:t>‹#›</a:t>
            </a:fld>
            <a:endParaRPr lang="zh-CN" altLang="en-US"/>
          </a:p>
        </p:txBody>
      </p:sp>
    </p:spTree>
    <p:extLst>
      <p:ext uri="{BB962C8B-B14F-4D97-AF65-F5344CB8AC3E}">
        <p14:creationId xmlns:p14="http://schemas.microsoft.com/office/powerpoint/2010/main" val="1117291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665163" y="1135380"/>
            <a:ext cx="5326061" cy="448976"/>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671514" y="1685956"/>
            <a:ext cx="5326061" cy="4503707"/>
          </a:xfrm>
        </p:spPr>
        <p:txBody>
          <a:bodyPr>
            <a:normAutofit/>
          </a:bodyPr>
          <a:lstStyle>
            <a:lvl1pPr>
              <a:defRPr sz="1400"/>
            </a:lvl1pPr>
            <a:lvl2pPr>
              <a:defRPr/>
            </a:lvl2pPr>
            <a:lvl3pPr>
              <a:defRPr/>
            </a:lvl3pPr>
            <a:lvl4pPr>
              <a:defRPr/>
            </a:lvl4pPr>
            <a:lvl5pPr>
              <a:defRPr/>
            </a:lvl5pPr>
          </a:lstStyle>
          <a:p>
            <a:pPr lvl="0"/>
            <a:r>
              <a:rPr lang="en-US" altLang="zh-CN" dirty="0"/>
              <a:t>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5" name="文本占位符 4"/>
          <p:cNvSpPr>
            <a:spLocks noGrp="1"/>
          </p:cNvSpPr>
          <p:nvPr>
            <p:ph type="body" sz="quarter" idx="3"/>
          </p:nvPr>
        </p:nvSpPr>
        <p:spPr>
          <a:xfrm>
            <a:off x="6194426" y="1135380"/>
            <a:ext cx="5326061" cy="448976"/>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Edit Master text styles</a:t>
            </a:r>
          </a:p>
        </p:txBody>
      </p:sp>
      <p:sp>
        <p:nvSpPr>
          <p:cNvPr id="6" name="内容占位符 5"/>
          <p:cNvSpPr>
            <a:spLocks noGrp="1"/>
          </p:cNvSpPr>
          <p:nvPr>
            <p:ph sz="quarter" idx="4"/>
          </p:nvPr>
        </p:nvSpPr>
        <p:spPr>
          <a:xfrm>
            <a:off x="6172199" y="1685956"/>
            <a:ext cx="5348287" cy="4503707"/>
          </a:xfrm>
        </p:spPr>
        <p:txBody>
          <a:bodyPr>
            <a:normAutofit/>
          </a:bodyPr>
          <a:lstStyle>
            <a:lvl1pPr>
              <a:defRPr sz="1400"/>
            </a:lvl1pPr>
            <a:lvl2pPr>
              <a:defRPr/>
            </a:lvl2pPr>
            <a:lvl3pPr>
              <a:defRPr/>
            </a:lvl3pPr>
            <a:lvl4pPr>
              <a:defRPr/>
            </a:lvl4pPr>
            <a:lvl5pPr>
              <a:defRPr/>
            </a:lvl5pPr>
          </a:lstStyle>
          <a:p>
            <a:pPr lvl="0"/>
            <a:r>
              <a:rPr lang="en-US" altLang="zh-CN" dirty="0"/>
              <a:t>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 name="标题 9"/>
          <p:cNvSpPr>
            <a:spLocks noGrp="1"/>
          </p:cNvSpPr>
          <p:nvPr>
            <p:ph type="title"/>
          </p:nvPr>
        </p:nvSpPr>
        <p:spPr/>
        <p:txBody>
          <a:bodyPr/>
          <a:lstStyle>
            <a:lvl1pPr>
              <a:defRPr/>
            </a:lvl1pPr>
          </a:lstStyle>
          <a:p>
            <a:r>
              <a:rPr lang="en-US" altLang="zh-CN" dirty="0"/>
              <a:t>Click to edit Master title style</a:t>
            </a:r>
            <a:endParaRPr lang="zh-CN" altLang="en-US" dirty="0"/>
          </a:p>
        </p:txBody>
      </p:sp>
      <p:sp>
        <p:nvSpPr>
          <p:cNvPr id="7" name="日期占位符 1"/>
          <p:cNvSpPr>
            <a:spLocks noGrp="1"/>
          </p:cNvSpPr>
          <p:nvPr>
            <p:ph type="dt" sz="half" idx="10"/>
          </p:nvPr>
        </p:nvSpPr>
        <p:spPr/>
        <p:txBody>
          <a:bodyPr/>
          <a:lstStyle>
            <a:lvl1pPr>
              <a:defRPr/>
            </a:lvl1pPr>
          </a:lstStyle>
          <a:p>
            <a:pPr>
              <a:defRPr/>
            </a:pPr>
            <a:fld id="{6489D9C7-5DC6-4263-87FF-7C99F6FB63C3}" type="datetime1">
              <a:rPr lang="zh-CN" altLang="en-US"/>
              <a:pPr>
                <a:defRPr/>
              </a:pPr>
              <a:t>2022/11/25</a:t>
            </a:fld>
            <a:endParaRPr lang="zh-CN" altLang="en-US" dirty="0"/>
          </a:p>
        </p:txBody>
      </p:sp>
      <p:sp>
        <p:nvSpPr>
          <p:cNvPr id="8" name="页脚占位符 10"/>
          <p:cNvSpPr>
            <a:spLocks noGrp="1"/>
          </p:cNvSpPr>
          <p:nvPr>
            <p:ph type="ftr" sz="quarter" idx="11"/>
          </p:nvPr>
        </p:nvSpPr>
        <p:spPr/>
        <p:txBody>
          <a:bodyPr/>
          <a:lstStyle>
            <a:lvl1pPr>
              <a:defRPr/>
            </a:lvl1pPr>
          </a:lstStyle>
          <a:p>
            <a:pPr>
              <a:defRPr/>
            </a:pPr>
            <a:r>
              <a:rPr lang="en-US" altLang="zh-CN"/>
              <a:t>www.islide.cc </a:t>
            </a:r>
            <a:endParaRPr lang="zh-CN" altLang="en-US" dirty="0"/>
          </a:p>
        </p:txBody>
      </p:sp>
      <p:sp>
        <p:nvSpPr>
          <p:cNvPr id="9" name="灯片编号占位符 11"/>
          <p:cNvSpPr>
            <a:spLocks noGrp="1"/>
          </p:cNvSpPr>
          <p:nvPr>
            <p:ph type="sldNum" sz="quarter" idx="12"/>
          </p:nvPr>
        </p:nvSpPr>
        <p:spPr/>
        <p:txBody>
          <a:bodyPr/>
          <a:lstStyle>
            <a:lvl1pPr>
              <a:defRPr/>
            </a:lvl1pPr>
          </a:lstStyle>
          <a:p>
            <a:pPr>
              <a:defRPr/>
            </a:pPr>
            <a:fld id="{5290CB6A-77A4-4ED2-B7DF-B22FD6BC2AB1}" type="slidenum">
              <a:rPr lang="zh-CN" altLang="en-US"/>
              <a:pPr>
                <a:defRPr/>
              </a:pPr>
              <a:t>‹#›</a:t>
            </a:fld>
            <a:endParaRPr lang="zh-CN" altLang="en-US"/>
          </a:p>
        </p:txBody>
      </p:sp>
    </p:spTree>
    <p:extLst>
      <p:ext uri="{BB962C8B-B14F-4D97-AF65-F5344CB8AC3E}">
        <p14:creationId xmlns:p14="http://schemas.microsoft.com/office/powerpoint/2010/main" val="32435167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userDrawn="1">
  <p:cSld name="仅标题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dirty="0"/>
              <a:t>Click to edit Master title style</a:t>
            </a:r>
            <a:endParaRPr lang="en-US" dirty="0"/>
          </a:p>
        </p:txBody>
      </p:sp>
      <p:sp>
        <p:nvSpPr>
          <p:cNvPr id="3" name="日期占位符 3"/>
          <p:cNvSpPr>
            <a:spLocks noGrp="1"/>
          </p:cNvSpPr>
          <p:nvPr>
            <p:ph type="dt" sz="half" idx="10"/>
          </p:nvPr>
        </p:nvSpPr>
        <p:spPr/>
        <p:txBody>
          <a:bodyPr/>
          <a:lstStyle>
            <a:lvl1pPr>
              <a:defRPr/>
            </a:lvl1pPr>
          </a:lstStyle>
          <a:p>
            <a:pPr>
              <a:defRPr/>
            </a:pPr>
            <a:fld id="{6489D9C7-5DC6-4263-87FF-7C99F6FB63C3}" type="datetime1">
              <a:rPr lang="zh-CN" altLang="en-US"/>
              <a:pPr>
                <a:defRPr/>
              </a:pPr>
              <a:t>2022/11/25</a:t>
            </a:fld>
            <a:endParaRPr lang="zh-CN" altLang="en-US"/>
          </a:p>
        </p:txBody>
      </p:sp>
      <p:sp>
        <p:nvSpPr>
          <p:cNvPr id="4" name="页脚占位符 4"/>
          <p:cNvSpPr>
            <a:spLocks noGrp="1"/>
          </p:cNvSpPr>
          <p:nvPr>
            <p:ph type="ftr" sz="quarter" idx="11"/>
          </p:nvPr>
        </p:nvSpPr>
        <p:spPr/>
        <p:txBody>
          <a:bodyPr/>
          <a:lstStyle>
            <a:lvl1pPr>
              <a:defRPr/>
            </a:lvl1pPr>
          </a:lstStyle>
          <a:p>
            <a:pPr>
              <a:defRPr/>
            </a:pPr>
            <a:r>
              <a:rPr lang="en-US" altLang="zh-CN"/>
              <a:t>www.islide.cc</a:t>
            </a:r>
            <a:endParaRPr lang="zh-CN" altLang="en-US" dirty="0"/>
          </a:p>
        </p:txBody>
      </p:sp>
      <p:sp>
        <p:nvSpPr>
          <p:cNvPr id="5" name="灯片编号占位符 5"/>
          <p:cNvSpPr>
            <a:spLocks noGrp="1"/>
          </p:cNvSpPr>
          <p:nvPr>
            <p:ph type="sldNum" sz="quarter" idx="12"/>
          </p:nvPr>
        </p:nvSpPr>
        <p:spPr/>
        <p:txBody>
          <a:bodyPr/>
          <a:lstStyle>
            <a:lvl1pPr>
              <a:defRPr/>
            </a:lvl1pPr>
          </a:lstStyle>
          <a:p>
            <a:pPr>
              <a:defRPr/>
            </a:pPr>
            <a:fld id="{237AB994-D039-4437-A629-B21E47DB2F61}" type="slidenum">
              <a:rPr lang="zh-CN" altLang="en-US"/>
              <a:pPr>
                <a:defRPr/>
              </a:pPr>
              <a:t>‹#›</a:t>
            </a:fld>
            <a:endParaRPr lang="zh-CN" altLang="en-US"/>
          </a:p>
        </p:txBody>
      </p:sp>
    </p:spTree>
    <p:extLst>
      <p:ext uri="{BB962C8B-B14F-4D97-AF65-F5344CB8AC3E}">
        <p14:creationId xmlns:p14="http://schemas.microsoft.com/office/powerpoint/2010/main" val="42028017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69162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5183188" y="1130299"/>
            <a:ext cx="6337300" cy="5006975"/>
          </a:xfrm>
          <a:solidFill>
            <a:schemeClr val="bg1">
              <a:lumMod val="95000"/>
            </a:schemeClr>
          </a:solidFill>
        </p:spPr>
        <p:txBody>
          <a:bodyPr rtlCol="0">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endParaRPr lang="zh-CN" altLang="en-US" noProof="0" dirty="0"/>
          </a:p>
        </p:txBody>
      </p:sp>
      <p:sp>
        <p:nvSpPr>
          <p:cNvPr id="4" name="文本占位符 3"/>
          <p:cNvSpPr>
            <a:spLocks noGrp="1"/>
          </p:cNvSpPr>
          <p:nvPr>
            <p:ph type="body" sz="half" idx="2"/>
          </p:nvPr>
        </p:nvSpPr>
        <p:spPr>
          <a:xfrm>
            <a:off x="669924" y="1138237"/>
            <a:ext cx="4282322" cy="499903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Edit Master text styles</a:t>
            </a:r>
          </a:p>
        </p:txBody>
      </p:sp>
      <p:sp>
        <p:nvSpPr>
          <p:cNvPr id="8" name="标题 7"/>
          <p:cNvSpPr>
            <a:spLocks noGrp="1"/>
          </p:cNvSpPr>
          <p:nvPr>
            <p:ph type="title"/>
          </p:nvPr>
        </p:nvSpPr>
        <p:spPr/>
        <p:txBody>
          <a:bodyPr/>
          <a:lstStyle>
            <a:lvl1pPr>
              <a:defRPr/>
            </a:lvl1pPr>
          </a:lstStyle>
          <a:p>
            <a:r>
              <a:rPr lang="en-US" altLang="zh-CN" dirty="0"/>
              <a:t>Click to edit Master title style</a:t>
            </a:r>
            <a:endParaRPr lang="zh-CN" altLang="en-US" dirty="0"/>
          </a:p>
        </p:txBody>
      </p:sp>
      <p:sp>
        <p:nvSpPr>
          <p:cNvPr id="5" name="日期占位符 1"/>
          <p:cNvSpPr>
            <a:spLocks noGrp="1"/>
          </p:cNvSpPr>
          <p:nvPr>
            <p:ph type="dt" sz="half" idx="10"/>
          </p:nvPr>
        </p:nvSpPr>
        <p:spPr/>
        <p:txBody>
          <a:bodyPr/>
          <a:lstStyle>
            <a:lvl1pPr>
              <a:defRPr/>
            </a:lvl1pPr>
          </a:lstStyle>
          <a:p>
            <a:pPr>
              <a:defRPr/>
            </a:pPr>
            <a:fld id="{6489D9C7-5DC6-4263-87FF-7C99F6FB63C3}" type="datetime1">
              <a:rPr lang="zh-CN" altLang="en-US"/>
              <a:pPr>
                <a:defRPr/>
              </a:pPr>
              <a:t>2022/11/25</a:t>
            </a:fld>
            <a:endParaRPr lang="zh-CN" altLang="en-US" dirty="0"/>
          </a:p>
        </p:txBody>
      </p:sp>
      <p:sp>
        <p:nvSpPr>
          <p:cNvPr id="6" name="页脚占位符 8"/>
          <p:cNvSpPr>
            <a:spLocks noGrp="1"/>
          </p:cNvSpPr>
          <p:nvPr>
            <p:ph type="ftr" sz="quarter" idx="11"/>
          </p:nvPr>
        </p:nvSpPr>
        <p:spPr/>
        <p:txBody>
          <a:bodyPr/>
          <a:lstStyle>
            <a:lvl1pPr>
              <a:defRPr/>
            </a:lvl1pPr>
          </a:lstStyle>
          <a:p>
            <a:pPr>
              <a:defRPr/>
            </a:pPr>
            <a:r>
              <a:rPr lang="en-US" altLang="zh-CN"/>
              <a:t>www.islide.cc </a:t>
            </a:r>
            <a:endParaRPr lang="zh-CN" altLang="en-US" dirty="0"/>
          </a:p>
        </p:txBody>
      </p:sp>
      <p:sp>
        <p:nvSpPr>
          <p:cNvPr id="7" name="灯片编号占位符 9"/>
          <p:cNvSpPr>
            <a:spLocks noGrp="1"/>
          </p:cNvSpPr>
          <p:nvPr>
            <p:ph type="sldNum" sz="quarter" idx="12"/>
          </p:nvPr>
        </p:nvSpPr>
        <p:spPr/>
        <p:txBody>
          <a:bodyPr/>
          <a:lstStyle>
            <a:lvl1pPr>
              <a:defRPr/>
            </a:lvl1pPr>
          </a:lstStyle>
          <a:p>
            <a:pPr>
              <a:defRPr/>
            </a:pPr>
            <a:fld id="{4E5A2BD4-15CB-4143-85FB-01F67C634710}" type="slidenum">
              <a:rPr lang="zh-CN" altLang="en-US"/>
              <a:pPr>
                <a:defRPr/>
              </a:pPr>
              <a:t>‹#›</a:t>
            </a:fld>
            <a:endParaRPr lang="zh-CN" altLang="en-US"/>
          </a:p>
        </p:txBody>
      </p:sp>
    </p:spTree>
    <p:extLst>
      <p:ext uri="{BB962C8B-B14F-4D97-AF65-F5344CB8AC3E}">
        <p14:creationId xmlns:p14="http://schemas.microsoft.com/office/powerpoint/2010/main" val="1570094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lIns="90000" tIns="46800" rIns="90000" bIns="46800"/>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nvPr>
        </p:nvSpPr>
        <p:spPr>
          <a:xfrm>
            <a:off x="608400" y="1490400"/>
            <a:ext cx="10969200" cy="4759200"/>
          </a:xfrm>
        </p:spPr>
        <p:txBody>
          <a:bodyPr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marR="0" lvl="1"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914400" marR="0" lvl="2"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371600" marR="0" lvl="3"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828800" marR="0" lvl="4"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p:txBody>
      </p:sp>
      <p:sp>
        <p:nvSpPr>
          <p:cNvPr id="4" name="日期占位符 3"/>
          <p:cNvSpPr>
            <a:spLocks noGrp="1"/>
          </p:cNvSpPr>
          <p:nvPr>
            <p:ph type="dt" sz="half" idx="10"/>
            <p:custDataLst>
              <p:tags r:id="rId1"/>
            </p:custDataLst>
          </p:nvPr>
        </p:nvSpPr>
        <p:spPr/>
        <p:txBody>
          <a:bodyPr/>
          <a:lstStyle>
            <a:lvl1pPr>
              <a:defRPr/>
            </a:lvl1pPr>
          </a:lstStyle>
          <a:p>
            <a:pPr>
              <a:defRPr/>
            </a:pPr>
            <a:fld id="{59F1A87D-108D-4377-B039-6F1E7B3FB82A}" type="datetimeFigureOut">
              <a:rPr lang="zh-CN" altLang="en-US"/>
              <a:pPr>
                <a:defRPr/>
              </a:pPr>
              <a:t>2022/11/25</a:t>
            </a:fld>
            <a:endParaRPr lang="zh-CN" altLang="en-US"/>
          </a:p>
        </p:txBody>
      </p:sp>
      <p:sp>
        <p:nvSpPr>
          <p:cNvPr id="5" name="页脚占位符 4"/>
          <p:cNvSpPr>
            <a:spLocks noGrp="1"/>
          </p:cNvSpPr>
          <p:nvPr>
            <p:ph type="ftr" sz="quarter" idx="11"/>
            <p:custDataLst>
              <p:tags r:id="rId2"/>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2"/>
            <p:custDataLst>
              <p:tags r:id="rId3"/>
            </p:custDataLst>
          </p:nvPr>
        </p:nvSpPr>
        <p:spPr/>
        <p:txBody>
          <a:bodyPr/>
          <a:lstStyle>
            <a:lvl1pPr>
              <a:defRPr/>
            </a:lvl1pPr>
          </a:lstStyle>
          <a:p>
            <a:pPr>
              <a:defRPr/>
            </a:pPr>
            <a:fld id="{AD29A532-FC6B-4336-8CD3-B701F9E062C8}" type="slidenum">
              <a:rPr lang="zh-CN" altLang="en-US"/>
              <a:pPr>
                <a:defRPr/>
              </a:pPr>
              <a:t>‹#›</a:t>
            </a:fld>
            <a:endParaRPr lang="zh-CN" altLang="en-US" dirty="0"/>
          </a:p>
        </p:txBody>
      </p:sp>
    </p:spTree>
    <p:extLst>
      <p:ext uri="{BB962C8B-B14F-4D97-AF65-F5344CB8AC3E}">
        <p14:creationId xmlns:p14="http://schemas.microsoft.com/office/powerpoint/2010/main" val="19092017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610599" y="1130300"/>
            <a:ext cx="2909888" cy="5006974"/>
          </a:xfrm>
        </p:spPr>
        <p:txBody>
          <a:bodyPr vert="eaVert">
            <a:normAutofit/>
          </a:bodyPr>
          <a:lstStyle>
            <a:lvl1pPr>
              <a:defRPr sz="2000"/>
            </a:lvl1pPr>
          </a:lstStyle>
          <a:p>
            <a:r>
              <a:rPr lang="en-US" altLang="zh-CN" dirty="0"/>
              <a:t>Click to edit Master title style</a:t>
            </a:r>
            <a:endParaRPr lang="zh-CN" altLang="en-US" dirty="0"/>
          </a:p>
        </p:txBody>
      </p:sp>
      <p:sp>
        <p:nvSpPr>
          <p:cNvPr id="3" name="竖排文字占位符 2"/>
          <p:cNvSpPr>
            <a:spLocks noGrp="1"/>
          </p:cNvSpPr>
          <p:nvPr>
            <p:ph type="body" orient="vert" idx="1"/>
          </p:nvPr>
        </p:nvSpPr>
        <p:spPr>
          <a:xfrm>
            <a:off x="669925" y="1130300"/>
            <a:ext cx="7795065" cy="5006973"/>
          </a:xfrm>
        </p:spPr>
        <p:txBody>
          <a:bodyPr vert="eaVert"/>
          <a:lstStyle>
            <a:lvl1pPr>
              <a:defRPr/>
            </a:lvl1pPr>
            <a:lvl2pPr>
              <a:defRPr/>
            </a:lvl2pPr>
            <a:lvl3pPr>
              <a:defRPr/>
            </a:lvl3pPr>
            <a:lvl4pPr>
              <a:defRPr/>
            </a:lvl4pPr>
            <a:lvl5pPr>
              <a:defRPr/>
            </a:lvl5p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
        <p:nvSpPr>
          <p:cNvPr id="4" name="日期占位符 7"/>
          <p:cNvSpPr>
            <a:spLocks noGrp="1"/>
          </p:cNvSpPr>
          <p:nvPr>
            <p:ph type="dt" sz="half" idx="10"/>
          </p:nvPr>
        </p:nvSpPr>
        <p:spPr/>
        <p:txBody>
          <a:bodyPr/>
          <a:lstStyle>
            <a:lvl1pPr>
              <a:defRPr/>
            </a:lvl1pPr>
          </a:lstStyle>
          <a:p>
            <a:pPr>
              <a:defRPr/>
            </a:pPr>
            <a:fld id="{6489D9C7-5DC6-4263-87FF-7C99F6FB63C3}" type="datetime1">
              <a:rPr lang="zh-CN" altLang="en-US"/>
              <a:pPr>
                <a:defRPr/>
              </a:pPr>
              <a:t>2022/11/25</a:t>
            </a:fld>
            <a:endParaRPr lang="zh-CN" altLang="en-US" dirty="0"/>
          </a:p>
        </p:txBody>
      </p:sp>
      <p:sp>
        <p:nvSpPr>
          <p:cNvPr id="5" name="页脚占位符 8"/>
          <p:cNvSpPr>
            <a:spLocks noGrp="1"/>
          </p:cNvSpPr>
          <p:nvPr>
            <p:ph type="ftr" sz="quarter" idx="11"/>
          </p:nvPr>
        </p:nvSpPr>
        <p:spPr/>
        <p:txBody>
          <a:bodyPr/>
          <a:lstStyle>
            <a:lvl1pPr>
              <a:defRPr/>
            </a:lvl1pPr>
          </a:lstStyle>
          <a:p>
            <a:pPr>
              <a:defRPr/>
            </a:pPr>
            <a:r>
              <a:rPr lang="en-US" altLang="zh-CN"/>
              <a:t>www.islide.cc </a:t>
            </a:r>
            <a:endParaRPr lang="zh-CN" altLang="en-US" dirty="0"/>
          </a:p>
        </p:txBody>
      </p:sp>
      <p:sp>
        <p:nvSpPr>
          <p:cNvPr id="6" name="灯片编号占位符 9"/>
          <p:cNvSpPr>
            <a:spLocks noGrp="1"/>
          </p:cNvSpPr>
          <p:nvPr>
            <p:ph type="sldNum" sz="quarter" idx="12"/>
          </p:nvPr>
        </p:nvSpPr>
        <p:spPr/>
        <p:txBody>
          <a:bodyPr/>
          <a:lstStyle>
            <a:lvl1pPr>
              <a:defRPr/>
            </a:lvl1pPr>
          </a:lstStyle>
          <a:p>
            <a:pPr>
              <a:defRPr/>
            </a:pPr>
            <a:fld id="{96D109AB-092F-4C6E-9407-21641F7C6768}" type="slidenum">
              <a:rPr lang="zh-CN" altLang="en-US"/>
              <a:pPr>
                <a:defRPr/>
              </a:pPr>
              <a:t>‹#›</a:t>
            </a:fld>
            <a:endParaRPr lang="zh-CN" altLang="en-US"/>
          </a:p>
        </p:txBody>
      </p:sp>
    </p:spTree>
    <p:extLst>
      <p:ext uri="{BB962C8B-B14F-4D97-AF65-F5344CB8AC3E}">
        <p14:creationId xmlns:p14="http://schemas.microsoft.com/office/powerpoint/2010/main" val="1205453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a:defRPr/>
            </a:lvl1pPr>
            <a:lvl2pPr>
              <a:defRPr/>
            </a:lvl2pPr>
            <a:lvl3pPr>
              <a:defRPr/>
            </a:lvl3pPr>
            <a:lvl4pPr>
              <a:defRPr/>
            </a:lvl4pPr>
            <a:lvl5pPr>
              <a:defRPr/>
            </a:lvl5p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4" name="日期占位符 3"/>
          <p:cNvSpPr>
            <a:spLocks noGrp="1"/>
          </p:cNvSpPr>
          <p:nvPr>
            <p:ph type="dt" sz="half" idx="10"/>
          </p:nvPr>
        </p:nvSpPr>
        <p:spPr/>
        <p:txBody>
          <a:bodyPr/>
          <a:lstStyle>
            <a:lvl1pPr>
              <a:defRPr/>
            </a:lvl1pPr>
          </a:lstStyle>
          <a:p>
            <a:pPr>
              <a:defRPr/>
            </a:pPr>
            <a:fld id="{6489D9C7-5DC6-4263-87FF-7C99F6FB63C3}" type="datetime1">
              <a:rPr lang="zh-CN" altLang="en-US"/>
              <a:pPr>
                <a:defRPr/>
              </a:pPr>
              <a:t>2022/11/25</a:t>
            </a:fld>
            <a:endParaRPr lang="zh-CN" altLang="en-US"/>
          </a:p>
        </p:txBody>
      </p:sp>
      <p:sp>
        <p:nvSpPr>
          <p:cNvPr id="5" name="页脚占位符 4"/>
          <p:cNvSpPr>
            <a:spLocks noGrp="1"/>
          </p:cNvSpPr>
          <p:nvPr>
            <p:ph type="ftr" sz="quarter" idx="11"/>
          </p:nvPr>
        </p:nvSpPr>
        <p:spPr/>
        <p:txBody>
          <a:bodyPr/>
          <a:lstStyle>
            <a:lvl1pPr>
              <a:defRPr/>
            </a:lvl1pPr>
          </a:lstStyle>
          <a:p>
            <a:pPr>
              <a:defRPr/>
            </a:pPr>
            <a:r>
              <a:rPr lang="en-US" altLang="zh-CN"/>
              <a:t>www.islide.cc</a:t>
            </a:r>
            <a:endParaRPr lang="zh-CN" altLang="en-US" dirty="0"/>
          </a:p>
        </p:txBody>
      </p:sp>
      <p:sp>
        <p:nvSpPr>
          <p:cNvPr id="6" name="灯片编号占位符 5"/>
          <p:cNvSpPr>
            <a:spLocks noGrp="1"/>
          </p:cNvSpPr>
          <p:nvPr>
            <p:ph type="sldNum" sz="quarter" idx="12"/>
          </p:nvPr>
        </p:nvSpPr>
        <p:spPr/>
        <p:txBody>
          <a:bodyPr/>
          <a:lstStyle>
            <a:lvl1pPr>
              <a:defRPr/>
            </a:lvl1pPr>
          </a:lstStyle>
          <a:p>
            <a:pPr>
              <a:defRPr/>
            </a:pPr>
            <a:fld id="{C3FB74C3-D24E-485B-8D4E-CF327DE7EE58}" type="slidenum">
              <a:rPr lang="zh-CN" altLang="en-US"/>
              <a:pPr>
                <a:defRPr/>
              </a:pPr>
              <a:t>‹#›</a:t>
            </a:fld>
            <a:endParaRPr lang="zh-CN" altLang="en-US"/>
          </a:p>
        </p:txBody>
      </p:sp>
    </p:spTree>
    <p:extLst>
      <p:ext uri="{BB962C8B-B14F-4D97-AF65-F5344CB8AC3E}">
        <p14:creationId xmlns:p14="http://schemas.microsoft.com/office/powerpoint/2010/main" val="3832389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末尾幻灯片">
    <p:spTree>
      <p:nvGrpSpPr>
        <p:cNvPr id="1" name=""/>
        <p:cNvGrpSpPr/>
        <p:nvPr/>
      </p:nvGrpSpPr>
      <p:grpSpPr>
        <a:xfrm>
          <a:off x="0" y="0"/>
          <a:ext cx="0" cy="0"/>
          <a:chOff x="0" y="0"/>
          <a:chExt cx="0" cy="0"/>
        </a:xfrm>
      </p:grpSpPr>
      <p:grpSp>
        <p:nvGrpSpPr>
          <p:cNvPr id="4" name="组合 10"/>
          <p:cNvGrpSpPr>
            <a:grpSpLocks/>
          </p:cNvGrpSpPr>
          <p:nvPr/>
        </p:nvGrpSpPr>
        <p:grpSpPr bwMode="auto">
          <a:xfrm>
            <a:off x="3335338" y="565150"/>
            <a:ext cx="5859462" cy="2314575"/>
            <a:chOff x="803276" y="-606425"/>
            <a:chExt cx="10923587" cy="4316413"/>
          </a:xfrm>
        </p:grpSpPr>
        <p:sp>
          <p:nvSpPr>
            <p:cNvPr id="5" name="Freeform 6"/>
            <p:cNvSpPr>
              <a:spLocks/>
            </p:cNvSpPr>
            <p:nvPr/>
          </p:nvSpPr>
          <p:spPr bwMode="auto">
            <a:xfrm>
              <a:off x="6242051" y="-606425"/>
              <a:ext cx="1566863" cy="3770313"/>
            </a:xfrm>
            <a:custGeom>
              <a:avLst/>
              <a:gdLst>
                <a:gd name="T0" fmla="*/ 2147483646 w 987"/>
                <a:gd name="T1" fmla="*/ 2147483646 h 2375"/>
                <a:gd name="T2" fmla="*/ 2147483646 w 987"/>
                <a:gd name="T3" fmla="*/ 2147483646 h 2375"/>
                <a:gd name="T4" fmla="*/ 0 w 987"/>
                <a:gd name="T5" fmla="*/ 2147483646 h 2375"/>
                <a:gd name="T6" fmla="*/ 2147483646 w 987"/>
                <a:gd name="T7" fmla="*/ 0 h 2375"/>
                <a:gd name="T8" fmla="*/ 2147483646 w 987"/>
                <a:gd name="T9" fmla="*/ 2147483646 h 23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7" h="2375">
                  <a:moveTo>
                    <a:pt x="987" y="1188"/>
                  </a:moveTo>
                  <a:cubicBezTo>
                    <a:pt x="987" y="1844"/>
                    <a:pt x="766" y="2375"/>
                    <a:pt x="494" y="2375"/>
                  </a:cubicBezTo>
                  <a:cubicBezTo>
                    <a:pt x="221" y="2375"/>
                    <a:pt x="0" y="1844"/>
                    <a:pt x="0" y="1188"/>
                  </a:cubicBezTo>
                  <a:cubicBezTo>
                    <a:pt x="0" y="532"/>
                    <a:pt x="353" y="0"/>
                    <a:pt x="494" y="0"/>
                  </a:cubicBezTo>
                  <a:cubicBezTo>
                    <a:pt x="653" y="0"/>
                    <a:pt x="987" y="532"/>
                    <a:pt x="987" y="1188"/>
                  </a:cubicBezTo>
                  <a:close/>
                </a:path>
              </a:pathLst>
            </a:custGeom>
            <a:solidFill>
              <a:srgbClr val="BAA8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 name="Freeform 7"/>
            <p:cNvSpPr>
              <a:spLocks/>
            </p:cNvSpPr>
            <p:nvPr/>
          </p:nvSpPr>
          <p:spPr bwMode="auto">
            <a:xfrm>
              <a:off x="7018338" y="-44450"/>
              <a:ext cx="33338" cy="1485900"/>
            </a:xfrm>
            <a:custGeom>
              <a:avLst/>
              <a:gdLst>
                <a:gd name="T0" fmla="*/ 2147483646 w 21"/>
                <a:gd name="T1" fmla="*/ 2147483646 h 936"/>
                <a:gd name="T2" fmla="*/ 2147483646 w 21"/>
                <a:gd name="T3" fmla="*/ 2147483646 h 936"/>
                <a:gd name="T4" fmla="*/ 2147483646 w 21"/>
                <a:gd name="T5" fmla="*/ 2147483646 h 936"/>
                <a:gd name="T6" fmla="*/ 2147483646 w 21"/>
                <a:gd name="T7" fmla="*/ 2147483646 h 936"/>
                <a:gd name="T8" fmla="*/ 2147483646 w 21"/>
                <a:gd name="T9" fmla="*/ 0 h 936"/>
                <a:gd name="T10" fmla="*/ 2147483646 w 21"/>
                <a:gd name="T11" fmla="*/ 0 h 936"/>
                <a:gd name="T12" fmla="*/ 0 w 21"/>
                <a:gd name="T13" fmla="*/ 2147483646 h 936"/>
                <a:gd name="T14" fmla="*/ 0 w 21"/>
                <a:gd name="T15" fmla="*/ 2147483646 h 936"/>
                <a:gd name="T16" fmla="*/ 2147483646 w 21"/>
                <a:gd name="T17" fmla="*/ 2147483646 h 9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 h="936">
                  <a:moveTo>
                    <a:pt x="11" y="936"/>
                  </a:moveTo>
                  <a:cubicBezTo>
                    <a:pt x="11" y="936"/>
                    <a:pt x="11" y="936"/>
                    <a:pt x="11" y="936"/>
                  </a:cubicBezTo>
                  <a:cubicBezTo>
                    <a:pt x="16" y="936"/>
                    <a:pt x="21" y="931"/>
                    <a:pt x="21" y="925"/>
                  </a:cubicBezTo>
                  <a:cubicBezTo>
                    <a:pt x="21" y="10"/>
                    <a:pt x="21" y="10"/>
                    <a:pt x="21" y="10"/>
                  </a:cubicBezTo>
                  <a:cubicBezTo>
                    <a:pt x="21" y="5"/>
                    <a:pt x="16" y="0"/>
                    <a:pt x="11" y="0"/>
                  </a:cubicBezTo>
                  <a:cubicBezTo>
                    <a:pt x="11" y="0"/>
                    <a:pt x="11" y="0"/>
                    <a:pt x="11" y="0"/>
                  </a:cubicBezTo>
                  <a:cubicBezTo>
                    <a:pt x="5" y="0"/>
                    <a:pt x="0" y="5"/>
                    <a:pt x="0" y="10"/>
                  </a:cubicBezTo>
                  <a:cubicBezTo>
                    <a:pt x="0" y="925"/>
                    <a:pt x="0" y="925"/>
                    <a:pt x="0" y="925"/>
                  </a:cubicBezTo>
                  <a:cubicBezTo>
                    <a:pt x="0" y="931"/>
                    <a:pt x="5" y="936"/>
                    <a:pt x="11" y="936"/>
                  </a:cubicBezTo>
                  <a:close/>
                </a:path>
              </a:pathLst>
            </a:custGeom>
            <a:solidFill>
              <a:srgbClr val="A56E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 name="Freeform 9"/>
            <p:cNvSpPr>
              <a:spLocks/>
            </p:cNvSpPr>
            <p:nvPr/>
          </p:nvSpPr>
          <p:spPr bwMode="auto">
            <a:xfrm>
              <a:off x="6761163" y="842963"/>
              <a:ext cx="273050" cy="119063"/>
            </a:xfrm>
            <a:custGeom>
              <a:avLst/>
              <a:gdLst>
                <a:gd name="T0" fmla="*/ 2147483646 w 172"/>
                <a:gd name="T1" fmla="*/ 2147483646 h 75"/>
                <a:gd name="T2" fmla="*/ 2147483646 w 172"/>
                <a:gd name="T3" fmla="*/ 2147483646 h 75"/>
                <a:gd name="T4" fmla="*/ 2147483646 w 172"/>
                <a:gd name="T5" fmla="*/ 2147483646 h 75"/>
                <a:gd name="T6" fmla="*/ 2147483646 w 172"/>
                <a:gd name="T7" fmla="*/ 2147483646 h 75"/>
                <a:gd name="T8" fmla="*/ 2147483646 w 172"/>
                <a:gd name="T9" fmla="*/ 2147483646 h 75"/>
                <a:gd name="T10" fmla="*/ 2147483646 w 172"/>
                <a:gd name="T11" fmla="*/ 2147483646 h 75"/>
                <a:gd name="T12" fmla="*/ 2147483646 w 172"/>
                <a:gd name="T13" fmla="*/ 2147483646 h 75"/>
                <a:gd name="T14" fmla="*/ 2147483646 w 172"/>
                <a:gd name="T15" fmla="*/ 2147483646 h 75"/>
                <a:gd name="T16" fmla="*/ 2147483646 w 172"/>
                <a:gd name="T17" fmla="*/ 2147483646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2" h="75">
                  <a:moveTo>
                    <a:pt x="155" y="73"/>
                  </a:moveTo>
                  <a:cubicBezTo>
                    <a:pt x="10" y="25"/>
                    <a:pt x="10" y="25"/>
                    <a:pt x="10" y="25"/>
                  </a:cubicBezTo>
                  <a:cubicBezTo>
                    <a:pt x="4" y="23"/>
                    <a:pt x="0" y="16"/>
                    <a:pt x="2" y="10"/>
                  </a:cubicBezTo>
                  <a:cubicBezTo>
                    <a:pt x="2" y="10"/>
                    <a:pt x="2" y="10"/>
                    <a:pt x="2" y="10"/>
                  </a:cubicBezTo>
                  <a:cubicBezTo>
                    <a:pt x="4" y="3"/>
                    <a:pt x="11" y="0"/>
                    <a:pt x="18" y="2"/>
                  </a:cubicBezTo>
                  <a:cubicBezTo>
                    <a:pt x="162" y="51"/>
                    <a:pt x="162" y="51"/>
                    <a:pt x="162" y="51"/>
                  </a:cubicBezTo>
                  <a:cubicBezTo>
                    <a:pt x="169" y="53"/>
                    <a:pt x="172" y="60"/>
                    <a:pt x="170" y="66"/>
                  </a:cubicBezTo>
                  <a:cubicBezTo>
                    <a:pt x="170" y="66"/>
                    <a:pt x="170" y="66"/>
                    <a:pt x="170" y="66"/>
                  </a:cubicBezTo>
                  <a:cubicBezTo>
                    <a:pt x="168" y="72"/>
                    <a:pt x="161" y="75"/>
                    <a:pt x="155" y="73"/>
                  </a:cubicBezTo>
                  <a:close/>
                </a:path>
              </a:pathLst>
            </a:custGeom>
            <a:solidFill>
              <a:srgbClr val="A56E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 name="Freeform 10"/>
            <p:cNvSpPr>
              <a:spLocks/>
            </p:cNvSpPr>
            <p:nvPr/>
          </p:nvSpPr>
          <p:spPr bwMode="auto">
            <a:xfrm>
              <a:off x="7023101" y="1068388"/>
              <a:ext cx="306388" cy="141288"/>
            </a:xfrm>
            <a:custGeom>
              <a:avLst/>
              <a:gdLst>
                <a:gd name="T0" fmla="*/ 2147483646 w 193"/>
                <a:gd name="T1" fmla="*/ 2147483646 h 89"/>
                <a:gd name="T2" fmla="*/ 2147483646 w 193"/>
                <a:gd name="T3" fmla="*/ 2147483646 h 89"/>
                <a:gd name="T4" fmla="*/ 2147483646 w 193"/>
                <a:gd name="T5" fmla="*/ 2147483646 h 89"/>
                <a:gd name="T6" fmla="*/ 2147483646 w 193"/>
                <a:gd name="T7" fmla="*/ 2147483646 h 89"/>
                <a:gd name="T8" fmla="*/ 2147483646 w 193"/>
                <a:gd name="T9" fmla="*/ 2147483646 h 89"/>
                <a:gd name="T10" fmla="*/ 2147483646 w 193"/>
                <a:gd name="T11" fmla="*/ 2147483646 h 89"/>
                <a:gd name="T12" fmla="*/ 2147483646 w 193"/>
                <a:gd name="T13" fmla="*/ 2147483646 h 89"/>
                <a:gd name="T14" fmla="*/ 2147483646 w 193"/>
                <a:gd name="T15" fmla="*/ 2147483646 h 89"/>
                <a:gd name="T16" fmla="*/ 2147483646 w 193"/>
                <a:gd name="T17" fmla="*/ 2147483646 h 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3" h="89">
                  <a:moveTo>
                    <a:pt x="3" y="79"/>
                  </a:moveTo>
                  <a:cubicBezTo>
                    <a:pt x="186" y="1"/>
                    <a:pt x="186" y="1"/>
                    <a:pt x="186" y="1"/>
                  </a:cubicBezTo>
                  <a:cubicBezTo>
                    <a:pt x="188" y="0"/>
                    <a:pt x="190" y="1"/>
                    <a:pt x="191" y="3"/>
                  </a:cubicBezTo>
                  <a:cubicBezTo>
                    <a:pt x="192" y="4"/>
                    <a:pt x="192" y="4"/>
                    <a:pt x="192" y="4"/>
                  </a:cubicBezTo>
                  <a:cubicBezTo>
                    <a:pt x="193" y="6"/>
                    <a:pt x="192" y="9"/>
                    <a:pt x="190" y="10"/>
                  </a:cubicBezTo>
                  <a:cubicBezTo>
                    <a:pt x="7" y="89"/>
                    <a:pt x="7" y="89"/>
                    <a:pt x="7" y="89"/>
                  </a:cubicBezTo>
                  <a:cubicBezTo>
                    <a:pt x="5" y="89"/>
                    <a:pt x="2" y="88"/>
                    <a:pt x="2" y="86"/>
                  </a:cubicBezTo>
                  <a:cubicBezTo>
                    <a:pt x="1" y="85"/>
                    <a:pt x="1" y="85"/>
                    <a:pt x="1" y="85"/>
                  </a:cubicBezTo>
                  <a:cubicBezTo>
                    <a:pt x="0" y="83"/>
                    <a:pt x="1" y="80"/>
                    <a:pt x="3" y="79"/>
                  </a:cubicBezTo>
                  <a:close/>
                </a:path>
              </a:pathLst>
            </a:custGeom>
            <a:solidFill>
              <a:srgbClr val="A56E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 name="Freeform 11"/>
            <p:cNvSpPr>
              <a:spLocks/>
            </p:cNvSpPr>
            <p:nvPr/>
          </p:nvSpPr>
          <p:spPr bwMode="auto">
            <a:xfrm>
              <a:off x="7524751" y="923925"/>
              <a:ext cx="395288" cy="1195388"/>
            </a:xfrm>
            <a:custGeom>
              <a:avLst/>
              <a:gdLst>
                <a:gd name="T0" fmla="*/ 2147483646 w 249"/>
                <a:gd name="T1" fmla="*/ 0 h 753"/>
                <a:gd name="T2" fmla="*/ 2147483646 w 249"/>
                <a:gd name="T3" fmla="*/ 2147483646 h 753"/>
                <a:gd name="T4" fmla="*/ 2147483646 w 249"/>
                <a:gd name="T5" fmla="*/ 2147483646 h 753"/>
                <a:gd name="T6" fmla="*/ 2147483646 w 249"/>
                <a:gd name="T7" fmla="*/ 0 h 7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9" h="753">
                  <a:moveTo>
                    <a:pt x="154" y="0"/>
                  </a:moveTo>
                  <a:cubicBezTo>
                    <a:pt x="154" y="0"/>
                    <a:pt x="0" y="325"/>
                    <a:pt x="68" y="539"/>
                  </a:cubicBezTo>
                  <a:cubicBezTo>
                    <a:pt x="137" y="753"/>
                    <a:pt x="249" y="615"/>
                    <a:pt x="249" y="615"/>
                  </a:cubicBezTo>
                  <a:lnTo>
                    <a:pt x="154" y="0"/>
                  </a:lnTo>
                  <a:close/>
                </a:path>
              </a:pathLst>
            </a:custGeom>
            <a:solidFill>
              <a:srgbClr val="A56E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 name="Freeform 12"/>
            <p:cNvSpPr>
              <a:spLocks/>
            </p:cNvSpPr>
            <p:nvPr/>
          </p:nvSpPr>
          <p:spPr bwMode="auto">
            <a:xfrm>
              <a:off x="803276" y="1217613"/>
              <a:ext cx="3052763" cy="2492375"/>
            </a:xfrm>
            <a:custGeom>
              <a:avLst/>
              <a:gdLst>
                <a:gd name="T0" fmla="*/ 2147483646 w 1924"/>
                <a:gd name="T1" fmla="*/ 0 h 1570"/>
                <a:gd name="T2" fmla="*/ 2147483646 w 1924"/>
                <a:gd name="T3" fmla="*/ 2147483646 h 1570"/>
                <a:gd name="T4" fmla="*/ 2147483646 w 1924"/>
                <a:gd name="T5" fmla="*/ 2147483646 h 1570"/>
                <a:gd name="T6" fmla="*/ 2147483646 w 1924"/>
                <a:gd name="T7" fmla="*/ 2147483646 h 1570"/>
                <a:gd name="T8" fmla="*/ 2147483646 w 1924"/>
                <a:gd name="T9" fmla="*/ 2147483646 h 1570"/>
                <a:gd name="T10" fmla="*/ 0 w 1924"/>
                <a:gd name="T11" fmla="*/ 2147483646 h 1570"/>
                <a:gd name="T12" fmla="*/ 2147483646 w 1924"/>
                <a:gd name="T13" fmla="*/ 2147483646 h 1570"/>
                <a:gd name="T14" fmla="*/ 2147483646 w 1924"/>
                <a:gd name="T15" fmla="*/ 2147483646 h 1570"/>
                <a:gd name="T16" fmla="*/ 2147483646 w 1924"/>
                <a:gd name="T17" fmla="*/ 2147483646 h 1570"/>
                <a:gd name="T18" fmla="*/ 2147483646 w 1924"/>
                <a:gd name="T19" fmla="*/ 2147483646 h 1570"/>
                <a:gd name="T20" fmla="*/ 2147483646 w 1924"/>
                <a:gd name="T21" fmla="*/ 2147483646 h 1570"/>
                <a:gd name="T22" fmla="*/ 2147483646 w 1924"/>
                <a:gd name="T23" fmla="*/ 2147483646 h 1570"/>
                <a:gd name="T24" fmla="*/ 2147483646 w 1924"/>
                <a:gd name="T25" fmla="*/ 2147483646 h 1570"/>
                <a:gd name="T26" fmla="*/ 2147483646 w 1924"/>
                <a:gd name="T27" fmla="*/ 2147483646 h 1570"/>
                <a:gd name="T28" fmla="*/ 2147483646 w 1924"/>
                <a:gd name="T29" fmla="*/ 0 h 15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24" h="1570">
                  <a:moveTo>
                    <a:pt x="1420" y="0"/>
                  </a:moveTo>
                  <a:cubicBezTo>
                    <a:pt x="1180" y="0"/>
                    <a:pt x="980" y="168"/>
                    <a:pt x="929" y="393"/>
                  </a:cubicBezTo>
                  <a:cubicBezTo>
                    <a:pt x="922" y="392"/>
                    <a:pt x="916" y="392"/>
                    <a:pt x="909" y="392"/>
                  </a:cubicBezTo>
                  <a:cubicBezTo>
                    <a:pt x="701" y="392"/>
                    <a:pt x="529" y="544"/>
                    <a:pt x="497" y="743"/>
                  </a:cubicBezTo>
                  <a:cubicBezTo>
                    <a:pt x="471" y="738"/>
                    <a:pt x="445" y="736"/>
                    <a:pt x="417" y="736"/>
                  </a:cubicBezTo>
                  <a:cubicBezTo>
                    <a:pt x="187" y="736"/>
                    <a:pt x="0" y="923"/>
                    <a:pt x="0" y="1154"/>
                  </a:cubicBezTo>
                  <a:cubicBezTo>
                    <a:pt x="0" y="1375"/>
                    <a:pt x="171" y="1556"/>
                    <a:pt x="388" y="1570"/>
                  </a:cubicBezTo>
                  <a:cubicBezTo>
                    <a:pt x="447" y="1570"/>
                    <a:pt x="447" y="1570"/>
                    <a:pt x="447" y="1570"/>
                  </a:cubicBezTo>
                  <a:cubicBezTo>
                    <a:pt x="542" y="1564"/>
                    <a:pt x="629" y="1525"/>
                    <a:pt x="696" y="1465"/>
                  </a:cubicBezTo>
                  <a:cubicBezTo>
                    <a:pt x="721" y="1504"/>
                    <a:pt x="750" y="1539"/>
                    <a:pt x="784" y="1570"/>
                  </a:cubicBezTo>
                  <a:cubicBezTo>
                    <a:pt x="1463" y="1570"/>
                    <a:pt x="1463" y="1570"/>
                    <a:pt x="1463" y="1570"/>
                  </a:cubicBezTo>
                  <a:cubicBezTo>
                    <a:pt x="1564" y="1478"/>
                    <a:pt x="1627" y="1346"/>
                    <a:pt x="1627" y="1198"/>
                  </a:cubicBezTo>
                  <a:cubicBezTo>
                    <a:pt x="1627" y="1121"/>
                    <a:pt x="1610" y="1047"/>
                    <a:pt x="1578" y="982"/>
                  </a:cubicBezTo>
                  <a:cubicBezTo>
                    <a:pt x="1779" y="916"/>
                    <a:pt x="1924" y="727"/>
                    <a:pt x="1924" y="504"/>
                  </a:cubicBezTo>
                  <a:cubicBezTo>
                    <a:pt x="1924" y="226"/>
                    <a:pt x="1698" y="0"/>
                    <a:pt x="1420" y="0"/>
                  </a:cubicBezTo>
                  <a:close/>
                </a:path>
              </a:pathLst>
            </a:custGeom>
            <a:solidFill>
              <a:srgbClr val="92EB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 name="Freeform 13"/>
            <p:cNvSpPr>
              <a:spLocks/>
            </p:cNvSpPr>
            <p:nvPr/>
          </p:nvSpPr>
          <p:spPr bwMode="auto">
            <a:xfrm>
              <a:off x="1219201" y="2697163"/>
              <a:ext cx="22225" cy="706438"/>
            </a:xfrm>
            <a:custGeom>
              <a:avLst/>
              <a:gdLst>
                <a:gd name="T0" fmla="*/ 2147483646 w 14"/>
                <a:gd name="T1" fmla="*/ 2147483646 h 445"/>
                <a:gd name="T2" fmla="*/ 2147483646 w 14"/>
                <a:gd name="T3" fmla="*/ 2147483646 h 445"/>
                <a:gd name="T4" fmla="*/ 2147483646 w 14"/>
                <a:gd name="T5" fmla="*/ 2147483646 h 445"/>
                <a:gd name="T6" fmla="*/ 2147483646 w 14"/>
                <a:gd name="T7" fmla="*/ 2147483646 h 445"/>
                <a:gd name="T8" fmla="*/ 2147483646 w 14"/>
                <a:gd name="T9" fmla="*/ 0 h 445"/>
                <a:gd name="T10" fmla="*/ 2147483646 w 14"/>
                <a:gd name="T11" fmla="*/ 0 h 445"/>
                <a:gd name="T12" fmla="*/ 0 w 14"/>
                <a:gd name="T13" fmla="*/ 2147483646 h 445"/>
                <a:gd name="T14" fmla="*/ 0 w 14"/>
                <a:gd name="T15" fmla="*/ 2147483646 h 445"/>
                <a:gd name="T16" fmla="*/ 2147483646 w 14"/>
                <a:gd name="T17" fmla="*/ 2147483646 h 4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445">
                  <a:moveTo>
                    <a:pt x="7" y="445"/>
                  </a:moveTo>
                  <a:cubicBezTo>
                    <a:pt x="7" y="445"/>
                    <a:pt x="7" y="445"/>
                    <a:pt x="7" y="445"/>
                  </a:cubicBezTo>
                  <a:cubicBezTo>
                    <a:pt x="11" y="445"/>
                    <a:pt x="14" y="442"/>
                    <a:pt x="14" y="438"/>
                  </a:cubicBezTo>
                  <a:cubicBezTo>
                    <a:pt x="14" y="7"/>
                    <a:pt x="14" y="7"/>
                    <a:pt x="14" y="7"/>
                  </a:cubicBezTo>
                  <a:cubicBezTo>
                    <a:pt x="14" y="3"/>
                    <a:pt x="11" y="0"/>
                    <a:pt x="7" y="0"/>
                  </a:cubicBezTo>
                  <a:cubicBezTo>
                    <a:pt x="7" y="0"/>
                    <a:pt x="7" y="0"/>
                    <a:pt x="7" y="0"/>
                  </a:cubicBezTo>
                  <a:cubicBezTo>
                    <a:pt x="3" y="0"/>
                    <a:pt x="0" y="3"/>
                    <a:pt x="0" y="7"/>
                  </a:cubicBezTo>
                  <a:cubicBezTo>
                    <a:pt x="0" y="438"/>
                    <a:pt x="0" y="438"/>
                    <a:pt x="0" y="438"/>
                  </a:cubicBezTo>
                  <a:cubicBezTo>
                    <a:pt x="0" y="442"/>
                    <a:pt x="3" y="445"/>
                    <a:pt x="7" y="445"/>
                  </a:cubicBezTo>
                  <a:close/>
                </a:path>
              </a:pathLst>
            </a:custGeom>
            <a:solidFill>
              <a:srgbClr val="5CC6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 name="Freeform 14"/>
            <p:cNvSpPr>
              <a:spLocks/>
            </p:cNvSpPr>
            <p:nvPr/>
          </p:nvSpPr>
          <p:spPr bwMode="auto">
            <a:xfrm>
              <a:off x="1106488" y="2819400"/>
              <a:ext cx="122238" cy="103188"/>
            </a:xfrm>
            <a:custGeom>
              <a:avLst/>
              <a:gdLst>
                <a:gd name="T0" fmla="*/ 2147483646 w 77"/>
                <a:gd name="T1" fmla="*/ 2147483646 h 65"/>
                <a:gd name="T2" fmla="*/ 2147483646 w 77"/>
                <a:gd name="T3" fmla="*/ 2147483646 h 65"/>
                <a:gd name="T4" fmla="*/ 2147483646 w 77"/>
                <a:gd name="T5" fmla="*/ 2147483646 h 65"/>
                <a:gd name="T6" fmla="*/ 2147483646 w 77"/>
                <a:gd name="T7" fmla="*/ 2147483646 h 65"/>
                <a:gd name="T8" fmla="*/ 2147483646 w 77"/>
                <a:gd name="T9" fmla="*/ 2147483646 h 65"/>
                <a:gd name="T10" fmla="*/ 2147483646 w 77"/>
                <a:gd name="T11" fmla="*/ 2147483646 h 65"/>
                <a:gd name="T12" fmla="*/ 2147483646 w 77"/>
                <a:gd name="T13" fmla="*/ 2147483646 h 65"/>
                <a:gd name="T14" fmla="*/ 2147483646 w 77"/>
                <a:gd name="T15" fmla="*/ 2147483646 h 65"/>
                <a:gd name="T16" fmla="*/ 2147483646 w 77"/>
                <a:gd name="T17" fmla="*/ 2147483646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65">
                  <a:moveTo>
                    <a:pt x="69" y="64"/>
                  </a:moveTo>
                  <a:cubicBezTo>
                    <a:pt x="2" y="8"/>
                    <a:pt x="2" y="8"/>
                    <a:pt x="2" y="8"/>
                  </a:cubicBezTo>
                  <a:cubicBezTo>
                    <a:pt x="1" y="7"/>
                    <a:pt x="0" y="4"/>
                    <a:pt x="2" y="3"/>
                  </a:cubicBezTo>
                  <a:cubicBezTo>
                    <a:pt x="2" y="3"/>
                    <a:pt x="2" y="3"/>
                    <a:pt x="2" y="3"/>
                  </a:cubicBezTo>
                  <a:cubicBezTo>
                    <a:pt x="3" y="1"/>
                    <a:pt x="6" y="0"/>
                    <a:pt x="8" y="2"/>
                  </a:cubicBezTo>
                  <a:cubicBezTo>
                    <a:pt x="75" y="57"/>
                    <a:pt x="75" y="57"/>
                    <a:pt x="75" y="57"/>
                  </a:cubicBezTo>
                  <a:cubicBezTo>
                    <a:pt x="76" y="59"/>
                    <a:pt x="77" y="61"/>
                    <a:pt x="75" y="63"/>
                  </a:cubicBezTo>
                  <a:cubicBezTo>
                    <a:pt x="75" y="63"/>
                    <a:pt x="75" y="63"/>
                    <a:pt x="75" y="63"/>
                  </a:cubicBezTo>
                  <a:cubicBezTo>
                    <a:pt x="74" y="65"/>
                    <a:pt x="71" y="65"/>
                    <a:pt x="69" y="64"/>
                  </a:cubicBezTo>
                  <a:close/>
                </a:path>
              </a:pathLst>
            </a:custGeom>
            <a:solidFill>
              <a:srgbClr val="5CC6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4" name="Freeform 15"/>
            <p:cNvSpPr>
              <a:spLocks/>
            </p:cNvSpPr>
            <p:nvPr/>
          </p:nvSpPr>
          <p:spPr bwMode="auto">
            <a:xfrm>
              <a:off x="1219201" y="2992438"/>
              <a:ext cx="153988" cy="131763"/>
            </a:xfrm>
            <a:custGeom>
              <a:avLst/>
              <a:gdLst>
                <a:gd name="T0" fmla="*/ 2147483646 w 97"/>
                <a:gd name="T1" fmla="*/ 2147483646 h 83"/>
                <a:gd name="T2" fmla="*/ 2147483646 w 97"/>
                <a:gd name="T3" fmla="*/ 2147483646 h 83"/>
                <a:gd name="T4" fmla="*/ 2147483646 w 97"/>
                <a:gd name="T5" fmla="*/ 2147483646 h 83"/>
                <a:gd name="T6" fmla="*/ 2147483646 w 97"/>
                <a:gd name="T7" fmla="*/ 2147483646 h 83"/>
                <a:gd name="T8" fmla="*/ 2147483646 w 97"/>
                <a:gd name="T9" fmla="*/ 2147483646 h 83"/>
                <a:gd name="T10" fmla="*/ 2147483646 w 97"/>
                <a:gd name="T11" fmla="*/ 2147483646 h 83"/>
                <a:gd name="T12" fmla="*/ 2147483646 w 97"/>
                <a:gd name="T13" fmla="*/ 2147483646 h 83"/>
                <a:gd name="T14" fmla="*/ 2147483646 w 97"/>
                <a:gd name="T15" fmla="*/ 2147483646 h 83"/>
                <a:gd name="T16" fmla="*/ 2147483646 w 97"/>
                <a:gd name="T17" fmla="*/ 2147483646 h 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7" h="83">
                  <a:moveTo>
                    <a:pt x="2" y="75"/>
                  </a:moveTo>
                  <a:cubicBezTo>
                    <a:pt x="89" y="2"/>
                    <a:pt x="89" y="2"/>
                    <a:pt x="89" y="2"/>
                  </a:cubicBezTo>
                  <a:cubicBezTo>
                    <a:pt x="91" y="0"/>
                    <a:pt x="94" y="0"/>
                    <a:pt x="95" y="2"/>
                  </a:cubicBezTo>
                  <a:cubicBezTo>
                    <a:pt x="95" y="2"/>
                    <a:pt x="95" y="2"/>
                    <a:pt x="95" y="2"/>
                  </a:cubicBezTo>
                  <a:cubicBezTo>
                    <a:pt x="97" y="4"/>
                    <a:pt x="96" y="6"/>
                    <a:pt x="95" y="8"/>
                  </a:cubicBezTo>
                  <a:cubicBezTo>
                    <a:pt x="8" y="82"/>
                    <a:pt x="8" y="82"/>
                    <a:pt x="8" y="82"/>
                  </a:cubicBezTo>
                  <a:cubicBezTo>
                    <a:pt x="6" y="83"/>
                    <a:pt x="3" y="83"/>
                    <a:pt x="2" y="81"/>
                  </a:cubicBezTo>
                  <a:cubicBezTo>
                    <a:pt x="2" y="81"/>
                    <a:pt x="2" y="81"/>
                    <a:pt x="2" y="81"/>
                  </a:cubicBezTo>
                  <a:cubicBezTo>
                    <a:pt x="0" y="80"/>
                    <a:pt x="0" y="77"/>
                    <a:pt x="2" y="75"/>
                  </a:cubicBezTo>
                  <a:close/>
                </a:path>
              </a:pathLst>
            </a:custGeom>
            <a:solidFill>
              <a:srgbClr val="5CC6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 name="Freeform 16"/>
            <p:cNvSpPr>
              <a:spLocks/>
            </p:cNvSpPr>
            <p:nvPr/>
          </p:nvSpPr>
          <p:spPr bwMode="auto">
            <a:xfrm>
              <a:off x="2106613" y="2308225"/>
              <a:ext cx="22225" cy="990600"/>
            </a:xfrm>
            <a:custGeom>
              <a:avLst/>
              <a:gdLst>
                <a:gd name="T0" fmla="*/ 2147483646 w 14"/>
                <a:gd name="T1" fmla="*/ 2147483646 h 624"/>
                <a:gd name="T2" fmla="*/ 2147483646 w 14"/>
                <a:gd name="T3" fmla="*/ 2147483646 h 624"/>
                <a:gd name="T4" fmla="*/ 2147483646 w 14"/>
                <a:gd name="T5" fmla="*/ 2147483646 h 624"/>
                <a:gd name="T6" fmla="*/ 2147483646 w 14"/>
                <a:gd name="T7" fmla="*/ 2147483646 h 624"/>
                <a:gd name="T8" fmla="*/ 2147483646 w 14"/>
                <a:gd name="T9" fmla="*/ 0 h 624"/>
                <a:gd name="T10" fmla="*/ 2147483646 w 14"/>
                <a:gd name="T11" fmla="*/ 0 h 624"/>
                <a:gd name="T12" fmla="*/ 0 w 14"/>
                <a:gd name="T13" fmla="*/ 2147483646 h 624"/>
                <a:gd name="T14" fmla="*/ 0 w 14"/>
                <a:gd name="T15" fmla="*/ 2147483646 h 624"/>
                <a:gd name="T16" fmla="*/ 2147483646 w 14"/>
                <a:gd name="T17" fmla="*/ 2147483646 h 6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624">
                  <a:moveTo>
                    <a:pt x="7" y="624"/>
                  </a:moveTo>
                  <a:cubicBezTo>
                    <a:pt x="7" y="624"/>
                    <a:pt x="7" y="624"/>
                    <a:pt x="7" y="624"/>
                  </a:cubicBezTo>
                  <a:cubicBezTo>
                    <a:pt x="11" y="624"/>
                    <a:pt x="14" y="621"/>
                    <a:pt x="14" y="617"/>
                  </a:cubicBezTo>
                  <a:cubicBezTo>
                    <a:pt x="14" y="7"/>
                    <a:pt x="14" y="7"/>
                    <a:pt x="14" y="7"/>
                  </a:cubicBezTo>
                  <a:cubicBezTo>
                    <a:pt x="14" y="3"/>
                    <a:pt x="11" y="0"/>
                    <a:pt x="7" y="0"/>
                  </a:cubicBezTo>
                  <a:cubicBezTo>
                    <a:pt x="7" y="0"/>
                    <a:pt x="7" y="0"/>
                    <a:pt x="7" y="0"/>
                  </a:cubicBezTo>
                  <a:cubicBezTo>
                    <a:pt x="3" y="0"/>
                    <a:pt x="0" y="3"/>
                    <a:pt x="0" y="7"/>
                  </a:cubicBezTo>
                  <a:cubicBezTo>
                    <a:pt x="0" y="617"/>
                    <a:pt x="0" y="617"/>
                    <a:pt x="0" y="617"/>
                  </a:cubicBezTo>
                  <a:cubicBezTo>
                    <a:pt x="0" y="621"/>
                    <a:pt x="3" y="624"/>
                    <a:pt x="7" y="624"/>
                  </a:cubicBezTo>
                  <a:close/>
                </a:path>
              </a:pathLst>
            </a:custGeom>
            <a:solidFill>
              <a:srgbClr val="5CC6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 name="Freeform 17"/>
            <p:cNvSpPr>
              <a:spLocks/>
            </p:cNvSpPr>
            <p:nvPr/>
          </p:nvSpPr>
          <p:spPr bwMode="auto">
            <a:xfrm>
              <a:off x="1995488" y="2432050"/>
              <a:ext cx="120650" cy="101600"/>
            </a:xfrm>
            <a:custGeom>
              <a:avLst/>
              <a:gdLst>
                <a:gd name="T0" fmla="*/ 2147483646 w 76"/>
                <a:gd name="T1" fmla="*/ 2147483646 h 64"/>
                <a:gd name="T2" fmla="*/ 2147483646 w 76"/>
                <a:gd name="T3" fmla="*/ 2147483646 h 64"/>
                <a:gd name="T4" fmla="*/ 2147483646 w 76"/>
                <a:gd name="T5" fmla="*/ 2147483646 h 64"/>
                <a:gd name="T6" fmla="*/ 2147483646 w 76"/>
                <a:gd name="T7" fmla="*/ 2147483646 h 64"/>
                <a:gd name="T8" fmla="*/ 2147483646 w 76"/>
                <a:gd name="T9" fmla="*/ 2147483646 h 64"/>
                <a:gd name="T10" fmla="*/ 2147483646 w 76"/>
                <a:gd name="T11" fmla="*/ 2147483646 h 64"/>
                <a:gd name="T12" fmla="*/ 2147483646 w 76"/>
                <a:gd name="T13" fmla="*/ 2147483646 h 64"/>
                <a:gd name="T14" fmla="*/ 2147483646 w 76"/>
                <a:gd name="T15" fmla="*/ 2147483646 h 64"/>
                <a:gd name="T16" fmla="*/ 2147483646 w 76"/>
                <a:gd name="T17" fmla="*/ 2147483646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6" h="64">
                  <a:moveTo>
                    <a:pt x="69" y="63"/>
                  </a:moveTo>
                  <a:cubicBezTo>
                    <a:pt x="2" y="8"/>
                    <a:pt x="2" y="8"/>
                    <a:pt x="2" y="8"/>
                  </a:cubicBezTo>
                  <a:cubicBezTo>
                    <a:pt x="0" y="6"/>
                    <a:pt x="0" y="4"/>
                    <a:pt x="1" y="2"/>
                  </a:cubicBezTo>
                  <a:cubicBezTo>
                    <a:pt x="1" y="2"/>
                    <a:pt x="1" y="2"/>
                    <a:pt x="1" y="2"/>
                  </a:cubicBezTo>
                  <a:cubicBezTo>
                    <a:pt x="3" y="0"/>
                    <a:pt x="5" y="0"/>
                    <a:pt x="7" y="1"/>
                  </a:cubicBezTo>
                  <a:cubicBezTo>
                    <a:pt x="74" y="56"/>
                    <a:pt x="74" y="56"/>
                    <a:pt x="74" y="56"/>
                  </a:cubicBezTo>
                  <a:cubicBezTo>
                    <a:pt x="76" y="58"/>
                    <a:pt x="76" y="60"/>
                    <a:pt x="75" y="62"/>
                  </a:cubicBezTo>
                  <a:cubicBezTo>
                    <a:pt x="75" y="62"/>
                    <a:pt x="75" y="62"/>
                    <a:pt x="75" y="62"/>
                  </a:cubicBezTo>
                  <a:cubicBezTo>
                    <a:pt x="73" y="64"/>
                    <a:pt x="71" y="64"/>
                    <a:pt x="69" y="63"/>
                  </a:cubicBezTo>
                  <a:close/>
                </a:path>
              </a:pathLst>
            </a:custGeom>
            <a:solidFill>
              <a:srgbClr val="5CC6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 name="Freeform 18"/>
            <p:cNvSpPr>
              <a:spLocks/>
            </p:cNvSpPr>
            <p:nvPr/>
          </p:nvSpPr>
          <p:spPr bwMode="auto">
            <a:xfrm>
              <a:off x="2033588" y="2801938"/>
              <a:ext cx="84138" cy="134938"/>
            </a:xfrm>
            <a:custGeom>
              <a:avLst/>
              <a:gdLst>
                <a:gd name="T0" fmla="*/ 2147483646 w 53"/>
                <a:gd name="T1" fmla="*/ 2147483646 h 85"/>
                <a:gd name="T2" fmla="*/ 2147483646 w 53"/>
                <a:gd name="T3" fmla="*/ 2147483646 h 85"/>
                <a:gd name="T4" fmla="*/ 2147483646 w 53"/>
                <a:gd name="T5" fmla="*/ 2147483646 h 85"/>
                <a:gd name="T6" fmla="*/ 2147483646 w 53"/>
                <a:gd name="T7" fmla="*/ 2147483646 h 85"/>
                <a:gd name="T8" fmla="*/ 2147483646 w 53"/>
                <a:gd name="T9" fmla="*/ 2147483646 h 85"/>
                <a:gd name="T10" fmla="*/ 2147483646 w 53"/>
                <a:gd name="T11" fmla="*/ 2147483646 h 85"/>
                <a:gd name="T12" fmla="*/ 2147483646 w 53"/>
                <a:gd name="T13" fmla="*/ 2147483646 h 85"/>
                <a:gd name="T14" fmla="*/ 2147483646 w 53"/>
                <a:gd name="T15" fmla="*/ 2147483646 h 85"/>
                <a:gd name="T16" fmla="*/ 2147483646 w 53"/>
                <a:gd name="T17" fmla="*/ 2147483646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3" h="85">
                  <a:moveTo>
                    <a:pt x="44" y="82"/>
                  </a:moveTo>
                  <a:cubicBezTo>
                    <a:pt x="1" y="7"/>
                    <a:pt x="1" y="7"/>
                    <a:pt x="1" y="7"/>
                  </a:cubicBezTo>
                  <a:cubicBezTo>
                    <a:pt x="0" y="5"/>
                    <a:pt x="0" y="3"/>
                    <a:pt x="2" y="2"/>
                  </a:cubicBezTo>
                  <a:cubicBezTo>
                    <a:pt x="2" y="2"/>
                    <a:pt x="2" y="2"/>
                    <a:pt x="2" y="2"/>
                  </a:cubicBezTo>
                  <a:cubicBezTo>
                    <a:pt x="4" y="0"/>
                    <a:pt x="7" y="1"/>
                    <a:pt x="8" y="3"/>
                  </a:cubicBezTo>
                  <a:cubicBezTo>
                    <a:pt x="51" y="78"/>
                    <a:pt x="51" y="78"/>
                    <a:pt x="51" y="78"/>
                  </a:cubicBezTo>
                  <a:cubicBezTo>
                    <a:pt x="53" y="80"/>
                    <a:pt x="52" y="83"/>
                    <a:pt x="50" y="84"/>
                  </a:cubicBezTo>
                  <a:cubicBezTo>
                    <a:pt x="50" y="84"/>
                    <a:pt x="50" y="84"/>
                    <a:pt x="50" y="84"/>
                  </a:cubicBezTo>
                  <a:cubicBezTo>
                    <a:pt x="48" y="85"/>
                    <a:pt x="45" y="84"/>
                    <a:pt x="44" y="82"/>
                  </a:cubicBezTo>
                  <a:close/>
                </a:path>
              </a:pathLst>
            </a:custGeom>
            <a:solidFill>
              <a:srgbClr val="5CC6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 name="Freeform 19"/>
            <p:cNvSpPr>
              <a:spLocks/>
            </p:cNvSpPr>
            <p:nvPr/>
          </p:nvSpPr>
          <p:spPr bwMode="auto">
            <a:xfrm>
              <a:off x="2108201" y="2603500"/>
              <a:ext cx="152400" cy="133350"/>
            </a:xfrm>
            <a:custGeom>
              <a:avLst/>
              <a:gdLst>
                <a:gd name="T0" fmla="*/ 2147483646 w 96"/>
                <a:gd name="T1" fmla="*/ 2147483646 h 84"/>
                <a:gd name="T2" fmla="*/ 2147483646 w 96"/>
                <a:gd name="T3" fmla="*/ 2147483646 h 84"/>
                <a:gd name="T4" fmla="*/ 2147483646 w 96"/>
                <a:gd name="T5" fmla="*/ 2147483646 h 84"/>
                <a:gd name="T6" fmla="*/ 2147483646 w 96"/>
                <a:gd name="T7" fmla="*/ 2147483646 h 84"/>
                <a:gd name="T8" fmla="*/ 2147483646 w 96"/>
                <a:gd name="T9" fmla="*/ 2147483646 h 84"/>
                <a:gd name="T10" fmla="*/ 2147483646 w 96"/>
                <a:gd name="T11" fmla="*/ 2147483646 h 84"/>
                <a:gd name="T12" fmla="*/ 2147483646 w 96"/>
                <a:gd name="T13" fmla="*/ 2147483646 h 84"/>
                <a:gd name="T14" fmla="*/ 2147483646 w 96"/>
                <a:gd name="T15" fmla="*/ 2147483646 h 84"/>
                <a:gd name="T16" fmla="*/ 2147483646 w 96"/>
                <a:gd name="T17" fmla="*/ 2147483646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6" h="84">
                  <a:moveTo>
                    <a:pt x="2" y="76"/>
                  </a:moveTo>
                  <a:cubicBezTo>
                    <a:pt x="89" y="2"/>
                    <a:pt x="89" y="2"/>
                    <a:pt x="89" y="2"/>
                  </a:cubicBezTo>
                  <a:cubicBezTo>
                    <a:pt x="90" y="0"/>
                    <a:pt x="93" y="1"/>
                    <a:pt x="95" y="2"/>
                  </a:cubicBezTo>
                  <a:cubicBezTo>
                    <a:pt x="95" y="2"/>
                    <a:pt x="95" y="2"/>
                    <a:pt x="95" y="2"/>
                  </a:cubicBezTo>
                  <a:cubicBezTo>
                    <a:pt x="96" y="4"/>
                    <a:pt x="96" y="7"/>
                    <a:pt x="94" y="8"/>
                  </a:cubicBezTo>
                  <a:cubicBezTo>
                    <a:pt x="7" y="82"/>
                    <a:pt x="7" y="82"/>
                    <a:pt x="7" y="82"/>
                  </a:cubicBezTo>
                  <a:cubicBezTo>
                    <a:pt x="5" y="84"/>
                    <a:pt x="3" y="83"/>
                    <a:pt x="1" y="82"/>
                  </a:cubicBezTo>
                  <a:cubicBezTo>
                    <a:pt x="1" y="82"/>
                    <a:pt x="1" y="82"/>
                    <a:pt x="1" y="82"/>
                  </a:cubicBezTo>
                  <a:cubicBezTo>
                    <a:pt x="0" y="80"/>
                    <a:pt x="0" y="77"/>
                    <a:pt x="2" y="76"/>
                  </a:cubicBezTo>
                  <a:close/>
                </a:path>
              </a:pathLst>
            </a:custGeom>
            <a:solidFill>
              <a:srgbClr val="5CC6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 name="Freeform 20"/>
            <p:cNvSpPr>
              <a:spLocks/>
            </p:cNvSpPr>
            <p:nvPr/>
          </p:nvSpPr>
          <p:spPr bwMode="auto">
            <a:xfrm>
              <a:off x="2108201" y="2990850"/>
              <a:ext cx="152400" cy="131763"/>
            </a:xfrm>
            <a:custGeom>
              <a:avLst/>
              <a:gdLst>
                <a:gd name="T0" fmla="*/ 2147483646 w 96"/>
                <a:gd name="T1" fmla="*/ 2147483646 h 83"/>
                <a:gd name="T2" fmla="*/ 2147483646 w 96"/>
                <a:gd name="T3" fmla="*/ 2147483646 h 83"/>
                <a:gd name="T4" fmla="*/ 2147483646 w 96"/>
                <a:gd name="T5" fmla="*/ 2147483646 h 83"/>
                <a:gd name="T6" fmla="*/ 2147483646 w 96"/>
                <a:gd name="T7" fmla="*/ 2147483646 h 83"/>
                <a:gd name="T8" fmla="*/ 2147483646 w 96"/>
                <a:gd name="T9" fmla="*/ 2147483646 h 83"/>
                <a:gd name="T10" fmla="*/ 2147483646 w 96"/>
                <a:gd name="T11" fmla="*/ 2147483646 h 83"/>
                <a:gd name="T12" fmla="*/ 2147483646 w 96"/>
                <a:gd name="T13" fmla="*/ 2147483646 h 83"/>
                <a:gd name="T14" fmla="*/ 2147483646 w 96"/>
                <a:gd name="T15" fmla="*/ 2147483646 h 83"/>
                <a:gd name="T16" fmla="*/ 2147483646 w 96"/>
                <a:gd name="T17" fmla="*/ 2147483646 h 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6" h="83">
                  <a:moveTo>
                    <a:pt x="2" y="75"/>
                  </a:moveTo>
                  <a:cubicBezTo>
                    <a:pt x="89" y="1"/>
                    <a:pt x="89" y="1"/>
                    <a:pt x="89" y="1"/>
                  </a:cubicBezTo>
                  <a:cubicBezTo>
                    <a:pt x="90" y="0"/>
                    <a:pt x="93" y="0"/>
                    <a:pt x="95" y="2"/>
                  </a:cubicBezTo>
                  <a:cubicBezTo>
                    <a:pt x="95" y="2"/>
                    <a:pt x="95" y="2"/>
                    <a:pt x="95" y="2"/>
                  </a:cubicBezTo>
                  <a:cubicBezTo>
                    <a:pt x="96" y="3"/>
                    <a:pt x="96" y="6"/>
                    <a:pt x="94" y="8"/>
                  </a:cubicBezTo>
                  <a:cubicBezTo>
                    <a:pt x="7" y="81"/>
                    <a:pt x="7" y="81"/>
                    <a:pt x="7" y="81"/>
                  </a:cubicBezTo>
                  <a:cubicBezTo>
                    <a:pt x="5" y="83"/>
                    <a:pt x="3" y="83"/>
                    <a:pt x="1" y="81"/>
                  </a:cubicBezTo>
                  <a:cubicBezTo>
                    <a:pt x="1" y="81"/>
                    <a:pt x="1" y="81"/>
                    <a:pt x="1" y="81"/>
                  </a:cubicBezTo>
                  <a:cubicBezTo>
                    <a:pt x="0" y="79"/>
                    <a:pt x="0" y="77"/>
                    <a:pt x="2" y="75"/>
                  </a:cubicBezTo>
                  <a:close/>
                </a:path>
              </a:pathLst>
            </a:custGeom>
            <a:solidFill>
              <a:srgbClr val="5CC6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 name="Freeform 21"/>
            <p:cNvSpPr>
              <a:spLocks/>
            </p:cNvSpPr>
            <p:nvPr/>
          </p:nvSpPr>
          <p:spPr bwMode="auto">
            <a:xfrm>
              <a:off x="7715251" y="38100"/>
              <a:ext cx="1063625" cy="2984500"/>
            </a:xfrm>
            <a:custGeom>
              <a:avLst/>
              <a:gdLst>
                <a:gd name="T0" fmla="*/ 2147483646 w 670"/>
                <a:gd name="T1" fmla="*/ 2147483646 h 1880"/>
                <a:gd name="T2" fmla="*/ 2147483646 w 670"/>
                <a:gd name="T3" fmla="*/ 2147483646 h 1880"/>
                <a:gd name="T4" fmla="*/ 0 w 670"/>
                <a:gd name="T5" fmla="*/ 2147483646 h 1880"/>
                <a:gd name="T6" fmla="*/ 2147483646 w 670"/>
                <a:gd name="T7" fmla="*/ 0 h 1880"/>
                <a:gd name="T8" fmla="*/ 2147483646 w 670"/>
                <a:gd name="T9" fmla="*/ 2147483646 h 18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0" h="1880">
                  <a:moveTo>
                    <a:pt x="670" y="940"/>
                  </a:moveTo>
                  <a:cubicBezTo>
                    <a:pt x="670" y="1459"/>
                    <a:pt x="520" y="1880"/>
                    <a:pt x="335" y="1880"/>
                  </a:cubicBezTo>
                  <a:cubicBezTo>
                    <a:pt x="150" y="1880"/>
                    <a:pt x="0" y="1459"/>
                    <a:pt x="0" y="940"/>
                  </a:cubicBezTo>
                  <a:cubicBezTo>
                    <a:pt x="0" y="421"/>
                    <a:pt x="335" y="0"/>
                    <a:pt x="335" y="0"/>
                  </a:cubicBezTo>
                  <a:cubicBezTo>
                    <a:pt x="335" y="0"/>
                    <a:pt x="670" y="421"/>
                    <a:pt x="670" y="940"/>
                  </a:cubicBezTo>
                  <a:close/>
                </a:path>
              </a:pathLst>
            </a:custGeom>
            <a:solidFill>
              <a:srgbClr val="FF93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 name="Freeform 22"/>
            <p:cNvSpPr>
              <a:spLocks/>
            </p:cNvSpPr>
            <p:nvPr/>
          </p:nvSpPr>
          <p:spPr bwMode="auto">
            <a:xfrm>
              <a:off x="4632326" y="-47625"/>
              <a:ext cx="1497013" cy="3243263"/>
            </a:xfrm>
            <a:custGeom>
              <a:avLst/>
              <a:gdLst>
                <a:gd name="T0" fmla="*/ 2147483646 w 943"/>
                <a:gd name="T1" fmla="*/ 2147483646 h 2043"/>
                <a:gd name="T2" fmla="*/ 2147483646 w 943"/>
                <a:gd name="T3" fmla="*/ 2147483646 h 2043"/>
                <a:gd name="T4" fmla="*/ 0 w 943"/>
                <a:gd name="T5" fmla="*/ 2147483646 h 2043"/>
                <a:gd name="T6" fmla="*/ 2147483646 w 943"/>
                <a:gd name="T7" fmla="*/ 0 h 2043"/>
                <a:gd name="T8" fmla="*/ 2147483646 w 943"/>
                <a:gd name="T9" fmla="*/ 2147483646 h 20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3" h="2043">
                  <a:moveTo>
                    <a:pt x="943" y="1021"/>
                  </a:moveTo>
                  <a:cubicBezTo>
                    <a:pt x="943" y="1585"/>
                    <a:pt x="666" y="2043"/>
                    <a:pt x="465" y="2043"/>
                  </a:cubicBezTo>
                  <a:cubicBezTo>
                    <a:pt x="265" y="2043"/>
                    <a:pt x="0" y="1585"/>
                    <a:pt x="0" y="1021"/>
                  </a:cubicBezTo>
                  <a:cubicBezTo>
                    <a:pt x="0" y="457"/>
                    <a:pt x="350" y="0"/>
                    <a:pt x="465" y="0"/>
                  </a:cubicBezTo>
                  <a:cubicBezTo>
                    <a:pt x="572" y="0"/>
                    <a:pt x="943" y="457"/>
                    <a:pt x="943" y="1021"/>
                  </a:cubicBezTo>
                  <a:close/>
                </a:path>
              </a:pathLst>
            </a:custGeom>
            <a:solidFill>
              <a:srgbClr val="92EB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 name="Freeform 23"/>
            <p:cNvSpPr>
              <a:spLocks/>
            </p:cNvSpPr>
            <p:nvPr/>
          </p:nvSpPr>
          <p:spPr bwMode="auto">
            <a:xfrm>
              <a:off x="5316538" y="522288"/>
              <a:ext cx="22225" cy="989013"/>
            </a:xfrm>
            <a:custGeom>
              <a:avLst/>
              <a:gdLst>
                <a:gd name="T0" fmla="*/ 2147483646 w 14"/>
                <a:gd name="T1" fmla="*/ 2147483646 h 623"/>
                <a:gd name="T2" fmla="*/ 2147483646 w 14"/>
                <a:gd name="T3" fmla="*/ 2147483646 h 623"/>
                <a:gd name="T4" fmla="*/ 2147483646 w 14"/>
                <a:gd name="T5" fmla="*/ 2147483646 h 623"/>
                <a:gd name="T6" fmla="*/ 2147483646 w 14"/>
                <a:gd name="T7" fmla="*/ 2147483646 h 623"/>
                <a:gd name="T8" fmla="*/ 2147483646 w 14"/>
                <a:gd name="T9" fmla="*/ 0 h 623"/>
                <a:gd name="T10" fmla="*/ 2147483646 w 14"/>
                <a:gd name="T11" fmla="*/ 0 h 623"/>
                <a:gd name="T12" fmla="*/ 0 w 14"/>
                <a:gd name="T13" fmla="*/ 2147483646 h 623"/>
                <a:gd name="T14" fmla="*/ 0 w 14"/>
                <a:gd name="T15" fmla="*/ 2147483646 h 623"/>
                <a:gd name="T16" fmla="*/ 2147483646 w 14"/>
                <a:gd name="T17" fmla="*/ 2147483646 h 6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623">
                  <a:moveTo>
                    <a:pt x="7" y="623"/>
                  </a:moveTo>
                  <a:cubicBezTo>
                    <a:pt x="7" y="623"/>
                    <a:pt x="7" y="623"/>
                    <a:pt x="7" y="623"/>
                  </a:cubicBezTo>
                  <a:cubicBezTo>
                    <a:pt x="11" y="623"/>
                    <a:pt x="14" y="620"/>
                    <a:pt x="14" y="616"/>
                  </a:cubicBezTo>
                  <a:cubicBezTo>
                    <a:pt x="14" y="7"/>
                    <a:pt x="14" y="7"/>
                    <a:pt x="14" y="7"/>
                  </a:cubicBezTo>
                  <a:cubicBezTo>
                    <a:pt x="14" y="3"/>
                    <a:pt x="11" y="0"/>
                    <a:pt x="7" y="0"/>
                  </a:cubicBezTo>
                  <a:cubicBezTo>
                    <a:pt x="7" y="0"/>
                    <a:pt x="7" y="0"/>
                    <a:pt x="7" y="0"/>
                  </a:cubicBezTo>
                  <a:cubicBezTo>
                    <a:pt x="3" y="0"/>
                    <a:pt x="0" y="3"/>
                    <a:pt x="0" y="7"/>
                  </a:cubicBezTo>
                  <a:cubicBezTo>
                    <a:pt x="0" y="616"/>
                    <a:pt x="0" y="616"/>
                    <a:pt x="0" y="616"/>
                  </a:cubicBezTo>
                  <a:cubicBezTo>
                    <a:pt x="0" y="620"/>
                    <a:pt x="3" y="623"/>
                    <a:pt x="7" y="623"/>
                  </a:cubicBezTo>
                  <a:close/>
                </a:path>
              </a:pathLst>
            </a:custGeom>
            <a:solidFill>
              <a:srgbClr val="5CC6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3" name="Freeform 25"/>
            <p:cNvSpPr>
              <a:spLocks/>
            </p:cNvSpPr>
            <p:nvPr/>
          </p:nvSpPr>
          <p:spPr bwMode="auto">
            <a:xfrm>
              <a:off x="5078413" y="1006475"/>
              <a:ext cx="244475" cy="122238"/>
            </a:xfrm>
            <a:custGeom>
              <a:avLst/>
              <a:gdLst>
                <a:gd name="T0" fmla="*/ 2147483646 w 154"/>
                <a:gd name="T1" fmla="*/ 2147483646 h 77"/>
                <a:gd name="T2" fmla="*/ 2147483646 w 154"/>
                <a:gd name="T3" fmla="*/ 2147483646 h 77"/>
                <a:gd name="T4" fmla="*/ 2147483646 w 154"/>
                <a:gd name="T5" fmla="*/ 2147483646 h 77"/>
                <a:gd name="T6" fmla="*/ 2147483646 w 154"/>
                <a:gd name="T7" fmla="*/ 2147483646 h 77"/>
                <a:gd name="T8" fmla="*/ 2147483646 w 154"/>
                <a:gd name="T9" fmla="*/ 2147483646 h 77"/>
                <a:gd name="T10" fmla="*/ 2147483646 w 154"/>
                <a:gd name="T11" fmla="*/ 2147483646 h 77"/>
                <a:gd name="T12" fmla="*/ 2147483646 w 154"/>
                <a:gd name="T13" fmla="*/ 2147483646 h 77"/>
                <a:gd name="T14" fmla="*/ 2147483646 w 154"/>
                <a:gd name="T15" fmla="*/ 2147483646 h 77"/>
                <a:gd name="T16" fmla="*/ 2147483646 w 154"/>
                <a:gd name="T17" fmla="*/ 2147483646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4" h="77">
                  <a:moveTo>
                    <a:pt x="151" y="68"/>
                  </a:moveTo>
                  <a:cubicBezTo>
                    <a:pt x="6" y="1"/>
                    <a:pt x="6" y="1"/>
                    <a:pt x="6" y="1"/>
                  </a:cubicBezTo>
                  <a:cubicBezTo>
                    <a:pt x="4" y="0"/>
                    <a:pt x="2" y="1"/>
                    <a:pt x="1" y="3"/>
                  </a:cubicBezTo>
                  <a:cubicBezTo>
                    <a:pt x="1" y="3"/>
                    <a:pt x="1" y="3"/>
                    <a:pt x="1" y="3"/>
                  </a:cubicBezTo>
                  <a:cubicBezTo>
                    <a:pt x="0" y="5"/>
                    <a:pt x="1" y="7"/>
                    <a:pt x="3" y="8"/>
                  </a:cubicBezTo>
                  <a:cubicBezTo>
                    <a:pt x="147" y="76"/>
                    <a:pt x="147" y="76"/>
                    <a:pt x="147" y="76"/>
                  </a:cubicBezTo>
                  <a:cubicBezTo>
                    <a:pt x="149" y="77"/>
                    <a:pt x="152" y="76"/>
                    <a:pt x="153" y="74"/>
                  </a:cubicBezTo>
                  <a:cubicBezTo>
                    <a:pt x="153" y="74"/>
                    <a:pt x="153" y="74"/>
                    <a:pt x="153" y="74"/>
                  </a:cubicBezTo>
                  <a:cubicBezTo>
                    <a:pt x="154" y="72"/>
                    <a:pt x="153" y="69"/>
                    <a:pt x="151" y="68"/>
                  </a:cubicBezTo>
                  <a:close/>
                </a:path>
              </a:pathLst>
            </a:custGeom>
            <a:solidFill>
              <a:srgbClr val="5CC6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 name="Freeform 26"/>
            <p:cNvSpPr>
              <a:spLocks/>
            </p:cNvSpPr>
            <p:nvPr/>
          </p:nvSpPr>
          <p:spPr bwMode="auto">
            <a:xfrm>
              <a:off x="5316538" y="817563"/>
              <a:ext cx="153988" cy="131763"/>
            </a:xfrm>
            <a:custGeom>
              <a:avLst/>
              <a:gdLst>
                <a:gd name="T0" fmla="*/ 2147483646 w 97"/>
                <a:gd name="T1" fmla="*/ 2147483646 h 83"/>
                <a:gd name="T2" fmla="*/ 2147483646 w 97"/>
                <a:gd name="T3" fmla="*/ 2147483646 h 83"/>
                <a:gd name="T4" fmla="*/ 2147483646 w 97"/>
                <a:gd name="T5" fmla="*/ 2147483646 h 83"/>
                <a:gd name="T6" fmla="*/ 2147483646 w 97"/>
                <a:gd name="T7" fmla="*/ 2147483646 h 83"/>
                <a:gd name="T8" fmla="*/ 2147483646 w 97"/>
                <a:gd name="T9" fmla="*/ 2147483646 h 83"/>
                <a:gd name="T10" fmla="*/ 2147483646 w 97"/>
                <a:gd name="T11" fmla="*/ 2147483646 h 83"/>
                <a:gd name="T12" fmla="*/ 2147483646 w 97"/>
                <a:gd name="T13" fmla="*/ 2147483646 h 83"/>
                <a:gd name="T14" fmla="*/ 2147483646 w 97"/>
                <a:gd name="T15" fmla="*/ 2147483646 h 83"/>
                <a:gd name="T16" fmla="*/ 2147483646 w 97"/>
                <a:gd name="T17" fmla="*/ 2147483646 h 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7" h="83">
                  <a:moveTo>
                    <a:pt x="2" y="75"/>
                  </a:moveTo>
                  <a:cubicBezTo>
                    <a:pt x="89" y="1"/>
                    <a:pt x="89" y="1"/>
                    <a:pt x="89" y="1"/>
                  </a:cubicBezTo>
                  <a:cubicBezTo>
                    <a:pt x="91" y="0"/>
                    <a:pt x="94" y="0"/>
                    <a:pt x="95" y="2"/>
                  </a:cubicBezTo>
                  <a:cubicBezTo>
                    <a:pt x="95" y="2"/>
                    <a:pt x="95" y="2"/>
                    <a:pt x="95" y="2"/>
                  </a:cubicBezTo>
                  <a:cubicBezTo>
                    <a:pt x="97" y="4"/>
                    <a:pt x="96" y="6"/>
                    <a:pt x="95" y="8"/>
                  </a:cubicBezTo>
                  <a:cubicBezTo>
                    <a:pt x="8" y="82"/>
                    <a:pt x="8" y="82"/>
                    <a:pt x="8" y="82"/>
                  </a:cubicBezTo>
                  <a:cubicBezTo>
                    <a:pt x="6" y="83"/>
                    <a:pt x="3" y="83"/>
                    <a:pt x="2" y="81"/>
                  </a:cubicBezTo>
                  <a:cubicBezTo>
                    <a:pt x="2" y="81"/>
                    <a:pt x="2" y="81"/>
                    <a:pt x="2" y="81"/>
                  </a:cubicBezTo>
                  <a:cubicBezTo>
                    <a:pt x="0" y="79"/>
                    <a:pt x="0" y="77"/>
                    <a:pt x="2" y="75"/>
                  </a:cubicBezTo>
                  <a:close/>
                </a:path>
              </a:pathLst>
            </a:custGeom>
            <a:solidFill>
              <a:srgbClr val="5CC6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 name="Freeform 27"/>
            <p:cNvSpPr>
              <a:spLocks/>
            </p:cNvSpPr>
            <p:nvPr/>
          </p:nvSpPr>
          <p:spPr bwMode="auto">
            <a:xfrm>
              <a:off x="5321301" y="1139825"/>
              <a:ext cx="304800" cy="141288"/>
            </a:xfrm>
            <a:custGeom>
              <a:avLst/>
              <a:gdLst>
                <a:gd name="T0" fmla="*/ 2147483646 w 192"/>
                <a:gd name="T1" fmla="*/ 2147483646 h 89"/>
                <a:gd name="T2" fmla="*/ 2147483646 w 192"/>
                <a:gd name="T3" fmla="*/ 2147483646 h 89"/>
                <a:gd name="T4" fmla="*/ 2147483646 w 192"/>
                <a:gd name="T5" fmla="*/ 2147483646 h 89"/>
                <a:gd name="T6" fmla="*/ 2147483646 w 192"/>
                <a:gd name="T7" fmla="*/ 2147483646 h 89"/>
                <a:gd name="T8" fmla="*/ 2147483646 w 192"/>
                <a:gd name="T9" fmla="*/ 2147483646 h 89"/>
                <a:gd name="T10" fmla="*/ 2147483646 w 192"/>
                <a:gd name="T11" fmla="*/ 2147483646 h 89"/>
                <a:gd name="T12" fmla="*/ 2147483646 w 192"/>
                <a:gd name="T13" fmla="*/ 2147483646 h 89"/>
                <a:gd name="T14" fmla="*/ 0 w 192"/>
                <a:gd name="T15" fmla="*/ 2147483646 h 89"/>
                <a:gd name="T16" fmla="*/ 2147483646 w 192"/>
                <a:gd name="T17" fmla="*/ 2147483646 h 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2" h="89">
                  <a:moveTo>
                    <a:pt x="3" y="79"/>
                  </a:moveTo>
                  <a:cubicBezTo>
                    <a:pt x="185" y="1"/>
                    <a:pt x="185" y="1"/>
                    <a:pt x="185" y="1"/>
                  </a:cubicBezTo>
                  <a:cubicBezTo>
                    <a:pt x="187" y="0"/>
                    <a:pt x="190" y="1"/>
                    <a:pt x="191" y="3"/>
                  </a:cubicBezTo>
                  <a:cubicBezTo>
                    <a:pt x="191" y="4"/>
                    <a:pt x="191" y="4"/>
                    <a:pt x="191" y="4"/>
                  </a:cubicBezTo>
                  <a:cubicBezTo>
                    <a:pt x="192" y="6"/>
                    <a:pt x="191" y="9"/>
                    <a:pt x="189" y="10"/>
                  </a:cubicBezTo>
                  <a:cubicBezTo>
                    <a:pt x="7" y="88"/>
                    <a:pt x="7" y="88"/>
                    <a:pt x="7" y="88"/>
                  </a:cubicBezTo>
                  <a:cubicBezTo>
                    <a:pt x="4" y="89"/>
                    <a:pt x="2" y="88"/>
                    <a:pt x="1" y="86"/>
                  </a:cubicBezTo>
                  <a:cubicBezTo>
                    <a:pt x="0" y="85"/>
                    <a:pt x="0" y="85"/>
                    <a:pt x="0" y="85"/>
                  </a:cubicBezTo>
                  <a:cubicBezTo>
                    <a:pt x="0" y="83"/>
                    <a:pt x="1" y="80"/>
                    <a:pt x="3" y="79"/>
                  </a:cubicBezTo>
                  <a:close/>
                </a:path>
              </a:pathLst>
            </a:custGeom>
            <a:solidFill>
              <a:srgbClr val="5CC6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6" name="Rectangle 28"/>
            <p:cNvSpPr>
              <a:spLocks noChangeArrowheads="1"/>
            </p:cNvSpPr>
            <p:nvPr/>
          </p:nvSpPr>
          <p:spPr bwMode="auto">
            <a:xfrm>
              <a:off x="2676651" y="1761977"/>
              <a:ext cx="1577425" cy="1492093"/>
            </a:xfrm>
            <a:prstGeom prst="rect">
              <a:avLst/>
            </a:prstGeom>
            <a:solidFill>
              <a:srgbClr val="CFF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27" name="Rectangle 29"/>
            <p:cNvSpPr>
              <a:spLocks noChangeArrowheads="1"/>
            </p:cNvSpPr>
            <p:nvPr/>
          </p:nvSpPr>
          <p:spPr bwMode="auto">
            <a:xfrm>
              <a:off x="2573069" y="1877438"/>
              <a:ext cx="1678047" cy="47368"/>
            </a:xfrm>
            <a:prstGeom prst="rect">
              <a:avLst/>
            </a:prstGeom>
            <a:solidFill>
              <a:srgbClr val="70CD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28" name="Rectangle 30"/>
            <p:cNvSpPr>
              <a:spLocks noChangeArrowheads="1"/>
            </p:cNvSpPr>
            <p:nvPr/>
          </p:nvSpPr>
          <p:spPr bwMode="auto">
            <a:xfrm>
              <a:off x="2573069" y="1761977"/>
              <a:ext cx="1760913" cy="112499"/>
            </a:xfrm>
            <a:prstGeom prst="rect">
              <a:avLst/>
            </a:prstGeom>
            <a:solidFill>
              <a:srgbClr val="E5FF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29" name="Rectangle 31"/>
            <p:cNvSpPr>
              <a:spLocks noChangeArrowheads="1"/>
            </p:cNvSpPr>
            <p:nvPr/>
          </p:nvSpPr>
          <p:spPr bwMode="auto">
            <a:xfrm>
              <a:off x="2999240" y="2049147"/>
              <a:ext cx="227882" cy="494403"/>
            </a:xfrm>
            <a:prstGeom prst="rect">
              <a:avLst/>
            </a:prstGeom>
            <a:solidFill>
              <a:srgbClr val="409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30" name="Rectangle 32"/>
            <p:cNvSpPr>
              <a:spLocks noChangeArrowheads="1"/>
            </p:cNvSpPr>
            <p:nvPr/>
          </p:nvSpPr>
          <p:spPr bwMode="auto">
            <a:xfrm>
              <a:off x="3034754" y="2090594"/>
              <a:ext cx="192368" cy="452956"/>
            </a:xfrm>
            <a:prstGeom prst="rect">
              <a:avLst/>
            </a:prstGeom>
            <a:solidFill>
              <a:srgbClr val="77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31" name="Rectangle 33"/>
            <p:cNvSpPr>
              <a:spLocks noChangeArrowheads="1"/>
            </p:cNvSpPr>
            <p:nvPr/>
          </p:nvSpPr>
          <p:spPr bwMode="auto">
            <a:xfrm>
              <a:off x="3117621" y="2090594"/>
              <a:ext cx="26635" cy="452956"/>
            </a:xfrm>
            <a:prstGeom prst="rect">
              <a:avLst/>
            </a:prstGeom>
            <a:solidFill>
              <a:srgbClr val="CEF0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32" name="Rectangle 34"/>
            <p:cNvSpPr>
              <a:spLocks noChangeArrowheads="1"/>
            </p:cNvSpPr>
            <p:nvPr/>
          </p:nvSpPr>
          <p:spPr bwMode="auto">
            <a:xfrm>
              <a:off x="3034754" y="2211974"/>
              <a:ext cx="192368" cy="32566"/>
            </a:xfrm>
            <a:prstGeom prst="rect">
              <a:avLst/>
            </a:prstGeom>
            <a:solidFill>
              <a:srgbClr val="CCF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33" name="Rectangle 35"/>
            <p:cNvSpPr>
              <a:spLocks noChangeArrowheads="1"/>
            </p:cNvSpPr>
            <p:nvPr/>
          </p:nvSpPr>
          <p:spPr bwMode="auto">
            <a:xfrm>
              <a:off x="3034754" y="2386644"/>
              <a:ext cx="192368" cy="35526"/>
            </a:xfrm>
            <a:prstGeom prst="rect">
              <a:avLst/>
            </a:prstGeom>
            <a:solidFill>
              <a:srgbClr val="CCF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34" name="Rectangle 36"/>
            <p:cNvSpPr>
              <a:spLocks noChangeArrowheads="1"/>
            </p:cNvSpPr>
            <p:nvPr/>
          </p:nvSpPr>
          <p:spPr bwMode="auto">
            <a:xfrm>
              <a:off x="2999240" y="2617563"/>
              <a:ext cx="227882" cy="494403"/>
            </a:xfrm>
            <a:prstGeom prst="rect">
              <a:avLst/>
            </a:prstGeom>
            <a:solidFill>
              <a:srgbClr val="409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35" name="Rectangle 37"/>
            <p:cNvSpPr>
              <a:spLocks noChangeArrowheads="1"/>
            </p:cNvSpPr>
            <p:nvPr/>
          </p:nvSpPr>
          <p:spPr bwMode="auto">
            <a:xfrm>
              <a:off x="3034754" y="2656049"/>
              <a:ext cx="192368" cy="455917"/>
            </a:xfrm>
            <a:prstGeom prst="rect">
              <a:avLst/>
            </a:prstGeom>
            <a:solidFill>
              <a:srgbClr val="77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36" name="Rectangle 38"/>
            <p:cNvSpPr>
              <a:spLocks noChangeArrowheads="1"/>
            </p:cNvSpPr>
            <p:nvPr/>
          </p:nvSpPr>
          <p:spPr bwMode="auto">
            <a:xfrm>
              <a:off x="3117621" y="2656049"/>
              <a:ext cx="26635" cy="455917"/>
            </a:xfrm>
            <a:prstGeom prst="rect">
              <a:avLst/>
            </a:prstGeom>
            <a:solidFill>
              <a:srgbClr val="CEF0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37" name="Rectangle 39"/>
            <p:cNvSpPr>
              <a:spLocks noChangeArrowheads="1"/>
            </p:cNvSpPr>
            <p:nvPr/>
          </p:nvSpPr>
          <p:spPr bwMode="auto">
            <a:xfrm>
              <a:off x="3034754" y="2780390"/>
              <a:ext cx="192368" cy="32566"/>
            </a:xfrm>
            <a:prstGeom prst="rect">
              <a:avLst/>
            </a:prstGeom>
            <a:solidFill>
              <a:srgbClr val="CCF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38" name="Rectangle 40"/>
            <p:cNvSpPr>
              <a:spLocks noChangeArrowheads="1"/>
            </p:cNvSpPr>
            <p:nvPr/>
          </p:nvSpPr>
          <p:spPr bwMode="auto">
            <a:xfrm>
              <a:off x="3034754" y="2955061"/>
              <a:ext cx="192368" cy="35526"/>
            </a:xfrm>
            <a:prstGeom prst="rect">
              <a:avLst/>
            </a:prstGeom>
            <a:solidFill>
              <a:srgbClr val="CCF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39" name="Rectangle 41"/>
            <p:cNvSpPr>
              <a:spLocks noChangeArrowheads="1"/>
            </p:cNvSpPr>
            <p:nvPr/>
          </p:nvSpPr>
          <p:spPr bwMode="auto">
            <a:xfrm>
              <a:off x="3381017" y="2617563"/>
              <a:ext cx="227884" cy="494403"/>
            </a:xfrm>
            <a:prstGeom prst="rect">
              <a:avLst/>
            </a:prstGeom>
            <a:solidFill>
              <a:srgbClr val="409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40" name="Rectangle 42"/>
            <p:cNvSpPr>
              <a:spLocks noChangeArrowheads="1"/>
            </p:cNvSpPr>
            <p:nvPr/>
          </p:nvSpPr>
          <p:spPr bwMode="auto">
            <a:xfrm>
              <a:off x="3413573" y="2656049"/>
              <a:ext cx="195328" cy="455917"/>
            </a:xfrm>
            <a:prstGeom prst="rect">
              <a:avLst/>
            </a:prstGeom>
            <a:solidFill>
              <a:srgbClr val="77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41" name="Rectangle 43"/>
            <p:cNvSpPr>
              <a:spLocks noChangeArrowheads="1"/>
            </p:cNvSpPr>
            <p:nvPr/>
          </p:nvSpPr>
          <p:spPr bwMode="auto">
            <a:xfrm>
              <a:off x="3496439" y="2656049"/>
              <a:ext cx="29595" cy="455917"/>
            </a:xfrm>
            <a:prstGeom prst="rect">
              <a:avLst/>
            </a:prstGeom>
            <a:solidFill>
              <a:srgbClr val="CEF0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42" name="Rectangle 44"/>
            <p:cNvSpPr>
              <a:spLocks noChangeArrowheads="1"/>
            </p:cNvSpPr>
            <p:nvPr/>
          </p:nvSpPr>
          <p:spPr bwMode="auto">
            <a:xfrm>
              <a:off x="3413573" y="2780390"/>
              <a:ext cx="195328" cy="32566"/>
            </a:xfrm>
            <a:prstGeom prst="rect">
              <a:avLst/>
            </a:prstGeom>
            <a:solidFill>
              <a:srgbClr val="CCF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43" name="Rectangle 45"/>
            <p:cNvSpPr>
              <a:spLocks noChangeArrowheads="1"/>
            </p:cNvSpPr>
            <p:nvPr/>
          </p:nvSpPr>
          <p:spPr bwMode="auto">
            <a:xfrm>
              <a:off x="3413573" y="2955061"/>
              <a:ext cx="195328" cy="35526"/>
            </a:xfrm>
            <a:prstGeom prst="rect">
              <a:avLst/>
            </a:prstGeom>
            <a:solidFill>
              <a:srgbClr val="CCF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44" name="Rectangle 46"/>
            <p:cNvSpPr>
              <a:spLocks noChangeArrowheads="1"/>
            </p:cNvSpPr>
            <p:nvPr/>
          </p:nvSpPr>
          <p:spPr bwMode="auto">
            <a:xfrm>
              <a:off x="3742078" y="2617563"/>
              <a:ext cx="227884" cy="494403"/>
            </a:xfrm>
            <a:prstGeom prst="rect">
              <a:avLst/>
            </a:prstGeom>
            <a:solidFill>
              <a:srgbClr val="409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45" name="Rectangle 47"/>
            <p:cNvSpPr>
              <a:spLocks noChangeArrowheads="1"/>
            </p:cNvSpPr>
            <p:nvPr/>
          </p:nvSpPr>
          <p:spPr bwMode="auto">
            <a:xfrm>
              <a:off x="3777593" y="2656049"/>
              <a:ext cx="192370" cy="455917"/>
            </a:xfrm>
            <a:prstGeom prst="rect">
              <a:avLst/>
            </a:prstGeom>
            <a:solidFill>
              <a:srgbClr val="77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46" name="Rectangle 48"/>
            <p:cNvSpPr>
              <a:spLocks noChangeArrowheads="1"/>
            </p:cNvSpPr>
            <p:nvPr/>
          </p:nvSpPr>
          <p:spPr bwMode="auto">
            <a:xfrm>
              <a:off x="3860459" y="2656049"/>
              <a:ext cx="26637" cy="455917"/>
            </a:xfrm>
            <a:prstGeom prst="rect">
              <a:avLst/>
            </a:prstGeom>
            <a:solidFill>
              <a:srgbClr val="CEF0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47" name="Rectangle 49"/>
            <p:cNvSpPr>
              <a:spLocks noChangeArrowheads="1"/>
            </p:cNvSpPr>
            <p:nvPr/>
          </p:nvSpPr>
          <p:spPr bwMode="auto">
            <a:xfrm>
              <a:off x="3777593" y="2780390"/>
              <a:ext cx="192370" cy="32566"/>
            </a:xfrm>
            <a:prstGeom prst="rect">
              <a:avLst/>
            </a:prstGeom>
            <a:solidFill>
              <a:srgbClr val="CCF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48" name="Rectangle 50"/>
            <p:cNvSpPr>
              <a:spLocks noChangeArrowheads="1"/>
            </p:cNvSpPr>
            <p:nvPr/>
          </p:nvSpPr>
          <p:spPr bwMode="auto">
            <a:xfrm>
              <a:off x="3777593" y="2955061"/>
              <a:ext cx="192370" cy="35526"/>
            </a:xfrm>
            <a:prstGeom prst="rect">
              <a:avLst/>
            </a:prstGeom>
            <a:solidFill>
              <a:srgbClr val="CCF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49" name="Rectangle 51"/>
            <p:cNvSpPr>
              <a:spLocks noChangeArrowheads="1"/>
            </p:cNvSpPr>
            <p:nvPr/>
          </p:nvSpPr>
          <p:spPr bwMode="auto">
            <a:xfrm>
              <a:off x="3742078" y="2046185"/>
              <a:ext cx="227884" cy="494405"/>
            </a:xfrm>
            <a:prstGeom prst="rect">
              <a:avLst/>
            </a:prstGeom>
            <a:solidFill>
              <a:srgbClr val="409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50" name="Rectangle 52"/>
            <p:cNvSpPr>
              <a:spLocks noChangeArrowheads="1"/>
            </p:cNvSpPr>
            <p:nvPr/>
          </p:nvSpPr>
          <p:spPr bwMode="auto">
            <a:xfrm>
              <a:off x="3777593" y="2084673"/>
              <a:ext cx="192370" cy="455917"/>
            </a:xfrm>
            <a:prstGeom prst="rect">
              <a:avLst/>
            </a:prstGeom>
            <a:solidFill>
              <a:srgbClr val="77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51" name="Rectangle 53"/>
            <p:cNvSpPr>
              <a:spLocks noChangeArrowheads="1"/>
            </p:cNvSpPr>
            <p:nvPr/>
          </p:nvSpPr>
          <p:spPr bwMode="auto">
            <a:xfrm>
              <a:off x="3860459" y="2084673"/>
              <a:ext cx="26637" cy="455917"/>
            </a:xfrm>
            <a:prstGeom prst="rect">
              <a:avLst/>
            </a:prstGeom>
            <a:solidFill>
              <a:srgbClr val="CEF0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52" name="Rectangle 54"/>
            <p:cNvSpPr>
              <a:spLocks noChangeArrowheads="1"/>
            </p:cNvSpPr>
            <p:nvPr/>
          </p:nvSpPr>
          <p:spPr bwMode="auto">
            <a:xfrm>
              <a:off x="3777593" y="2209014"/>
              <a:ext cx="192370" cy="32565"/>
            </a:xfrm>
            <a:prstGeom prst="rect">
              <a:avLst/>
            </a:prstGeom>
            <a:solidFill>
              <a:srgbClr val="CCF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53" name="Rectangle 55"/>
            <p:cNvSpPr>
              <a:spLocks noChangeArrowheads="1"/>
            </p:cNvSpPr>
            <p:nvPr/>
          </p:nvSpPr>
          <p:spPr bwMode="auto">
            <a:xfrm>
              <a:off x="3777593" y="2383683"/>
              <a:ext cx="192370" cy="35526"/>
            </a:xfrm>
            <a:prstGeom prst="rect">
              <a:avLst/>
            </a:prstGeom>
            <a:solidFill>
              <a:srgbClr val="CCF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54" name="Rectangle 56"/>
            <p:cNvSpPr>
              <a:spLocks noChangeArrowheads="1"/>
            </p:cNvSpPr>
            <p:nvPr/>
          </p:nvSpPr>
          <p:spPr bwMode="auto">
            <a:xfrm>
              <a:off x="3381017" y="2046185"/>
              <a:ext cx="227884" cy="494405"/>
            </a:xfrm>
            <a:prstGeom prst="rect">
              <a:avLst/>
            </a:prstGeom>
            <a:solidFill>
              <a:srgbClr val="409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55" name="Rectangle 57"/>
            <p:cNvSpPr>
              <a:spLocks noChangeArrowheads="1"/>
            </p:cNvSpPr>
            <p:nvPr/>
          </p:nvSpPr>
          <p:spPr bwMode="auto">
            <a:xfrm>
              <a:off x="3413573" y="2084673"/>
              <a:ext cx="195328" cy="455917"/>
            </a:xfrm>
            <a:prstGeom prst="rect">
              <a:avLst/>
            </a:prstGeom>
            <a:solidFill>
              <a:srgbClr val="77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56" name="Rectangle 58"/>
            <p:cNvSpPr>
              <a:spLocks noChangeArrowheads="1"/>
            </p:cNvSpPr>
            <p:nvPr/>
          </p:nvSpPr>
          <p:spPr bwMode="auto">
            <a:xfrm>
              <a:off x="3496439" y="2084673"/>
              <a:ext cx="29595" cy="455917"/>
            </a:xfrm>
            <a:prstGeom prst="rect">
              <a:avLst/>
            </a:prstGeom>
            <a:solidFill>
              <a:srgbClr val="CEF0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57" name="Rectangle 59"/>
            <p:cNvSpPr>
              <a:spLocks noChangeArrowheads="1"/>
            </p:cNvSpPr>
            <p:nvPr/>
          </p:nvSpPr>
          <p:spPr bwMode="auto">
            <a:xfrm>
              <a:off x="3413573" y="2209014"/>
              <a:ext cx="195328" cy="32565"/>
            </a:xfrm>
            <a:prstGeom prst="rect">
              <a:avLst/>
            </a:prstGeom>
            <a:solidFill>
              <a:srgbClr val="CCF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58" name="Rectangle 60"/>
            <p:cNvSpPr>
              <a:spLocks noChangeArrowheads="1"/>
            </p:cNvSpPr>
            <p:nvPr/>
          </p:nvSpPr>
          <p:spPr bwMode="auto">
            <a:xfrm>
              <a:off x="3413573" y="2383683"/>
              <a:ext cx="195328" cy="35526"/>
            </a:xfrm>
            <a:prstGeom prst="rect">
              <a:avLst/>
            </a:prstGeom>
            <a:solidFill>
              <a:srgbClr val="CCF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59" name="Rectangle 61"/>
            <p:cNvSpPr>
              <a:spLocks noChangeArrowheads="1"/>
            </p:cNvSpPr>
            <p:nvPr/>
          </p:nvSpPr>
          <p:spPr bwMode="auto">
            <a:xfrm>
              <a:off x="4141614" y="2099475"/>
              <a:ext cx="165733" cy="38487"/>
            </a:xfrm>
            <a:prstGeom prst="rect">
              <a:avLst/>
            </a:prstGeom>
            <a:solidFill>
              <a:srgbClr val="77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60" name="Rectangle 62"/>
            <p:cNvSpPr>
              <a:spLocks noChangeArrowheads="1"/>
            </p:cNvSpPr>
            <p:nvPr/>
          </p:nvSpPr>
          <p:spPr bwMode="auto">
            <a:xfrm>
              <a:off x="2676651" y="2232698"/>
              <a:ext cx="82867" cy="41447"/>
            </a:xfrm>
            <a:prstGeom prst="rect">
              <a:avLst/>
            </a:prstGeom>
            <a:solidFill>
              <a:srgbClr val="77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61" name="Rectangle 63"/>
            <p:cNvSpPr>
              <a:spLocks noChangeArrowheads="1"/>
            </p:cNvSpPr>
            <p:nvPr/>
          </p:nvSpPr>
          <p:spPr bwMode="auto">
            <a:xfrm>
              <a:off x="2792073" y="2428091"/>
              <a:ext cx="79906" cy="41447"/>
            </a:xfrm>
            <a:prstGeom prst="rect">
              <a:avLst/>
            </a:prstGeom>
            <a:solidFill>
              <a:srgbClr val="77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62" name="Rectangle 64"/>
            <p:cNvSpPr>
              <a:spLocks noChangeArrowheads="1"/>
            </p:cNvSpPr>
            <p:nvPr/>
          </p:nvSpPr>
          <p:spPr bwMode="auto">
            <a:xfrm>
              <a:off x="4038030" y="3061639"/>
              <a:ext cx="127260" cy="41447"/>
            </a:xfrm>
            <a:prstGeom prst="rect">
              <a:avLst/>
            </a:prstGeom>
            <a:solidFill>
              <a:srgbClr val="77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63" name="Rectangle 65"/>
            <p:cNvSpPr>
              <a:spLocks noChangeArrowheads="1"/>
            </p:cNvSpPr>
            <p:nvPr/>
          </p:nvSpPr>
          <p:spPr bwMode="auto">
            <a:xfrm>
              <a:off x="3227122" y="3159334"/>
              <a:ext cx="127260" cy="41447"/>
            </a:xfrm>
            <a:prstGeom prst="rect">
              <a:avLst/>
            </a:prstGeom>
            <a:solidFill>
              <a:srgbClr val="77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64" name="Rectangle 66"/>
            <p:cNvSpPr>
              <a:spLocks noChangeArrowheads="1"/>
            </p:cNvSpPr>
            <p:nvPr/>
          </p:nvSpPr>
          <p:spPr bwMode="auto">
            <a:xfrm>
              <a:off x="2682570" y="2783352"/>
              <a:ext cx="127260" cy="41447"/>
            </a:xfrm>
            <a:prstGeom prst="rect">
              <a:avLst/>
            </a:prstGeom>
            <a:solidFill>
              <a:srgbClr val="77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65" name="Rectangle 67"/>
            <p:cNvSpPr>
              <a:spLocks noChangeArrowheads="1"/>
            </p:cNvSpPr>
            <p:nvPr/>
          </p:nvSpPr>
          <p:spPr bwMode="auto">
            <a:xfrm>
              <a:off x="4103140" y="2413288"/>
              <a:ext cx="127260" cy="41447"/>
            </a:xfrm>
            <a:prstGeom prst="rect">
              <a:avLst/>
            </a:prstGeom>
            <a:solidFill>
              <a:srgbClr val="77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66" name="Rectangle 68"/>
            <p:cNvSpPr>
              <a:spLocks noChangeArrowheads="1"/>
            </p:cNvSpPr>
            <p:nvPr/>
          </p:nvSpPr>
          <p:spPr bwMode="auto">
            <a:xfrm>
              <a:off x="2824627" y="2093554"/>
              <a:ext cx="130219" cy="38487"/>
            </a:xfrm>
            <a:prstGeom prst="rect">
              <a:avLst/>
            </a:prstGeom>
            <a:solidFill>
              <a:srgbClr val="77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67" name="Rectangle 69"/>
            <p:cNvSpPr>
              <a:spLocks noChangeArrowheads="1"/>
            </p:cNvSpPr>
            <p:nvPr/>
          </p:nvSpPr>
          <p:spPr bwMode="auto">
            <a:xfrm>
              <a:off x="2824627" y="2999467"/>
              <a:ext cx="130219" cy="38487"/>
            </a:xfrm>
            <a:prstGeom prst="rect">
              <a:avLst/>
            </a:prstGeom>
            <a:solidFill>
              <a:srgbClr val="77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68" name="Rectangle 70"/>
            <p:cNvSpPr>
              <a:spLocks noChangeArrowheads="1"/>
            </p:cNvSpPr>
            <p:nvPr/>
          </p:nvSpPr>
          <p:spPr bwMode="auto">
            <a:xfrm>
              <a:off x="4043949" y="2694536"/>
              <a:ext cx="168694" cy="38486"/>
            </a:xfrm>
            <a:prstGeom prst="rect">
              <a:avLst/>
            </a:prstGeom>
            <a:solidFill>
              <a:srgbClr val="77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69" name="Rectangle 71"/>
            <p:cNvSpPr>
              <a:spLocks noChangeArrowheads="1"/>
            </p:cNvSpPr>
            <p:nvPr/>
          </p:nvSpPr>
          <p:spPr bwMode="auto">
            <a:xfrm>
              <a:off x="3674010" y="3168217"/>
              <a:ext cx="165733" cy="41447"/>
            </a:xfrm>
            <a:prstGeom prst="rect">
              <a:avLst/>
            </a:prstGeom>
            <a:solidFill>
              <a:srgbClr val="77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70" name="Freeform 72"/>
            <p:cNvSpPr>
              <a:spLocks/>
            </p:cNvSpPr>
            <p:nvPr/>
          </p:nvSpPr>
          <p:spPr bwMode="auto">
            <a:xfrm>
              <a:off x="4086226" y="1879600"/>
              <a:ext cx="168275" cy="1373188"/>
            </a:xfrm>
            <a:custGeom>
              <a:avLst/>
              <a:gdLst>
                <a:gd name="T0" fmla="*/ 2147483646 w 106"/>
                <a:gd name="T1" fmla="*/ 0 h 865"/>
                <a:gd name="T2" fmla="*/ 0 w 106"/>
                <a:gd name="T3" fmla="*/ 2147483646 h 865"/>
                <a:gd name="T4" fmla="*/ 2147483646 w 106"/>
                <a:gd name="T5" fmla="*/ 2147483646 h 865"/>
                <a:gd name="T6" fmla="*/ 2147483646 w 106"/>
                <a:gd name="T7" fmla="*/ 0 h 8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6" h="865">
                  <a:moveTo>
                    <a:pt x="86" y="0"/>
                  </a:moveTo>
                  <a:lnTo>
                    <a:pt x="0" y="865"/>
                  </a:lnTo>
                  <a:lnTo>
                    <a:pt x="106" y="865"/>
                  </a:lnTo>
                  <a:lnTo>
                    <a:pt x="86" y="0"/>
                  </a:lnTo>
                  <a:close/>
                </a:path>
              </a:pathLst>
            </a:custGeom>
            <a:solidFill>
              <a:srgbClr val="409A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1" name="Freeform 73"/>
            <p:cNvSpPr>
              <a:spLocks/>
            </p:cNvSpPr>
            <p:nvPr/>
          </p:nvSpPr>
          <p:spPr bwMode="auto">
            <a:xfrm>
              <a:off x="6059488" y="1216025"/>
              <a:ext cx="1460500" cy="2035175"/>
            </a:xfrm>
            <a:custGeom>
              <a:avLst/>
              <a:gdLst>
                <a:gd name="T0" fmla="*/ 0 w 920"/>
                <a:gd name="T1" fmla="*/ 2147483646 h 1282"/>
                <a:gd name="T2" fmla="*/ 2147483646 w 920"/>
                <a:gd name="T3" fmla="*/ 2147483646 h 1282"/>
                <a:gd name="T4" fmla="*/ 2147483646 w 920"/>
                <a:gd name="T5" fmla="*/ 0 h 1282"/>
                <a:gd name="T6" fmla="*/ 2147483646 w 920"/>
                <a:gd name="T7" fmla="*/ 2147483646 h 1282"/>
                <a:gd name="T8" fmla="*/ 2147483646 w 920"/>
                <a:gd name="T9" fmla="*/ 2147483646 h 1282"/>
                <a:gd name="T10" fmla="*/ 0 w 920"/>
                <a:gd name="T11" fmla="*/ 2147483646 h 12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0" h="1282">
                  <a:moveTo>
                    <a:pt x="0" y="1282"/>
                  </a:moveTo>
                  <a:lnTo>
                    <a:pt x="9" y="173"/>
                  </a:lnTo>
                  <a:lnTo>
                    <a:pt x="46" y="0"/>
                  </a:lnTo>
                  <a:lnTo>
                    <a:pt x="920" y="79"/>
                  </a:lnTo>
                  <a:lnTo>
                    <a:pt x="920" y="1281"/>
                  </a:lnTo>
                  <a:lnTo>
                    <a:pt x="0" y="1282"/>
                  </a:lnTo>
                  <a:close/>
                </a:path>
              </a:pathLst>
            </a:custGeom>
            <a:solidFill>
              <a:srgbClr val="77C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2" name="Freeform 74"/>
            <p:cNvSpPr>
              <a:spLocks/>
            </p:cNvSpPr>
            <p:nvPr/>
          </p:nvSpPr>
          <p:spPr bwMode="auto">
            <a:xfrm>
              <a:off x="4217988" y="1227138"/>
              <a:ext cx="1857375" cy="2025650"/>
            </a:xfrm>
            <a:custGeom>
              <a:avLst/>
              <a:gdLst>
                <a:gd name="T0" fmla="*/ 0 w 1170"/>
                <a:gd name="T1" fmla="*/ 2147483646 h 1276"/>
                <a:gd name="T2" fmla="*/ 0 w 1170"/>
                <a:gd name="T3" fmla="*/ 2147483646 h 1276"/>
                <a:gd name="T4" fmla="*/ 2147483646 w 1170"/>
                <a:gd name="T5" fmla="*/ 2147483646 h 1276"/>
                <a:gd name="T6" fmla="*/ 2147483646 w 1170"/>
                <a:gd name="T7" fmla="*/ 2147483646 h 1276"/>
                <a:gd name="T8" fmla="*/ 2147483646 w 1170"/>
                <a:gd name="T9" fmla="*/ 0 h 1276"/>
                <a:gd name="T10" fmla="*/ 0 w 1170"/>
                <a:gd name="T11" fmla="*/ 2147483646 h 1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0" h="1276">
                  <a:moveTo>
                    <a:pt x="0" y="131"/>
                  </a:moveTo>
                  <a:lnTo>
                    <a:pt x="0" y="1276"/>
                  </a:lnTo>
                  <a:lnTo>
                    <a:pt x="1160" y="1276"/>
                  </a:lnTo>
                  <a:lnTo>
                    <a:pt x="1170" y="121"/>
                  </a:lnTo>
                  <a:lnTo>
                    <a:pt x="617" y="0"/>
                  </a:lnTo>
                  <a:lnTo>
                    <a:pt x="0" y="131"/>
                  </a:lnTo>
                  <a:close/>
                </a:path>
              </a:pathLst>
            </a:custGeom>
            <a:solidFill>
              <a:srgbClr val="CEEF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3" name="Freeform 75"/>
            <p:cNvSpPr>
              <a:spLocks/>
            </p:cNvSpPr>
            <p:nvPr/>
          </p:nvSpPr>
          <p:spPr bwMode="auto">
            <a:xfrm>
              <a:off x="4217988" y="1227138"/>
              <a:ext cx="1857375" cy="328613"/>
            </a:xfrm>
            <a:custGeom>
              <a:avLst/>
              <a:gdLst>
                <a:gd name="T0" fmla="*/ 0 w 1170"/>
                <a:gd name="T1" fmla="*/ 2147483646 h 207"/>
                <a:gd name="T2" fmla="*/ 0 w 1170"/>
                <a:gd name="T3" fmla="*/ 2147483646 h 207"/>
                <a:gd name="T4" fmla="*/ 2147483646 w 1170"/>
                <a:gd name="T5" fmla="*/ 2147483646 h 207"/>
                <a:gd name="T6" fmla="*/ 2147483646 w 1170"/>
                <a:gd name="T7" fmla="*/ 2147483646 h 207"/>
                <a:gd name="T8" fmla="*/ 2147483646 w 1170"/>
                <a:gd name="T9" fmla="*/ 2147483646 h 207"/>
                <a:gd name="T10" fmla="*/ 2147483646 w 1170"/>
                <a:gd name="T11" fmla="*/ 2147483646 h 207"/>
                <a:gd name="T12" fmla="*/ 2147483646 w 1170"/>
                <a:gd name="T13" fmla="*/ 0 h 207"/>
                <a:gd name="T14" fmla="*/ 0 w 1170"/>
                <a:gd name="T15" fmla="*/ 2147483646 h 2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70" h="207">
                  <a:moveTo>
                    <a:pt x="0" y="131"/>
                  </a:moveTo>
                  <a:lnTo>
                    <a:pt x="0" y="201"/>
                  </a:lnTo>
                  <a:lnTo>
                    <a:pt x="577" y="93"/>
                  </a:lnTo>
                  <a:lnTo>
                    <a:pt x="1169" y="207"/>
                  </a:lnTo>
                  <a:lnTo>
                    <a:pt x="1170" y="121"/>
                  </a:lnTo>
                  <a:lnTo>
                    <a:pt x="617" y="0"/>
                  </a:lnTo>
                  <a:lnTo>
                    <a:pt x="0" y="131"/>
                  </a:lnTo>
                  <a:close/>
                </a:path>
              </a:pathLst>
            </a:custGeom>
            <a:solidFill>
              <a:srgbClr val="75CC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4" name="Freeform 76"/>
            <p:cNvSpPr>
              <a:spLocks/>
            </p:cNvSpPr>
            <p:nvPr/>
          </p:nvSpPr>
          <p:spPr bwMode="auto">
            <a:xfrm>
              <a:off x="4160838" y="1131888"/>
              <a:ext cx="3359150" cy="358775"/>
            </a:xfrm>
            <a:custGeom>
              <a:avLst/>
              <a:gdLst>
                <a:gd name="T0" fmla="*/ 0 w 2116"/>
                <a:gd name="T1" fmla="*/ 2147483646 h 226"/>
                <a:gd name="T2" fmla="*/ 0 w 2116"/>
                <a:gd name="T3" fmla="*/ 2147483646 h 226"/>
                <a:gd name="T4" fmla="*/ 2147483646 w 2116"/>
                <a:gd name="T5" fmla="*/ 2147483646 h 226"/>
                <a:gd name="T6" fmla="*/ 2147483646 w 2116"/>
                <a:gd name="T7" fmla="*/ 2147483646 h 226"/>
                <a:gd name="T8" fmla="*/ 2147483646 w 2116"/>
                <a:gd name="T9" fmla="*/ 2147483646 h 226"/>
                <a:gd name="T10" fmla="*/ 2147483646 w 2116"/>
                <a:gd name="T11" fmla="*/ 2147483646 h 226"/>
                <a:gd name="T12" fmla="*/ 2147483646 w 2116"/>
                <a:gd name="T13" fmla="*/ 2147483646 h 226"/>
                <a:gd name="T14" fmla="*/ 2147483646 w 2116"/>
                <a:gd name="T15" fmla="*/ 2147483646 h 226"/>
                <a:gd name="T16" fmla="*/ 2147483646 w 2116"/>
                <a:gd name="T17" fmla="*/ 0 h 226"/>
                <a:gd name="T18" fmla="*/ 0 w 2116"/>
                <a:gd name="T19" fmla="*/ 2147483646 h 2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16" h="226">
                  <a:moveTo>
                    <a:pt x="0" y="120"/>
                  </a:moveTo>
                  <a:lnTo>
                    <a:pt x="0" y="226"/>
                  </a:lnTo>
                  <a:lnTo>
                    <a:pt x="613" y="111"/>
                  </a:lnTo>
                  <a:lnTo>
                    <a:pt x="1205" y="226"/>
                  </a:lnTo>
                  <a:lnTo>
                    <a:pt x="1234" y="226"/>
                  </a:lnTo>
                  <a:lnTo>
                    <a:pt x="1234" y="132"/>
                  </a:lnTo>
                  <a:lnTo>
                    <a:pt x="2116" y="132"/>
                  </a:lnTo>
                  <a:lnTo>
                    <a:pt x="1532" y="5"/>
                  </a:lnTo>
                  <a:lnTo>
                    <a:pt x="596" y="0"/>
                  </a:lnTo>
                  <a:lnTo>
                    <a:pt x="0" y="120"/>
                  </a:lnTo>
                  <a:close/>
                </a:path>
              </a:pathLst>
            </a:custGeom>
            <a:solidFill>
              <a:srgbClr val="E5FF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5" name="Rectangle 77"/>
            <p:cNvSpPr>
              <a:spLocks noChangeArrowheads="1"/>
            </p:cNvSpPr>
            <p:nvPr/>
          </p:nvSpPr>
          <p:spPr bwMode="auto">
            <a:xfrm>
              <a:off x="6074180" y="1489611"/>
              <a:ext cx="1447206" cy="71052"/>
            </a:xfrm>
            <a:prstGeom prst="rect">
              <a:avLst/>
            </a:prstGeom>
            <a:solidFill>
              <a:srgbClr val="409A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76" name="Rectangle 78"/>
            <p:cNvSpPr>
              <a:spLocks noChangeArrowheads="1"/>
            </p:cNvSpPr>
            <p:nvPr/>
          </p:nvSpPr>
          <p:spPr bwMode="auto">
            <a:xfrm>
              <a:off x="4490838" y="1910002"/>
              <a:ext cx="1402812" cy="168750"/>
            </a:xfrm>
            <a:prstGeom prst="rect">
              <a:avLst/>
            </a:prstGeom>
            <a:solidFill>
              <a:srgbClr val="409A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77" name="Rectangle 79"/>
            <p:cNvSpPr>
              <a:spLocks noChangeArrowheads="1"/>
            </p:cNvSpPr>
            <p:nvPr/>
          </p:nvSpPr>
          <p:spPr bwMode="auto">
            <a:xfrm>
              <a:off x="4493796" y="2191251"/>
              <a:ext cx="1405773" cy="855584"/>
            </a:xfrm>
            <a:prstGeom prst="rect">
              <a:avLst/>
            </a:prstGeom>
            <a:solidFill>
              <a:srgbClr val="409A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78" name="Rectangle 80"/>
            <p:cNvSpPr>
              <a:spLocks noChangeArrowheads="1"/>
            </p:cNvSpPr>
            <p:nvPr/>
          </p:nvSpPr>
          <p:spPr bwMode="auto">
            <a:xfrm>
              <a:off x="4659529" y="2274145"/>
              <a:ext cx="1240040" cy="772690"/>
            </a:xfrm>
            <a:prstGeom prst="rect">
              <a:avLst/>
            </a:prstGeom>
            <a:solidFill>
              <a:srgbClr val="77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79" name="Rectangle 81"/>
            <p:cNvSpPr>
              <a:spLocks noChangeArrowheads="1"/>
            </p:cNvSpPr>
            <p:nvPr/>
          </p:nvSpPr>
          <p:spPr bwMode="auto">
            <a:xfrm>
              <a:off x="4955481" y="2274145"/>
              <a:ext cx="50313" cy="772690"/>
            </a:xfrm>
            <a:prstGeom prst="rect">
              <a:avLst/>
            </a:prstGeom>
            <a:solidFill>
              <a:srgbClr val="409A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80" name="Rectangle 82"/>
            <p:cNvSpPr>
              <a:spLocks noChangeArrowheads="1"/>
            </p:cNvSpPr>
            <p:nvPr/>
          </p:nvSpPr>
          <p:spPr bwMode="auto">
            <a:xfrm>
              <a:off x="5008753" y="2274145"/>
              <a:ext cx="50313" cy="772690"/>
            </a:xfrm>
            <a:prstGeom prst="rect">
              <a:avLst/>
            </a:prstGeom>
            <a:solidFill>
              <a:srgbClr val="E5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81" name="Rectangle 83"/>
            <p:cNvSpPr>
              <a:spLocks noChangeArrowheads="1"/>
            </p:cNvSpPr>
            <p:nvPr/>
          </p:nvSpPr>
          <p:spPr bwMode="auto">
            <a:xfrm>
              <a:off x="5576981" y="2274145"/>
              <a:ext cx="50313" cy="772690"/>
            </a:xfrm>
            <a:prstGeom prst="rect">
              <a:avLst/>
            </a:prstGeom>
            <a:solidFill>
              <a:srgbClr val="409A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82" name="Rectangle 84"/>
            <p:cNvSpPr>
              <a:spLocks noChangeArrowheads="1"/>
            </p:cNvSpPr>
            <p:nvPr/>
          </p:nvSpPr>
          <p:spPr bwMode="auto">
            <a:xfrm>
              <a:off x="5630252" y="2274145"/>
              <a:ext cx="50313" cy="772690"/>
            </a:xfrm>
            <a:prstGeom prst="rect">
              <a:avLst/>
            </a:prstGeom>
            <a:solidFill>
              <a:srgbClr val="E5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83" name="Rectangle 85"/>
            <p:cNvSpPr>
              <a:spLocks noChangeArrowheads="1"/>
            </p:cNvSpPr>
            <p:nvPr/>
          </p:nvSpPr>
          <p:spPr bwMode="auto">
            <a:xfrm>
              <a:off x="4573704" y="1954411"/>
              <a:ext cx="1319946" cy="124341"/>
            </a:xfrm>
            <a:prstGeom prst="rect">
              <a:avLst/>
            </a:prstGeom>
            <a:solidFill>
              <a:srgbClr val="77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84" name="Rectangle 86"/>
            <p:cNvSpPr>
              <a:spLocks noChangeArrowheads="1"/>
            </p:cNvSpPr>
            <p:nvPr/>
          </p:nvSpPr>
          <p:spPr bwMode="auto">
            <a:xfrm>
              <a:off x="4363578" y="2158685"/>
              <a:ext cx="1319946" cy="74014"/>
            </a:xfrm>
            <a:prstGeom prst="rect">
              <a:avLst/>
            </a:prstGeom>
            <a:solidFill>
              <a:srgbClr val="E5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85" name="Rectangle 87"/>
            <p:cNvSpPr>
              <a:spLocks noChangeArrowheads="1"/>
            </p:cNvSpPr>
            <p:nvPr/>
          </p:nvSpPr>
          <p:spPr bwMode="auto">
            <a:xfrm>
              <a:off x="5683523" y="2158685"/>
              <a:ext cx="219004" cy="74014"/>
            </a:xfrm>
            <a:prstGeom prst="rect">
              <a:avLst/>
            </a:prstGeom>
            <a:solidFill>
              <a:srgbClr val="77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86" name="Rectangle 88"/>
            <p:cNvSpPr>
              <a:spLocks noChangeArrowheads="1"/>
            </p:cNvSpPr>
            <p:nvPr/>
          </p:nvSpPr>
          <p:spPr bwMode="auto">
            <a:xfrm>
              <a:off x="5683523" y="3079402"/>
              <a:ext cx="219004" cy="71052"/>
            </a:xfrm>
            <a:prstGeom prst="rect">
              <a:avLst/>
            </a:prstGeom>
            <a:solidFill>
              <a:srgbClr val="77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87" name="Rectangle 89"/>
            <p:cNvSpPr>
              <a:spLocks noChangeArrowheads="1"/>
            </p:cNvSpPr>
            <p:nvPr/>
          </p:nvSpPr>
          <p:spPr bwMode="auto">
            <a:xfrm>
              <a:off x="5683523" y="3180059"/>
              <a:ext cx="219004" cy="74012"/>
            </a:xfrm>
            <a:prstGeom prst="rect">
              <a:avLst/>
            </a:prstGeom>
            <a:solidFill>
              <a:srgbClr val="77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88" name="Rectangle 90"/>
            <p:cNvSpPr>
              <a:spLocks noChangeArrowheads="1"/>
            </p:cNvSpPr>
            <p:nvPr/>
          </p:nvSpPr>
          <p:spPr bwMode="auto">
            <a:xfrm>
              <a:off x="4410930" y="3046835"/>
              <a:ext cx="1269635" cy="109540"/>
            </a:xfrm>
            <a:prstGeom prst="rect">
              <a:avLst/>
            </a:prstGeom>
            <a:solidFill>
              <a:srgbClr val="E5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89" name="Rectangle 91"/>
            <p:cNvSpPr>
              <a:spLocks noChangeArrowheads="1"/>
            </p:cNvSpPr>
            <p:nvPr/>
          </p:nvSpPr>
          <p:spPr bwMode="auto">
            <a:xfrm>
              <a:off x="4310306" y="3156375"/>
              <a:ext cx="1281473" cy="97696"/>
            </a:xfrm>
            <a:prstGeom prst="rect">
              <a:avLst/>
            </a:prstGeom>
            <a:solidFill>
              <a:srgbClr val="E5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90" name="Oval 92"/>
            <p:cNvSpPr>
              <a:spLocks noChangeArrowheads="1"/>
            </p:cNvSpPr>
            <p:nvPr/>
          </p:nvSpPr>
          <p:spPr bwMode="auto">
            <a:xfrm>
              <a:off x="5073862" y="1548821"/>
              <a:ext cx="304831" cy="301971"/>
            </a:xfrm>
            <a:prstGeom prst="ellipse">
              <a:avLst/>
            </a:prstGeom>
            <a:solidFill>
              <a:srgbClr val="409AF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91" name="Oval 93"/>
            <p:cNvSpPr>
              <a:spLocks noChangeArrowheads="1"/>
            </p:cNvSpPr>
            <p:nvPr/>
          </p:nvSpPr>
          <p:spPr bwMode="auto">
            <a:xfrm>
              <a:off x="5047228" y="1534019"/>
              <a:ext cx="301871" cy="301971"/>
            </a:xfrm>
            <a:prstGeom prst="ellipse">
              <a:avLst/>
            </a:prstGeom>
            <a:solidFill>
              <a:srgbClr val="77CD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92" name="Oval 94"/>
            <p:cNvSpPr>
              <a:spLocks noChangeArrowheads="1"/>
            </p:cNvSpPr>
            <p:nvPr/>
          </p:nvSpPr>
          <p:spPr bwMode="auto">
            <a:xfrm>
              <a:off x="5002834" y="1513295"/>
              <a:ext cx="301871" cy="301971"/>
            </a:xfrm>
            <a:prstGeom prst="ellipse">
              <a:avLst/>
            </a:prstGeom>
            <a:solidFill>
              <a:srgbClr val="E5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93" name="Oval 95"/>
            <p:cNvSpPr>
              <a:spLocks noChangeArrowheads="1"/>
            </p:cNvSpPr>
            <p:nvPr/>
          </p:nvSpPr>
          <p:spPr bwMode="auto">
            <a:xfrm>
              <a:off x="5050186" y="1560663"/>
              <a:ext cx="207166" cy="204276"/>
            </a:xfrm>
            <a:prstGeom prst="ellipse">
              <a:avLst/>
            </a:prstGeom>
            <a:solidFill>
              <a:srgbClr val="CEEFF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94" name="Freeform 96"/>
            <p:cNvSpPr>
              <a:spLocks/>
            </p:cNvSpPr>
            <p:nvPr/>
          </p:nvSpPr>
          <p:spPr bwMode="auto">
            <a:xfrm>
              <a:off x="5143501" y="1585913"/>
              <a:ext cx="15875" cy="79375"/>
            </a:xfrm>
            <a:custGeom>
              <a:avLst/>
              <a:gdLst>
                <a:gd name="T0" fmla="*/ 2147483646 w 10"/>
                <a:gd name="T1" fmla="*/ 2147483646 h 50"/>
                <a:gd name="T2" fmla="*/ 2147483646 w 10"/>
                <a:gd name="T3" fmla="*/ 2147483646 h 50"/>
                <a:gd name="T4" fmla="*/ 0 w 10"/>
                <a:gd name="T5" fmla="*/ 2147483646 h 50"/>
                <a:gd name="T6" fmla="*/ 0 w 10"/>
                <a:gd name="T7" fmla="*/ 2147483646 h 50"/>
                <a:gd name="T8" fmla="*/ 2147483646 w 10"/>
                <a:gd name="T9" fmla="*/ 0 h 50"/>
                <a:gd name="T10" fmla="*/ 2147483646 w 10"/>
                <a:gd name="T11" fmla="*/ 0 h 50"/>
                <a:gd name="T12" fmla="*/ 2147483646 w 10"/>
                <a:gd name="T13" fmla="*/ 2147483646 h 50"/>
                <a:gd name="T14" fmla="*/ 2147483646 w 10"/>
                <a:gd name="T15" fmla="*/ 2147483646 h 50"/>
                <a:gd name="T16" fmla="*/ 2147483646 w 10"/>
                <a:gd name="T17" fmla="*/ 2147483646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 h="50">
                  <a:moveTo>
                    <a:pt x="5" y="50"/>
                  </a:moveTo>
                  <a:cubicBezTo>
                    <a:pt x="5" y="50"/>
                    <a:pt x="5" y="50"/>
                    <a:pt x="5" y="50"/>
                  </a:cubicBezTo>
                  <a:cubicBezTo>
                    <a:pt x="2" y="50"/>
                    <a:pt x="0" y="48"/>
                    <a:pt x="0" y="45"/>
                  </a:cubicBezTo>
                  <a:cubicBezTo>
                    <a:pt x="0" y="5"/>
                    <a:pt x="0" y="5"/>
                    <a:pt x="0" y="5"/>
                  </a:cubicBezTo>
                  <a:cubicBezTo>
                    <a:pt x="0" y="2"/>
                    <a:pt x="2" y="0"/>
                    <a:pt x="5" y="0"/>
                  </a:cubicBezTo>
                  <a:cubicBezTo>
                    <a:pt x="5" y="0"/>
                    <a:pt x="5" y="0"/>
                    <a:pt x="5" y="0"/>
                  </a:cubicBezTo>
                  <a:cubicBezTo>
                    <a:pt x="8" y="0"/>
                    <a:pt x="10" y="2"/>
                    <a:pt x="10" y="5"/>
                  </a:cubicBezTo>
                  <a:cubicBezTo>
                    <a:pt x="10" y="45"/>
                    <a:pt x="10" y="45"/>
                    <a:pt x="10" y="45"/>
                  </a:cubicBezTo>
                  <a:cubicBezTo>
                    <a:pt x="10" y="48"/>
                    <a:pt x="8" y="50"/>
                    <a:pt x="5" y="50"/>
                  </a:cubicBezTo>
                  <a:close/>
                </a:path>
              </a:pathLst>
            </a:custGeom>
            <a:solidFill>
              <a:srgbClr val="409A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5" name="Freeform 97"/>
            <p:cNvSpPr>
              <a:spLocks/>
            </p:cNvSpPr>
            <p:nvPr/>
          </p:nvSpPr>
          <p:spPr bwMode="auto">
            <a:xfrm>
              <a:off x="5143501" y="1651000"/>
              <a:ext cx="61913" cy="61913"/>
            </a:xfrm>
            <a:custGeom>
              <a:avLst/>
              <a:gdLst>
                <a:gd name="T0" fmla="*/ 2147483646 w 39"/>
                <a:gd name="T1" fmla="*/ 2147483646 h 39"/>
                <a:gd name="T2" fmla="*/ 2147483646 w 39"/>
                <a:gd name="T3" fmla="*/ 2147483646 h 39"/>
                <a:gd name="T4" fmla="*/ 2147483646 w 39"/>
                <a:gd name="T5" fmla="*/ 2147483646 h 39"/>
                <a:gd name="T6" fmla="*/ 2147483646 w 39"/>
                <a:gd name="T7" fmla="*/ 2147483646 h 39"/>
                <a:gd name="T8" fmla="*/ 2147483646 w 39"/>
                <a:gd name="T9" fmla="*/ 2147483646 h 39"/>
                <a:gd name="T10" fmla="*/ 2147483646 w 39"/>
                <a:gd name="T11" fmla="*/ 2147483646 h 39"/>
                <a:gd name="T12" fmla="*/ 2147483646 w 39"/>
                <a:gd name="T13" fmla="*/ 2147483646 h 39"/>
                <a:gd name="T14" fmla="*/ 2147483646 w 39"/>
                <a:gd name="T15" fmla="*/ 2147483646 h 39"/>
                <a:gd name="T16" fmla="*/ 2147483646 w 39"/>
                <a:gd name="T17" fmla="*/ 2147483646 h 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 h="39">
                  <a:moveTo>
                    <a:pt x="37" y="37"/>
                  </a:moveTo>
                  <a:cubicBezTo>
                    <a:pt x="37" y="37"/>
                    <a:pt x="37" y="37"/>
                    <a:pt x="37" y="37"/>
                  </a:cubicBezTo>
                  <a:cubicBezTo>
                    <a:pt x="35" y="39"/>
                    <a:pt x="32" y="39"/>
                    <a:pt x="30" y="37"/>
                  </a:cubicBezTo>
                  <a:cubicBezTo>
                    <a:pt x="2" y="9"/>
                    <a:pt x="2" y="9"/>
                    <a:pt x="2" y="9"/>
                  </a:cubicBezTo>
                  <a:cubicBezTo>
                    <a:pt x="0" y="7"/>
                    <a:pt x="0" y="3"/>
                    <a:pt x="2" y="2"/>
                  </a:cubicBezTo>
                  <a:cubicBezTo>
                    <a:pt x="2" y="2"/>
                    <a:pt x="2" y="2"/>
                    <a:pt x="2" y="2"/>
                  </a:cubicBezTo>
                  <a:cubicBezTo>
                    <a:pt x="4" y="0"/>
                    <a:pt x="7" y="0"/>
                    <a:pt x="9" y="2"/>
                  </a:cubicBezTo>
                  <a:cubicBezTo>
                    <a:pt x="37" y="30"/>
                    <a:pt x="37" y="30"/>
                    <a:pt x="37" y="30"/>
                  </a:cubicBezTo>
                  <a:cubicBezTo>
                    <a:pt x="39" y="32"/>
                    <a:pt x="39" y="35"/>
                    <a:pt x="37" y="37"/>
                  </a:cubicBezTo>
                  <a:close/>
                </a:path>
              </a:pathLst>
            </a:custGeom>
            <a:solidFill>
              <a:srgbClr val="409A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6" name="Rectangle 98"/>
            <p:cNvSpPr>
              <a:spLocks noChangeArrowheads="1"/>
            </p:cNvSpPr>
            <p:nvPr/>
          </p:nvSpPr>
          <p:spPr bwMode="auto">
            <a:xfrm>
              <a:off x="5976517" y="1735334"/>
              <a:ext cx="127258" cy="41447"/>
            </a:xfrm>
            <a:prstGeom prst="rect">
              <a:avLst/>
            </a:prstGeom>
            <a:solidFill>
              <a:srgbClr val="77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97" name="Rectangle 99"/>
            <p:cNvSpPr>
              <a:spLocks noChangeArrowheads="1"/>
            </p:cNvSpPr>
            <p:nvPr/>
          </p:nvSpPr>
          <p:spPr bwMode="auto">
            <a:xfrm>
              <a:off x="5861095" y="2185330"/>
              <a:ext cx="127260" cy="41447"/>
            </a:xfrm>
            <a:prstGeom prst="rect">
              <a:avLst/>
            </a:prstGeom>
            <a:solidFill>
              <a:srgbClr val="77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98" name="Rectangle 100"/>
            <p:cNvSpPr>
              <a:spLocks noChangeArrowheads="1"/>
            </p:cNvSpPr>
            <p:nvPr/>
          </p:nvSpPr>
          <p:spPr bwMode="auto">
            <a:xfrm>
              <a:off x="5556265" y="1616913"/>
              <a:ext cx="127258" cy="38486"/>
            </a:xfrm>
            <a:prstGeom prst="rect">
              <a:avLst/>
            </a:prstGeom>
            <a:solidFill>
              <a:srgbClr val="77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99" name="Rectangle 101"/>
            <p:cNvSpPr>
              <a:spLocks noChangeArrowheads="1"/>
            </p:cNvSpPr>
            <p:nvPr/>
          </p:nvSpPr>
          <p:spPr bwMode="auto">
            <a:xfrm>
              <a:off x="5390532" y="1788623"/>
              <a:ext cx="127258" cy="38486"/>
            </a:xfrm>
            <a:prstGeom prst="rect">
              <a:avLst/>
            </a:prstGeom>
            <a:solidFill>
              <a:srgbClr val="77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00" name="Rectangle 102"/>
            <p:cNvSpPr>
              <a:spLocks noChangeArrowheads="1"/>
            </p:cNvSpPr>
            <p:nvPr/>
          </p:nvSpPr>
          <p:spPr bwMode="auto">
            <a:xfrm>
              <a:off x="5985394" y="2481380"/>
              <a:ext cx="130219" cy="38486"/>
            </a:xfrm>
            <a:prstGeom prst="rect">
              <a:avLst/>
            </a:prstGeom>
            <a:solidFill>
              <a:srgbClr val="77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01" name="Rectangle 103"/>
            <p:cNvSpPr>
              <a:spLocks noChangeArrowheads="1"/>
            </p:cNvSpPr>
            <p:nvPr/>
          </p:nvSpPr>
          <p:spPr bwMode="auto">
            <a:xfrm>
              <a:off x="4709842" y="1690925"/>
              <a:ext cx="130219" cy="38487"/>
            </a:xfrm>
            <a:prstGeom prst="rect">
              <a:avLst/>
            </a:prstGeom>
            <a:solidFill>
              <a:srgbClr val="77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02" name="Rectangle 104"/>
            <p:cNvSpPr>
              <a:spLocks noChangeArrowheads="1"/>
            </p:cNvSpPr>
            <p:nvPr/>
          </p:nvSpPr>
          <p:spPr bwMode="auto">
            <a:xfrm>
              <a:off x="4218562" y="1782702"/>
              <a:ext cx="130219" cy="38486"/>
            </a:xfrm>
            <a:prstGeom prst="rect">
              <a:avLst/>
            </a:prstGeom>
            <a:solidFill>
              <a:srgbClr val="77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03" name="Rectangle 105"/>
            <p:cNvSpPr>
              <a:spLocks noChangeArrowheads="1"/>
            </p:cNvSpPr>
            <p:nvPr/>
          </p:nvSpPr>
          <p:spPr bwMode="auto">
            <a:xfrm>
              <a:off x="4322144" y="2416249"/>
              <a:ext cx="127260" cy="41447"/>
            </a:xfrm>
            <a:prstGeom prst="rect">
              <a:avLst/>
            </a:prstGeom>
            <a:solidFill>
              <a:srgbClr val="77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04" name="Rectangle 106"/>
            <p:cNvSpPr>
              <a:spLocks noChangeArrowheads="1"/>
            </p:cNvSpPr>
            <p:nvPr/>
          </p:nvSpPr>
          <p:spPr bwMode="auto">
            <a:xfrm>
              <a:off x="4233359" y="2602760"/>
              <a:ext cx="127260" cy="38487"/>
            </a:xfrm>
            <a:prstGeom prst="rect">
              <a:avLst/>
            </a:prstGeom>
            <a:solidFill>
              <a:srgbClr val="77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05" name="Freeform 107"/>
            <p:cNvSpPr>
              <a:spLocks/>
            </p:cNvSpPr>
            <p:nvPr/>
          </p:nvSpPr>
          <p:spPr bwMode="auto">
            <a:xfrm>
              <a:off x="2527301" y="1920875"/>
              <a:ext cx="150813" cy="1331913"/>
            </a:xfrm>
            <a:custGeom>
              <a:avLst/>
              <a:gdLst>
                <a:gd name="T0" fmla="*/ 2147483646 w 95"/>
                <a:gd name="T1" fmla="*/ 0 h 839"/>
                <a:gd name="T2" fmla="*/ 0 w 95"/>
                <a:gd name="T3" fmla="*/ 2147483646 h 839"/>
                <a:gd name="T4" fmla="*/ 2147483646 w 95"/>
                <a:gd name="T5" fmla="*/ 2147483646 h 839"/>
                <a:gd name="T6" fmla="*/ 2147483646 w 95"/>
                <a:gd name="T7" fmla="*/ 0 h 8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5" h="839">
                  <a:moveTo>
                    <a:pt x="92" y="0"/>
                  </a:moveTo>
                  <a:lnTo>
                    <a:pt x="0" y="839"/>
                  </a:lnTo>
                  <a:lnTo>
                    <a:pt x="95" y="839"/>
                  </a:lnTo>
                  <a:lnTo>
                    <a:pt x="92" y="0"/>
                  </a:lnTo>
                  <a:close/>
                </a:path>
              </a:pathLst>
            </a:custGeom>
            <a:solidFill>
              <a:srgbClr val="5CC6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6" name="Freeform 108"/>
            <p:cNvSpPr>
              <a:spLocks/>
            </p:cNvSpPr>
            <p:nvPr/>
          </p:nvSpPr>
          <p:spPr bwMode="auto">
            <a:xfrm>
              <a:off x="8210551" y="725488"/>
              <a:ext cx="22225" cy="1203325"/>
            </a:xfrm>
            <a:custGeom>
              <a:avLst/>
              <a:gdLst>
                <a:gd name="T0" fmla="*/ 2147483646 w 14"/>
                <a:gd name="T1" fmla="*/ 2147483646 h 758"/>
                <a:gd name="T2" fmla="*/ 2147483646 w 14"/>
                <a:gd name="T3" fmla="*/ 2147483646 h 758"/>
                <a:gd name="T4" fmla="*/ 2147483646 w 14"/>
                <a:gd name="T5" fmla="*/ 2147483646 h 758"/>
                <a:gd name="T6" fmla="*/ 2147483646 w 14"/>
                <a:gd name="T7" fmla="*/ 2147483646 h 758"/>
                <a:gd name="T8" fmla="*/ 2147483646 w 14"/>
                <a:gd name="T9" fmla="*/ 0 h 758"/>
                <a:gd name="T10" fmla="*/ 2147483646 w 14"/>
                <a:gd name="T11" fmla="*/ 0 h 758"/>
                <a:gd name="T12" fmla="*/ 0 w 14"/>
                <a:gd name="T13" fmla="*/ 2147483646 h 758"/>
                <a:gd name="T14" fmla="*/ 0 w 14"/>
                <a:gd name="T15" fmla="*/ 2147483646 h 758"/>
                <a:gd name="T16" fmla="*/ 2147483646 w 14"/>
                <a:gd name="T17" fmla="*/ 2147483646 h 7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758">
                  <a:moveTo>
                    <a:pt x="7" y="758"/>
                  </a:moveTo>
                  <a:cubicBezTo>
                    <a:pt x="7" y="758"/>
                    <a:pt x="7" y="758"/>
                    <a:pt x="7" y="758"/>
                  </a:cubicBezTo>
                  <a:cubicBezTo>
                    <a:pt x="11" y="758"/>
                    <a:pt x="14" y="755"/>
                    <a:pt x="14" y="751"/>
                  </a:cubicBezTo>
                  <a:cubicBezTo>
                    <a:pt x="14" y="7"/>
                    <a:pt x="14" y="7"/>
                    <a:pt x="14" y="7"/>
                  </a:cubicBezTo>
                  <a:cubicBezTo>
                    <a:pt x="14" y="3"/>
                    <a:pt x="11" y="0"/>
                    <a:pt x="7" y="0"/>
                  </a:cubicBezTo>
                  <a:cubicBezTo>
                    <a:pt x="7" y="0"/>
                    <a:pt x="7" y="0"/>
                    <a:pt x="7" y="0"/>
                  </a:cubicBezTo>
                  <a:cubicBezTo>
                    <a:pt x="3" y="0"/>
                    <a:pt x="0" y="3"/>
                    <a:pt x="0" y="7"/>
                  </a:cubicBezTo>
                  <a:cubicBezTo>
                    <a:pt x="0" y="751"/>
                    <a:pt x="0" y="751"/>
                    <a:pt x="0" y="751"/>
                  </a:cubicBezTo>
                  <a:cubicBezTo>
                    <a:pt x="0" y="755"/>
                    <a:pt x="3" y="758"/>
                    <a:pt x="7" y="758"/>
                  </a:cubicBezTo>
                  <a:close/>
                </a:path>
              </a:pathLst>
            </a:custGeom>
            <a:solidFill>
              <a:srgbClr val="C854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7" name="Freeform 109"/>
            <p:cNvSpPr>
              <a:spLocks/>
            </p:cNvSpPr>
            <p:nvPr/>
          </p:nvSpPr>
          <p:spPr bwMode="auto">
            <a:xfrm>
              <a:off x="8097838" y="847725"/>
              <a:ext cx="122238" cy="103188"/>
            </a:xfrm>
            <a:custGeom>
              <a:avLst/>
              <a:gdLst>
                <a:gd name="T0" fmla="*/ 2147483646 w 77"/>
                <a:gd name="T1" fmla="*/ 2147483646 h 65"/>
                <a:gd name="T2" fmla="*/ 2147483646 w 77"/>
                <a:gd name="T3" fmla="*/ 2147483646 h 65"/>
                <a:gd name="T4" fmla="*/ 2147483646 w 77"/>
                <a:gd name="T5" fmla="*/ 2147483646 h 65"/>
                <a:gd name="T6" fmla="*/ 2147483646 w 77"/>
                <a:gd name="T7" fmla="*/ 2147483646 h 65"/>
                <a:gd name="T8" fmla="*/ 2147483646 w 77"/>
                <a:gd name="T9" fmla="*/ 2147483646 h 65"/>
                <a:gd name="T10" fmla="*/ 2147483646 w 77"/>
                <a:gd name="T11" fmla="*/ 2147483646 h 65"/>
                <a:gd name="T12" fmla="*/ 2147483646 w 77"/>
                <a:gd name="T13" fmla="*/ 2147483646 h 65"/>
                <a:gd name="T14" fmla="*/ 2147483646 w 77"/>
                <a:gd name="T15" fmla="*/ 2147483646 h 65"/>
                <a:gd name="T16" fmla="*/ 2147483646 w 77"/>
                <a:gd name="T17" fmla="*/ 2147483646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65">
                  <a:moveTo>
                    <a:pt x="69" y="64"/>
                  </a:moveTo>
                  <a:cubicBezTo>
                    <a:pt x="2" y="8"/>
                    <a:pt x="2" y="8"/>
                    <a:pt x="2" y="8"/>
                  </a:cubicBezTo>
                  <a:cubicBezTo>
                    <a:pt x="1" y="7"/>
                    <a:pt x="0" y="4"/>
                    <a:pt x="2" y="3"/>
                  </a:cubicBezTo>
                  <a:cubicBezTo>
                    <a:pt x="2" y="3"/>
                    <a:pt x="2" y="3"/>
                    <a:pt x="2" y="3"/>
                  </a:cubicBezTo>
                  <a:cubicBezTo>
                    <a:pt x="3" y="1"/>
                    <a:pt x="6" y="0"/>
                    <a:pt x="8" y="2"/>
                  </a:cubicBezTo>
                  <a:cubicBezTo>
                    <a:pt x="75" y="57"/>
                    <a:pt x="75" y="57"/>
                    <a:pt x="75" y="57"/>
                  </a:cubicBezTo>
                  <a:cubicBezTo>
                    <a:pt x="76" y="59"/>
                    <a:pt x="77" y="61"/>
                    <a:pt x="75" y="63"/>
                  </a:cubicBezTo>
                  <a:cubicBezTo>
                    <a:pt x="75" y="63"/>
                    <a:pt x="75" y="63"/>
                    <a:pt x="75" y="63"/>
                  </a:cubicBezTo>
                  <a:cubicBezTo>
                    <a:pt x="74" y="65"/>
                    <a:pt x="71" y="65"/>
                    <a:pt x="69" y="64"/>
                  </a:cubicBezTo>
                  <a:close/>
                </a:path>
              </a:pathLst>
            </a:custGeom>
            <a:solidFill>
              <a:srgbClr val="C854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8" name="Freeform 110"/>
            <p:cNvSpPr>
              <a:spLocks/>
            </p:cNvSpPr>
            <p:nvPr/>
          </p:nvSpPr>
          <p:spPr bwMode="auto">
            <a:xfrm>
              <a:off x="7972426" y="1209675"/>
              <a:ext cx="244475" cy="122238"/>
            </a:xfrm>
            <a:custGeom>
              <a:avLst/>
              <a:gdLst>
                <a:gd name="T0" fmla="*/ 2147483646 w 154"/>
                <a:gd name="T1" fmla="*/ 2147483646 h 77"/>
                <a:gd name="T2" fmla="*/ 2147483646 w 154"/>
                <a:gd name="T3" fmla="*/ 2147483646 h 77"/>
                <a:gd name="T4" fmla="*/ 2147483646 w 154"/>
                <a:gd name="T5" fmla="*/ 2147483646 h 77"/>
                <a:gd name="T6" fmla="*/ 2147483646 w 154"/>
                <a:gd name="T7" fmla="*/ 2147483646 h 77"/>
                <a:gd name="T8" fmla="*/ 2147483646 w 154"/>
                <a:gd name="T9" fmla="*/ 2147483646 h 77"/>
                <a:gd name="T10" fmla="*/ 2147483646 w 154"/>
                <a:gd name="T11" fmla="*/ 2147483646 h 77"/>
                <a:gd name="T12" fmla="*/ 2147483646 w 154"/>
                <a:gd name="T13" fmla="*/ 2147483646 h 77"/>
                <a:gd name="T14" fmla="*/ 2147483646 w 154"/>
                <a:gd name="T15" fmla="*/ 2147483646 h 77"/>
                <a:gd name="T16" fmla="*/ 2147483646 w 154"/>
                <a:gd name="T17" fmla="*/ 2147483646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4" h="77">
                  <a:moveTo>
                    <a:pt x="151" y="68"/>
                  </a:moveTo>
                  <a:cubicBezTo>
                    <a:pt x="6" y="1"/>
                    <a:pt x="6" y="1"/>
                    <a:pt x="6" y="1"/>
                  </a:cubicBezTo>
                  <a:cubicBezTo>
                    <a:pt x="4" y="0"/>
                    <a:pt x="2" y="1"/>
                    <a:pt x="1" y="3"/>
                  </a:cubicBezTo>
                  <a:cubicBezTo>
                    <a:pt x="1" y="3"/>
                    <a:pt x="1" y="3"/>
                    <a:pt x="1" y="3"/>
                  </a:cubicBezTo>
                  <a:cubicBezTo>
                    <a:pt x="0" y="5"/>
                    <a:pt x="1" y="7"/>
                    <a:pt x="3" y="8"/>
                  </a:cubicBezTo>
                  <a:cubicBezTo>
                    <a:pt x="147" y="76"/>
                    <a:pt x="147" y="76"/>
                    <a:pt x="147" y="76"/>
                  </a:cubicBezTo>
                  <a:cubicBezTo>
                    <a:pt x="149" y="77"/>
                    <a:pt x="152" y="76"/>
                    <a:pt x="153" y="74"/>
                  </a:cubicBezTo>
                  <a:cubicBezTo>
                    <a:pt x="153" y="74"/>
                    <a:pt x="153" y="74"/>
                    <a:pt x="153" y="74"/>
                  </a:cubicBezTo>
                  <a:cubicBezTo>
                    <a:pt x="154" y="72"/>
                    <a:pt x="153" y="69"/>
                    <a:pt x="151" y="68"/>
                  </a:cubicBezTo>
                  <a:close/>
                </a:path>
              </a:pathLst>
            </a:custGeom>
            <a:solidFill>
              <a:srgbClr val="C854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9" name="Freeform 111"/>
            <p:cNvSpPr>
              <a:spLocks/>
            </p:cNvSpPr>
            <p:nvPr/>
          </p:nvSpPr>
          <p:spPr bwMode="auto">
            <a:xfrm>
              <a:off x="8210551" y="1020763"/>
              <a:ext cx="153988" cy="131763"/>
            </a:xfrm>
            <a:custGeom>
              <a:avLst/>
              <a:gdLst>
                <a:gd name="T0" fmla="*/ 2147483646 w 97"/>
                <a:gd name="T1" fmla="*/ 2147483646 h 83"/>
                <a:gd name="T2" fmla="*/ 2147483646 w 97"/>
                <a:gd name="T3" fmla="*/ 2147483646 h 83"/>
                <a:gd name="T4" fmla="*/ 2147483646 w 97"/>
                <a:gd name="T5" fmla="*/ 2147483646 h 83"/>
                <a:gd name="T6" fmla="*/ 2147483646 w 97"/>
                <a:gd name="T7" fmla="*/ 2147483646 h 83"/>
                <a:gd name="T8" fmla="*/ 2147483646 w 97"/>
                <a:gd name="T9" fmla="*/ 2147483646 h 83"/>
                <a:gd name="T10" fmla="*/ 2147483646 w 97"/>
                <a:gd name="T11" fmla="*/ 2147483646 h 83"/>
                <a:gd name="T12" fmla="*/ 2147483646 w 97"/>
                <a:gd name="T13" fmla="*/ 2147483646 h 83"/>
                <a:gd name="T14" fmla="*/ 2147483646 w 97"/>
                <a:gd name="T15" fmla="*/ 2147483646 h 83"/>
                <a:gd name="T16" fmla="*/ 2147483646 w 97"/>
                <a:gd name="T17" fmla="*/ 2147483646 h 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7" h="83">
                  <a:moveTo>
                    <a:pt x="2" y="75"/>
                  </a:moveTo>
                  <a:cubicBezTo>
                    <a:pt x="89" y="2"/>
                    <a:pt x="89" y="2"/>
                    <a:pt x="89" y="2"/>
                  </a:cubicBezTo>
                  <a:cubicBezTo>
                    <a:pt x="91" y="0"/>
                    <a:pt x="94" y="0"/>
                    <a:pt x="95" y="2"/>
                  </a:cubicBezTo>
                  <a:cubicBezTo>
                    <a:pt x="95" y="2"/>
                    <a:pt x="95" y="2"/>
                    <a:pt x="95" y="2"/>
                  </a:cubicBezTo>
                  <a:cubicBezTo>
                    <a:pt x="97" y="4"/>
                    <a:pt x="96" y="6"/>
                    <a:pt x="95" y="8"/>
                  </a:cubicBezTo>
                  <a:cubicBezTo>
                    <a:pt x="8" y="82"/>
                    <a:pt x="8" y="82"/>
                    <a:pt x="8" y="82"/>
                  </a:cubicBezTo>
                  <a:cubicBezTo>
                    <a:pt x="6" y="83"/>
                    <a:pt x="3" y="83"/>
                    <a:pt x="2" y="81"/>
                  </a:cubicBezTo>
                  <a:cubicBezTo>
                    <a:pt x="2" y="81"/>
                    <a:pt x="2" y="81"/>
                    <a:pt x="2" y="81"/>
                  </a:cubicBezTo>
                  <a:cubicBezTo>
                    <a:pt x="0" y="80"/>
                    <a:pt x="0" y="77"/>
                    <a:pt x="2" y="75"/>
                  </a:cubicBezTo>
                  <a:close/>
                </a:path>
              </a:pathLst>
            </a:custGeom>
            <a:solidFill>
              <a:srgbClr val="C854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 name="Freeform 112"/>
            <p:cNvSpPr>
              <a:spLocks/>
            </p:cNvSpPr>
            <p:nvPr/>
          </p:nvSpPr>
          <p:spPr bwMode="auto">
            <a:xfrm>
              <a:off x="8215313" y="1343025"/>
              <a:ext cx="304800" cy="142875"/>
            </a:xfrm>
            <a:custGeom>
              <a:avLst/>
              <a:gdLst>
                <a:gd name="T0" fmla="*/ 2147483646 w 192"/>
                <a:gd name="T1" fmla="*/ 2147483646 h 90"/>
                <a:gd name="T2" fmla="*/ 2147483646 w 192"/>
                <a:gd name="T3" fmla="*/ 2147483646 h 90"/>
                <a:gd name="T4" fmla="*/ 2147483646 w 192"/>
                <a:gd name="T5" fmla="*/ 2147483646 h 90"/>
                <a:gd name="T6" fmla="*/ 2147483646 w 192"/>
                <a:gd name="T7" fmla="*/ 2147483646 h 90"/>
                <a:gd name="T8" fmla="*/ 2147483646 w 192"/>
                <a:gd name="T9" fmla="*/ 2147483646 h 90"/>
                <a:gd name="T10" fmla="*/ 2147483646 w 192"/>
                <a:gd name="T11" fmla="*/ 2147483646 h 90"/>
                <a:gd name="T12" fmla="*/ 2147483646 w 192"/>
                <a:gd name="T13" fmla="*/ 2147483646 h 90"/>
                <a:gd name="T14" fmla="*/ 0 w 192"/>
                <a:gd name="T15" fmla="*/ 2147483646 h 90"/>
                <a:gd name="T16" fmla="*/ 2147483646 w 192"/>
                <a:gd name="T17" fmla="*/ 2147483646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2" h="90">
                  <a:moveTo>
                    <a:pt x="3" y="80"/>
                  </a:moveTo>
                  <a:cubicBezTo>
                    <a:pt x="185" y="1"/>
                    <a:pt x="185" y="1"/>
                    <a:pt x="185" y="1"/>
                  </a:cubicBezTo>
                  <a:cubicBezTo>
                    <a:pt x="187" y="0"/>
                    <a:pt x="190" y="1"/>
                    <a:pt x="191" y="3"/>
                  </a:cubicBezTo>
                  <a:cubicBezTo>
                    <a:pt x="191" y="5"/>
                    <a:pt x="191" y="5"/>
                    <a:pt x="191" y="5"/>
                  </a:cubicBezTo>
                  <a:cubicBezTo>
                    <a:pt x="192" y="7"/>
                    <a:pt x="191" y="9"/>
                    <a:pt x="189" y="10"/>
                  </a:cubicBezTo>
                  <a:cubicBezTo>
                    <a:pt x="7" y="89"/>
                    <a:pt x="7" y="89"/>
                    <a:pt x="7" y="89"/>
                  </a:cubicBezTo>
                  <a:cubicBezTo>
                    <a:pt x="4" y="90"/>
                    <a:pt x="2" y="89"/>
                    <a:pt x="1" y="87"/>
                  </a:cubicBezTo>
                  <a:cubicBezTo>
                    <a:pt x="0" y="85"/>
                    <a:pt x="0" y="85"/>
                    <a:pt x="0" y="85"/>
                  </a:cubicBezTo>
                  <a:cubicBezTo>
                    <a:pt x="0" y="83"/>
                    <a:pt x="1" y="81"/>
                    <a:pt x="3" y="80"/>
                  </a:cubicBezTo>
                  <a:close/>
                </a:path>
              </a:pathLst>
            </a:custGeom>
            <a:solidFill>
              <a:srgbClr val="C854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1" name="Freeform 113"/>
            <p:cNvSpPr>
              <a:spLocks/>
            </p:cNvSpPr>
            <p:nvPr/>
          </p:nvSpPr>
          <p:spPr bwMode="auto">
            <a:xfrm>
              <a:off x="7885113" y="1244600"/>
              <a:ext cx="873125" cy="738188"/>
            </a:xfrm>
            <a:custGeom>
              <a:avLst/>
              <a:gdLst>
                <a:gd name="T0" fmla="*/ 2147483646 w 550"/>
                <a:gd name="T1" fmla="*/ 0 h 465"/>
                <a:gd name="T2" fmla="*/ 2147483646 w 550"/>
                <a:gd name="T3" fmla="*/ 2147483646 h 465"/>
                <a:gd name="T4" fmla="*/ 2147483646 w 550"/>
                <a:gd name="T5" fmla="*/ 2147483646 h 465"/>
                <a:gd name="T6" fmla="*/ 2147483646 w 550"/>
                <a:gd name="T7" fmla="*/ 2147483646 h 465"/>
                <a:gd name="T8" fmla="*/ 2147483646 w 550"/>
                <a:gd name="T9" fmla="*/ 0 h 4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0" h="465">
                  <a:moveTo>
                    <a:pt x="550" y="0"/>
                  </a:moveTo>
                  <a:cubicBezTo>
                    <a:pt x="550" y="0"/>
                    <a:pt x="258" y="71"/>
                    <a:pt x="129" y="268"/>
                  </a:cubicBezTo>
                  <a:cubicBezTo>
                    <a:pt x="0" y="465"/>
                    <a:pt x="138" y="438"/>
                    <a:pt x="143" y="438"/>
                  </a:cubicBezTo>
                  <a:cubicBezTo>
                    <a:pt x="148" y="438"/>
                    <a:pt x="364" y="448"/>
                    <a:pt x="366" y="441"/>
                  </a:cubicBezTo>
                  <a:cubicBezTo>
                    <a:pt x="367" y="435"/>
                    <a:pt x="550" y="0"/>
                    <a:pt x="550" y="0"/>
                  </a:cubicBezTo>
                  <a:close/>
                </a:path>
              </a:pathLst>
            </a:custGeom>
            <a:solidFill>
              <a:srgbClr val="C854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2" name="Freeform 114"/>
            <p:cNvSpPr>
              <a:spLocks/>
            </p:cNvSpPr>
            <p:nvPr/>
          </p:nvSpPr>
          <p:spPr bwMode="auto">
            <a:xfrm>
              <a:off x="7564438" y="1206500"/>
              <a:ext cx="4162425" cy="2503488"/>
            </a:xfrm>
            <a:custGeom>
              <a:avLst/>
              <a:gdLst>
                <a:gd name="T0" fmla="*/ 2147483646 w 2623"/>
                <a:gd name="T1" fmla="*/ 2147483646 h 1577"/>
                <a:gd name="T2" fmla="*/ 2147483646 w 2623"/>
                <a:gd name="T3" fmla="*/ 2147483646 h 1577"/>
                <a:gd name="T4" fmla="*/ 2147483646 w 2623"/>
                <a:gd name="T5" fmla="*/ 2147483646 h 1577"/>
                <a:gd name="T6" fmla="*/ 2147483646 w 2623"/>
                <a:gd name="T7" fmla="*/ 2147483646 h 1577"/>
                <a:gd name="T8" fmla="*/ 2147483646 w 2623"/>
                <a:gd name="T9" fmla="*/ 2147483646 h 1577"/>
                <a:gd name="T10" fmla="*/ 2147483646 w 2623"/>
                <a:gd name="T11" fmla="*/ 0 h 1577"/>
                <a:gd name="T12" fmla="*/ 2147483646 w 2623"/>
                <a:gd name="T13" fmla="*/ 2147483646 h 1577"/>
                <a:gd name="T14" fmla="*/ 2147483646 w 2623"/>
                <a:gd name="T15" fmla="*/ 2147483646 h 1577"/>
                <a:gd name="T16" fmla="*/ 0 w 2623"/>
                <a:gd name="T17" fmla="*/ 2147483646 h 1577"/>
                <a:gd name="T18" fmla="*/ 2147483646 w 2623"/>
                <a:gd name="T19" fmla="*/ 2147483646 h 1577"/>
                <a:gd name="T20" fmla="*/ 2147483646 w 2623"/>
                <a:gd name="T21" fmla="*/ 2147483646 h 1577"/>
                <a:gd name="T22" fmla="*/ 2147483646 w 2623"/>
                <a:gd name="T23" fmla="*/ 2147483646 h 1577"/>
                <a:gd name="T24" fmla="*/ 2147483646 w 2623"/>
                <a:gd name="T25" fmla="*/ 2147483646 h 15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23" h="1577">
                  <a:moveTo>
                    <a:pt x="2205" y="929"/>
                  </a:moveTo>
                  <a:cubicBezTo>
                    <a:pt x="2175" y="713"/>
                    <a:pt x="1989" y="546"/>
                    <a:pt x="1764" y="546"/>
                  </a:cubicBezTo>
                  <a:cubicBezTo>
                    <a:pt x="1750" y="546"/>
                    <a:pt x="1735" y="547"/>
                    <a:pt x="1721" y="548"/>
                  </a:cubicBezTo>
                  <a:cubicBezTo>
                    <a:pt x="1639" y="447"/>
                    <a:pt x="1514" y="382"/>
                    <a:pt x="1374" y="382"/>
                  </a:cubicBezTo>
                  <a:cubicBezTo>
                    <a:pt x="1362" y="382"/>
                    <a:pt x="1350" y="383"/>
                    <a:pt x="1339" y="384"/>
                  </a:cubicBezTo>
                  <a:cubicBezTo>
                    <a:pt x="1309" y="167"/>
                    <a:pt x="1123" y="0"/>
                    <a:pt x="898" y="0"/>
                  </a:cubicBezTo>
                  <a:cubicBezTo>
                    <a:pt x="652" y="0"/>
                    <a:pt x="453" y="199"/>
                    <a:pt x="453" y="445"/>
                  </a:cubicBezTo>
                  <a:cubicBezTo>
                    <a:pt x="453" y="482"/>
                    <a:pt x="457" y="517"/>
                    <a:pt x="466" y="552"/>
                  </a:cubicBezTo>
                  <a:cubicBezTo>
                    <a:pt x="191" y="681"/>
                    <a:pt x="0" y="960"/>
                    <a:pt x="0" y="1284"/>
                  </a:cubicBezTo>
                  <a:cubicBezTo>
                    <a:pt x="0" y="1387"/>
                    <a:pt x="20" y="1486"/>
                    <a:pt x="55" y="1577"/>
                  </a:cubicBezTo>
                  <a:cubicBezTo>
                    <a:pt x="2574" y="1577"/>
                    <a:pt x="2574" y="1577"/>
                    <a:pt x="2574" y="1577"/>
                  </a:cubicBezTo>
                  <a:cubicBezTo>
                    <a:pt x="2605" y="1516"/>
                    <a:pt x="2623" y="1447"/>
                    <a:pt x="2623" y="1374"/>
                  </a:cubicBezTo>
                  <a:cubicBezTo>
                    <a:pt x="2623" y="1137"/>
                    <a:pt x="2438" y="943"/>
                    <a:pt x="2205" y="929"/>
                  </a:cubicBezTo>
                  <a:close/>
                </a:path>
              </a:pathLst>
            </a:custGeom>
            <a:solidFill>
              <a:srgbClr val="92EB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3" name="Freeform 115"/>
            <p:cNvSpPr>
              <a:spLocks/>
            </p:cNvSpPr>
            <p:nvPr/>
          </p:nvSpPr>
          <p:spPr bwMode="auto">
            <a:xfrm>
              <a:off x="9145588" y="2000250"/>
              <a:ext cx="28575" cy="1295400"/>
            </a:xfrm>
            <a:custGeom>
              <a:avLst/>
              <a:gdLst>
                <a:gd name="T0" fmla="*/ 2147483646 w 18"/>
                <a:gd name="T1" fmla="*/ 2147483646 h 816"/>
                <a:gd name="T2" fmla="*/ 2147483646 w 18"/>
                <a:gd name="T3" fmla="*/ 2147483646 h 816"/>
                <a:gd name="T4" fmla="*/ 2147483646 w 18"/>
                <a:gd name="T5" fmla="*/ 2147483646 h 816"/>
                <a:gd name="T6" fmla="*/ 2147483646 w 18"/>
                <a:gd name="T7" fmla="*/ 2147483646 h 816"/>
                <a:gd name="T8" fmla="*/ 2147483646 w 18"/>
                <a:gd name="T9" fmla="*/ 0 h 816"/>
                <a:gd name="T10" fmla="*/ 2147483646 w 18"/>
                <a:gd name="T11" fmla="*/ 0 h 816"/>
                <a:gd name="T12" fmla="*/ 0 w 18"/>
                <a:gd name="T13" fmla="*/ 2147483646 h 816"/>
                <a:gd name="T14" fmla="*/ 0 w 18"/>
                <a:gd name="T15" fmla="*/ 2147483646 h 816"/>
                <a:gd name="T16" fmla="*/ 2147483646 w 18"/>
                <a:gd name="T17" fmla="*/ 2147483646 h 8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816">
                  <a:moveTo>
                    <a:pt x="9" y="816"/>
                  </a:moveTo>
                  <a:cubicBezTo>
                    <a:pt x="9" y="816"/>
                    <a:pt x="9" y="816"/>
                    <a:pt x="9" y="816"/>
                  </a:cubicBezTo>
                  <a:cubicBezTo>
                    <a:pt x="14" y="816"/>
                    <a:pt x="18" y="812"/>
                    <a:pt x="18" y="807"/>
                  </a:cubicBezTo>
                  <a:cubicBezTo>
                    <a:pt x="18" y="9"/>
                    <a:pt x="18" y="9"/>
                    <a:pt x="18" y="9"/>
                  </a:cubicBezTo>
                  <a:cubicBezTo>
                    <a:pt x="18" y="4"/>
                    <a:pt x="14" y="0"/>
                    <a:pt x="9" y="0"/>
                  </a:cubicBezTo>
                  <a:cubicBezTo>
                    <a:pt x="9" y="0"/>
                    <a:pt x="9" y="0"/>
                    <a:pt x="9" y="0"/>
                  </a:cubicBezTo>
                  <a:cubicBezTo>
                    <a:pt x="4" y="0"/>
                    <a:pt x="0" y="4"/>
                    <a:pt x="0" y="9"/>
                  </a:cubicBezTo>
                  <a:cubicBezTo>
                    <a:pt x="0" y="807"/>
                    <a:pt x="0" y="807"/>
                    <a:pt x="0" y="807"/>
                  </a:cubicBezTo>
                  <a:cubicBezTo>
                    <a:pt x="0" y="812"/>
                    <a:pt x="4" y="816"/>
                    <a:pt x="9" y="816"/>
                  </a:cubicBezTo>
                  <a:close/>
                </a:path>
              </a:pathLst>
            </a:custGeom>
            <a:solidFill>
              <a:srgbClr val="5CC6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4" name="Freeform 116"/>
            <p:cNvSpPr>
              <a:spLocks/>
            </p:cNvSpPr>
            <p:nvPr/>
          </p:nvSpPr>
          <p:spPr bwMode="auto">
            <a:xfrm>
              <a:off x="8997951" y="2162175"/>
              <a:ext cx="158750" cy="133350"/>
            </a:xfrm>
            <a:custGeom>
              <a:avLst/>
              <a:gdLst>
                <a:gd name="T0" fmla="*/ 2147483646 w 100"/>
                <a:gd name="T1" fmla="*/ 2147483646 h 84"/>
                <a:gd name="T2" fmla="*/ 2147483646 w 100"/>
                <a:gd name="T3" fmla="*/ 2147483646 h 84"/>
                <a:gd name="T4" fmla="*/ 2147483646 w 100"/>
                <a:gd name="T5" fmla="*/ 2147483646 h 84"/>
                <a:gd name="T6" fmla="*/ 2147483646 w 100"/>
                <a:gd name="T7" fmla="*/ 2147483646 h 84"/>
                <a:gd name="T8" fmla="*/ 2147483646 w 100"/>
                <a:gd name="T9" fmla="*/ 2147483646 h 84"/>
                <a:gd name="T10" fmla="*/ 2147483646 w 100"/>
                <a:gd name="T11" fmla="*/ 2147483646 h 84"/>
                <a:gd name="T12" fmla="*/ 2147483646 w 100"/>
                <a:gd name="T13" fmla="*/ 2147483646 h 84"/>
                <a:gd name="T14" fmla="*/ 2147483646 w 100"/>
                <a:gd name="T15" fmla="*/ 2147483646 h 84"/>
                <a:gd name="T16" fmla="*/ 2147483646 w 100"/>
                <a:gd name="T17" fmla="*/ 2147483646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0" h="84">
                  <a:moveTo>
                    <a:pt x="91" y="82"/>
                  </a:moveTo>
                  <a:cubicBezTo>
                    <a:pt x="3" y="10"/>
                    <a:pt x="3" y="10"/>
                    <a:pt x="3" y="10"/>
                  </a:cubicBezTo>
                  <a:cubicBezTo>
                    <a:pt x="1" y="8"/>
                    <a:pt x="0" y="5"/>
                    <a:pt x="2" y="2"/>
                  </a:cubicBezTo>
                  <a:cubicBezTo>
                    <a:pt x="2" y="2"/>
                    <a:pt x="2" y="2"/>
                    <a:pt x="2" y="2"/>
                  </a:cubicBezTo>
                  <a:cubicBezTo>
                    <a:pt x="4" y="0"/>
                    <a:pt x="8" y="0"/>
                    <a:pt x="10" y="1"/>
                  </a:cubicBezTo>
                  <a:cubicBezTo>
                    <a:pt x="98" y="74"/>
                    <a:pt x="98" y="74"/>
                    <a:pt x="98" y="74"/>
                  </a:cubicBezTo>
                  <a:cubicBezTo>
                    <a:pt x="100" y="75"/>
                    <a:pt x="100" y="79"/>
                    <a:pt x="98" y="81"/>
                  </a:cubicBezTo>
                  <a:cubicBezTo>
                    <a:pt x="98" y="81"/>
                    <a:pt x="98" y="81"/>
                    <a:pt x="98" y="81"/>
                  </a:cubicBezTo>
                  <a:cubicBezTo>
                    <a:pt x="96" y="84"/>
                    <a:pt x="93" y="84"/>
                    <a:pt x="91" y="82"/>
                  </a:cubicBezTo>
                  <a:close/>
                </a:path>
              </a:pathLst>
            </a:custGeom>
            <a:solidFill>
              <a:srgbClr val="5CC6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5" name="Freeform 117"/>
            <p:cNvSpPr>
              <a:spLocks/>
            </p:cNvSpPr>
            <p:nvPr/>
          </p:nvSpPr>
          <p:spPr bwMode="auto">
            <a:xfrm>
              <a:off x="9048751" y="2646363"/>
              <a:ext cx="109538" cy="176213"/>
            </a:xfrm>
            <a:custGeom>
              <a:avLst/>
              <a:gdLst>
                <a:gd name="T0" fmla="*/ 2147483646 w 69"/>
                <a:gd name="T1" fmla="*/ 2147483646 h 111"/>
                <a:gd name="T2" fmla="*/ 2147483646 w 69"/>
                <a:gd name="T3" fmla="*/ 2147483646 h 111"/>
                <a:gd name="T4" fmla="*/ 2147483646 w 69"/>
                <a:gd name="T5" fmla="*/ 2147483646 h 111"/>
                <a:gd name="T6" fmla="*/ 2147483646 w 69"/>
                <a:gd name="T7" fmla="*/ 2147483646 h 111"/>
                <a:gd name="T8" fmla="*/ 2147483646 w 69"/>
                <a:gd name="T9" fmla="*/ 2147483646 h 111"/>
                <a:gd name="T10" fmla="*/ 2147483646 w 69"/>
                <a:gd name="T11" fmla="*/ 2147483646 h 111"/>
                <a:gd name="T12" fmla="*/ 2147483646 w 69"/>
                <a:gd name="T13" fmla="*/ 2147483646 h 111"/>
                <a:gd name="T14" fmla="*/ 2147483646 w 69"/>
                <a:gd name="T15" fmla="*/ 2147483646 h 111"/>
                <a:gd name="T16" fmla="*/ 2147483646 w 69"/>
                <a:gd name="T17" fmla="*/ 2147483646 h 1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9" h="111">
                  <a:moveTo>
                    <a:pt x="58" y="107"/>
                  </a:moveTo>
                  <a:cubicBezTo>
                    <a:pt x="1" y="9"/>
                    <a:pt x="1" y="9"/>
                    <a:pt x="1" y="9"/>
                  </a:cubicBezTo>
                  <a:cubicBezTo>
                    <a:pt x="0" y="6"/>
                    <a:pt x="1" y="3"/>
                    <a:pt x="3" y="2"/>
                  </a:cubicBezTo>
                  <a:cubicBezTo>
                    <a:pt x="3" y="2"/>
                    <a:pt x="3" y="2"/>
                    <a:pt x="3" y="2"/>
                  </a:cubicBezTo>
                  <a:cubicBezTo>
                    <a:pt x="6" y="0"/>
                    <a:pt x="9" y="1"/>
                    <a:pt x="11" y="4"/>
                  </a:cubicBezTo>
                  <a:cubicBezTo>
                    <a:pt x="67" y="102"/>
                    <a:pt x="67" y="102"/>
                    <a:pt x="67" y="102"/>
                  </a:cubicBezTo>
                  <a:cubicBezTo>
                    <a:pt x="69" y="104"/>
                    <a:pt x="68" y="108"/>
                    <a:pt x="65" y="109"/>
                  </a:cubicBezTo>
                  <a:cubicBezTo>
                    <a:pt x="65" y="109"/>
                    <a:pt x="65" y="109"/>
                    <a:pt x="65" y="109"/>
                  </a:cubicBezTo>
                  <a:cubicBezTo>
                    <a:pt x="63" y="111"/>
                    <a:pt x="59" y="110"/>
                    <a:pt x="58" y="107"/>
                  </a:cubicBezTo>
                  <a:close/>
                </a:path>
              </a:pathLst>
            </a:custGeom>
            <a:solidFill>
              <a:srgbClr val="5CC6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6" name="Freeform 118"/>
            <p:cNvSpPr>
              <a:spLocks/>
            </p:cNvSpPr>
            <p:nvPr/>
          </p:nvSpPr>
          <p:spPr bwMode="auto">
            <a:xfrm>
              <a:off x="9145588" y="2387600"/>
              <a:ext cx="200025" cy="171450"/>
            </a:xfrm>
            <a:custGeom>
              <a:avLst/>
              <a:gdLst>
                <a:gd name="T0" fmla="*/ 2147483646 w 126"/>
                <a:gd name="T1" fmla="*/ 2147483646 h 108"/>
                <a:gd name="T2" fmla="*/ 2147483646 w 126"/>
                <a:gd name="T3" fmla="*/ 2147483646 h 108"/>
                <a:gd name="T4" fmla="*/ 2147483646 w 126"/>
                <a:gd name="T5" fmla="*/ 2147483646 h 108"/>
                <a:gd name="T6" fmla="*/ 2147483646 w 126"/>
                <a:gd name="T7" fmla="*/ 2147483646 h 108"/>
                <a:gd name="T8" fmla="*/ 2147483646 w 126"/>
                <a:gd name="T9" fmla="*/ 2147483646 h 108"/>
                <a:gd name="T10" fmla="*/ 2147483646 w 126"/>
                <a:gd name="T11" fmla="*/ 2147483646 h 108"/>
                <a:gd name="T12" fmla="*/ 2147483646 w 126"/>
                <a:gd name="T13" fmla="*/ 2147483646 h 108"/>
                <a:gd name="T14" fmla="*/ 2147483646 w 126"/>
                <a:gd name="T15" fmla="*/ 2147483646 h 108"/>
                <a:gd name="T16" fmla="*/ 2147483646 w 126"/>
                <a:gd name="T17" fmla="*/ 2147483646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 h="108">
                  <a:moveTo>
                    <a:pt x="3" y="98"/>
                  </a:moveTo>
                  <a:cubicBezTo>
                    <a:pt x="116" y="1"/>
                    <a:pt x="116" y="1"/>
                    <a:pt x="116" y="1"/>
                  </a:cubicBezTo>
                  <a:cubicBezTo>
                    <a:pt x="119" y="0"/>
                    <a:pt x="122" y="0"/>
                    <a:pt x="124" y="2"/>
                  </a:cubicBezTo>
                  <a:cubicBezTo>
                    <a:pt x="124" y="2"/>
                    <a:pt x="124" y="2"/>
                    <a:pt x="124" y="2"/>
                  </a:cubicBezTo>
                  <a:cubicBezTo>
                    <a:pt x="126" y="4"/>
                    <a:pt x="126" y="8"/>
                    <a:pt x="124" y="10"/>
                  </a:cubicBezTo>
                  <a:cubicBezTo>
                    <a:pt x="10" y="106"/>
                    <a:pt x="10" y="106"/>
                    <a:pt x="10" y="106"/>
                  </a:cubicBezTo>
                  <a:cubicBezTo>
                    <a:pt x="7" y="108"/>
                    <a:pt x="4" y="108"/>
                    <a:pt x="2" y="106"/>
                  </a:cubicBezTo>
                  <a:cubicBezTo>
                    <a:pt x="2" y="106"/>
                    <a:pt x="2" y="106"/>
                    <a:pt x="2" y="106"/>
                  </a:cubicBezTo>
                  <a:cubicBezTo>
                    <a:pt x="0" y="103"/>
                    <a:pt x="0" y="100"/>
                    <a:pt x="3" y="98"/>
                  </a:cubicBezTo>
                  <a:close/>
                </a:path>
              </a:pathLst>
            </a:custGeom>
            <a:solidFill>
              <a:srgbClr val="5CC6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7" name="Freeform 119"/>
            <p:cNvSpPr>
              <a:spLocks/>
            </p:cNvSpPr>
            <p:nvPr/>
          </p:nvSpPr>
          <p:spPr bwMode="auto">
            <a:xfrm>
              <a:off x="9145588" y="2892425"/>
              <a:ext cx="200025" cy="173038"/>
            </a:xfrm>
            <a:custGeom>
              <a:avLst/>
              <a:gdLst>
                <a:gd name="T0" fmla="*/ 2147483646 w 126"/>
                <a:gd name="T1" fmla="*/ 2147483646 h 109"/>
                <a:gd name="T2" fmla="*/ 2147483646 w 126"/>
                <a:gd name="T3" fmla="*/ 2147483646 h 109"/>
                <a:gd name="T4" fmla="*/ 2147483646 w 126"/>
                <a:gd name="T5" fmla="*/ 2147483646 h 109"/>
                <a:gd name="T6" fmla="*/ 2147483646 w 126"/>
                <a:gd name="T7" fmla="*/ 2147483646 h 109"/>
                <a:gd name="T8" fmla="*/ 2147483646 w 126"/>
                <a:gd name="T9" fmla="*/ 2147483646 h 109"/>
                <a:gd name="T10" fmla="*/ 2147483646 w 126"/>
                <a:gd name="T11" fmla="*/ 2147483646 h 109"/>
                <a:gd name="T12" fmla="*/ 2147483646 w 126"/>
                <a:gd name="T13" fmla="*/ 2147483646 h 109"/>
                <a:gd name="T14" fmla="*/ 2147483646 w 126"/>
                <a:gd name="T15" fmla="*/ 2147483646 h 109"/>
                <a:gd name="T16" fmla="*/ 2147483646 w 126"/>
                <a:gd name="T17" fmla="*/ 2147483646 h 1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 h="109">
                  <a:moveTo>
                    <a:pt x="3" y="98"/>
                  </a:moveTo>
                  <a:cubicBezTo>
                    <a:pt x="116" y="2"/>
                    <a:pt x="116" y="2"/>
                    <a:pt x="116" y="2"/>
                  </a:cubicBezTo>
                  <a:cubicBezTo>
                    <a:pt x="119" y="0"/>
                    <a:pt x="122" y="0"/>
                    <a:pt x="124" y="2"/>
                  </a:cubicBezTo>
                  <a:cubicBezTo>
                    <a:pt x="124" y="2"/>
                    <a:pt x="124" y="2"/>
                    <a:pt x="124" y="2"/>
                  </a:cubicBezTo>
                  <a:cubicBezTo>
                    <a:pt x="126" y="5"/>
                    <a:pt x="126" y="8"/>
                    <a:pt x="124" y="10"/>
                  </a:cubicBezTo>
                  <a:cubicBezTo>
                    <a:pt x="10" y="107"/>
                    <a:pt x="10" y="107"/>
                    <a:pt x="10" y="107"/>
                  </a:cubicBezTo>
                  <a:cubicBezTo>
                    <a:pt x="7" y="109"/>
                    <a:pt x="4" y="108"/>
                    <a:pt x="2" y="106"/>
                  </a:cubicBezTo>
                  <a:cubicBezTo>
                    <a:pt x="2" y="106"/>
                    <a:pt x="2" y="106"/>
                    <a:pt x="2" y="106"/>
                  </a:cubicBezTo>
                  <a:cubicBezTo>
                    <a:pt x="0" y="104"/>
                    <a:pt x="0" y="100"/>
                    <a:pt x="3" y="98"/>
                  </a:cubicBezTo>
                  <a:close/>
                </a:path>
              </a:pathLst>
            </a:custGeom>
            <a:solidFill>
              <a:srgbClr val="5CC6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8" name="Freeform 120"/>
            <p:cNvSpPr>
              <a:spLocks/>
            </p:cNvSpPr>
            <p:nvPr/>
          </p:nvSpPr>
          <p:spPr bwMode="auto">
            <a:xfrm>
              <a:off x="9936163" y="2357438"/>
              <a:ext cx="28575" cy="1295400"/>
            </a:xfrm>
            <a:custGeom>
              <a:avLst/>
              <a:gdLst>
                <a:gd name="T0" fmla="*/ 2147483646 w 18"/>
                <a:gd name="T1" fmla="*/ 2147483646 h 816"/>
                <a:gd name="T2" fmla="*/ 2147483646 w 18"/>
                <a:gd name="T3" fmla="*/ 2147483646 h 816"/>
                <a:gd name="T4" fmla="*/ 0 w 18"/>
                <a:gd name="T5" fmla="*/ 2147483646 h 816"/>
                <a:gd name="T6" fmla="*/ 0 w 18"/>
                <a:gd name="T7" fmla="*/ 2147483646 h 816"/>
                <a:gd name="T8" fmla="*/ 2147483646 w 18"/>
                <a:gd name="T9" fmla="*/ 0 h 816"/>
                <a:gd name="T10" fmla="*/ 2147483646 w 18"/>
                <a:gd name="T11" fmla="*/ 0 h 816"/>
                <a:gd name="T12" fmla="*/ 2147483646 w 18"/>
                <a:gd name="T13" fmla="*/ 2147483646 h 816"/>
                <a:gd name="T14" fmla="*/ 2147483646 w 18"/>
                <a:gd name="T15" fmla="*/ 2147483646 h 816"/>
                <a:gd name="T16" fmla="*/ 2147483646 w 18"/>
                <a:gd name="T17" fmla="*/ 2147483646 h 8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816">
                  <a:moveTo>
                    <a:pt x="9" y="816"/>
                  </a:moveTo>
                  <a:cubicBezTo>
                    <a:pt x="9" y="816"/>
                    <a:pt x="9" y="816"/>
                    <a:pt x="9" y="816"/>
                  </a:cubicBezTo>
                  <a:cubicBezTo>
                    <a:pt x="4" y="816"/>
                    <a:pt x="0" y="812"/>
                    <a:pt x="0" y="807"/>
                  </a:cubicBezTo>
                  <a:cubicBezTo>
                    <a:pt x="0" y="10"/>
                    <a:pt x="0" y="10"/>
                    <a:pt x="0" y="10"/>
                  </a:cubicBezTo>
                  <a:cubicBezTo>
                    <a:pt x="0" y="5"/>
                    <a:pt x="4" y="0"/>
                    <a:pt x="9" y="0"/>
                  </a:cubicBezTo>
                  <a:cubicBezTo>
                    <a:pt x="9" y="0"/>
                    <a:pt x="9" y="0"/>
                    <a:pt x="9" y="0"/>
                  </a:cubicBezTo>
                  <a:cubicBezTo>
                    <a:pt x="14" y="0"/>
                    <a:pt x="18" y="5"/>
                    <a:pt x="18" y="10"/>
                  </a:cubicBezTo>
                  <a:cubicBezTo>
                    <a:pt x="18" y="807"/>
                    <a:pt x="18" y="807"/>
                    <a:pt x="18" y="807"/>
                  </a:cubicBezTo>
                  <a:cubicBezTo>
                    <a:pt x="18" y="812"/>
                    <a:pt x="14" y="816"/>
                    <a:pt x="9" y="816"/>
                  </a:cubicBezTo>
                  <a:close/>
                </a:path>
              </a:pathLst>
            </a:custGeom>
            <a:solidFill>
              <a:srgbClr val="5CC6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9" name="Freeform 121"/>
            <p:cNvSpPr>
              <a:spLocks/>
            </p:cNvSpPr>
            <p:nvPr/>
          </p:nvSpPr>
          <p:spPr bwMode="auto">
            <a:xfrm>
              <a:off x="9952038" y="2519363"/>
              <a:ext cx="158750" cy="133350"/>
            </a:xfrm>
            <a:custGeom>
              <a:avLst/>
              <a:gdLst>
                <a:gd name="T0" fmla="*/ 2147483646 w 100"/>
                <a:gd name="T1" fmla="*/ 2147483646 h 84"/>
                <a:gd name="T2" fmla="*/ 2147483646 w 100"/>
                <a:gd name="T3" fmla="*/ 2147483646 h 84"/>
                <a:gd name="T4" fmla="*/ 2147483646 w 100"/>
                <a:gd name="T5" fmla="*/ 2147483646 h 84"/>
                <a:gd name="T6" fmla="*/ 2147483646 w 100"/>
                <a:gd name="T7" fmla="*/ 2147483646 h 84"/>
                <a:gd name="T8" fmla="*/ 2147483646 w 100"/>
                <a:gd name="T9" fmla="*/ 2147483646 h 84"/>
                <a:gd name="T10" fmla="*/ 2147483646 w 100"/>
                <a:gd name="T11" fmla="*/ 2147483646 h 84"/>
                <a:gd name="T12" fmla="*/ 2147483646 w 100"/>
                <a:gd name="T13" fmla="*/ 2147483646 h 84"/>
                <a:gd name="T14" fmla="*/ 2147483646 w 100"/>
                <a:gd name="T15" fmla="*/ 2147483646 h 84"/>
                <a:gd name="T16" fmla="*/ 2147483646 w 100"/>
                <a:gd name="T17" fmla="*/ 2147483646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0" h="84">
                  <a:moveTo>
                    <a:pt x="10" y="82"/>
                  </a:moveTo>
                  <a:cubicBezTo>
                    <a:pt x="98" y="10"/>
                    <a:pt x="98" y="10"/>
                    <a:pt x="98" y="10"/>
                  </a:cubicBezTo>
                  <a:cubicBezTo>
                    <a:pt x="100" y="8"/>
                    <a:pt x="100" y="5"/>
                    <a:pt x="98" y="3"/>
                  </a:cubicBezTo>
                  <a:cubicBezTo>
                    <a:pt x="98" y="3"/>
                    <a:pt x="98" y="3"/>
                    <a:pt x="98" y="3"/>
                  </a:cubicBezTo>
                  <a:cubicBezTo>
                    <a:pt x="96" y="0"/>
                    <a:pt x="93" y="0"/>
                    <a:pt x="91" y="2"/>
                  </a:cubicBezTo>
                  <a:cubicBezTo>
                    <a:pt x="3" y="74"/>
                    <a:pt x="3" y="74"/>
                    <a:pt x="3" y="74"/>
                  </a:cubicBezTo>
                  <a:cubicBezTo>
                    <a:pt x="1" y="76"/>
                    <a:pt x="0" y="79"/>
                    <a:pt x="2" y="82"/>
                  </a:cubicBezTo>
                  <a:cubicBezTo>
                    <a:pt x="2" y="82"/>
                    <a:pt x="2" y="82"/>
                    <a:pt x="2" y="82"/>
                  </a:cubicBezTo>
                  <a:cubicBezTo>
                    <a:pt x="4" y="84"/>
                    <a:pt x="8" y="84"/>
                    <a:pt x="10" y="82"/>
                  </a:cubicBezTo>
                  <a:close/>
                </a:path>
              </a:pathLst>
            </a:custGeom>
            <a:solidFill>
              <a:srgbClr val="5CC6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0" name="Freeform 122"/>
            <p:cNvSpPr>
              <a:spLocks/>
            </p:cNvSpPr>
            <p:nvPr/>
          </p:nvSpPr>
          <p:spPr bwMode="auto">
            <a:xfrm>
              <a:off x="9763126" y="2744788"/>
              <a:ext cx="201613" cy="173038"/>
            </a:xfrm>
            <a:custGeom>
              <a:avLst/>
              <a:gdLst>
                <a:gd name="T0" fmla="*/ 2147483646 w 127"/>
                <a:gd name="T1" fmla="*/ 2147483646 h 109"/>
                <a:gd name="T2" fmla="*/ 2147483646 w 127"/>
                <a:gd name="T3" fmla="*/ 2147483646 h 109"/>
                <a:gd name="T4" fmla="*/ 2147483646 w 127"/>
                <a:gd name="T5" fmla="*/ 2147483646 h 109"/>
                <a:gd name="T6" fmla="*/ 2147483646 w 127"/>
                <a:gd name="T7" fmla="*/ 2147483646 h 109"/>
                <a:gd name="T8" fmla="*/ 2147483646 w 127"/>
                <a:gd name="T9" fmla="*/ 2147483646 h 109"/>
                <a:gd name="T10" fmla="*/ 2147483646 w 127"/>
                <a:gd name="T11" fmla="*/ 2147483646 h 109"/>
                <a:gd name="T12" fmla="*/ 2147483646 w 127"/>
                <a:gd name="T13" fmla="*/ 2147483646 h 109"/>
                <a:gd name="T14" fmla="*/ 2147483646 w 127"/>
                <a:gd name="T15" fmla="*/ 2147483646 h 109"/>
                <a:gd name="T16" fmla="*/ 2147483646 w 127"/>
                <a:gd name="T17" fmla="*/ 2147483646 h 1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7" h="109">
                  <a:moveTo>
                    <a:pt x="124" y="98"/>
                  </a:moveTo>
                  <a:cubicBezTo>
                    <a:pt x="10" y="2"/>
                    <a:pt x="10" y="2"/>
                    <a:pt x="10" y="2"/>
                  </a:cubicBezTo>
                  <a:cubicBezTo>
                    <a:pt x="8" y="0"/>
                    <a:pt x="4" y="0"/>
                    <a:pt x="2" y="3"/>
                  </a:cubicBezTo>
                  <a:cubicBezTo>
                    <a:pt x="2" y="3"/>
                    <a:pt x="2" y="3"/>
                    <a:pt x="2" y="3"/>
                  </a:cubicBezTo>
                  <a:cubicBezTo>
                    <a:pt x="0" y="5"/>
                    <a:pt x="1" y="8"/>
                    <a:pt x="3" y="10"/>
                  </a:cubicBezTo>
                  <a:cubicBezTo>
                    <a:pt x="117" y="107"/>
                    <a:pt x="117" y="107"/>
                    <a:pt x="117" y="107"/>
                  </a:cubicBezTo>
                  <a:cubicBezTo>
                    <a:pt x="119" y="109"/>
                    <a:pt x="123" y="108"/>
                    <a:pt x="125" y="106"/>
                  </a:cubicBezTo>
                  <a:cubicBezTo>
                    <a:pt x="125" y="106"/>
                    <a:pt x="125" y="106"/>
                    <a:pt x="125" y="106"/>
                  </a:cubicBezTo>
                  <a:cubicBezTo>
                    <a:pt x="127" y="104"/>
                    <a:pt x="126" y="100"/>
                    <a:pt x="124" y="98"/>
                  </a:cubicBezTo>
                  <a:close/>
                </a:path>
              </a:pathLst>
            </a:custGeom>
            <a:solidFill>
              <a:srgbClr val="5CC6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1" name="Freeform 123"/>
            <p:cNvSpPr>
              <a:spLocks/>
            </p:cNvSpPr>
            <p:nvPr/>
          </p:nvSpPr>
          <p:spPr bwMode="auto">
            <a:xfrm>
              <a:off x="10715626" y="2774950"/>
              <a:ext cx="28575" cy="525463"/>
            </a:xfrm>
            <a:custGeom>
              <a:avLst/>
              <a:gdLst>
                <a:gd name="T0" fmla="*/ 2147483646 w 18"/>
                <a:gd name="T1" fmla="*/ 2147483646 h 331"/>
                <a:gd name="T2" fmla="*/ 2147483646 w 18"/>
                <a:gd name="T3" fmla="*/ 2147483646 h 331"/>
                <a:gd name="T4" fmla="*/ 0 w 18"/>
                <a:gd name="T5" fmla="*/ 2147483646 h 331"/>
                <a:gd name="T6" fmla="*/ 0 w 18"/>
                <a:gd name="T7" fmla="*/ 2147483646 h 331"/>
                <a:gd name="T8" fmla="*/ 2147483646 w 18"/>
                <a:gd name="T9" fmla="*/ 0 h 331"/>
                <a:gd name="T10" fmla="*/ 2147483646 w 18"/>
                <a:gd name="T11" fmla="*/ 0 h 331"/>
                <a:gd name="T12" fmla="*/ 2147483646 w 18"/>
                <a:gd name="T13" fmla="*/ 2147483646 h 331"/>
                <a:gd name="T14" fmla="*/ 2147483646 w 18"/>
                <a:gd name="T15" fmla="*/ 2147483646 h 331"/>
                <a:gd name="T16" fmla="*/ 2147483646 w 18"/>
                <a:gd name="T17" fmla="*/ 2147483646 h 3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331">
                  <a:moveTo>
                    <a:pt x="9" y="331"/>
                  </a:moveTo>
                  <a:cubicBezTo>
                    <a:pt x="9" y="331"/>
                    <a:pt x="9" y="331"/>
                    <a:pt x="9" y="331"/>
                  </a:cubicBezTo>
                  <a:cubicBezTo>
                    <a:pt x="4" y="331"/>
                    <a:pt x="0" y="327"/>
                    <a:pt x="0" y="322"/>
                  </a:cubicBezTo>
                  <a:cubicBezTo>
                    <a:pt x="0" y="10"/>
                    <a:pt x="0" y="10"/>
                    <a:pt x="0" y="10"/>
                  </a:cubicBezTo>
                  <a:cubicBezTo>
                    <a:pt x="0" y="5"/>
                    <a:pt x="4" y="0"/>
                    <a:pt x="9" y="0"/>
                  </a:cubicBezTo>
                  <a:cubicBezTo>
                    <a:pt x="9" y="0"/>
                    <a:pt x="9" y="0"/>
                    <a:pt x="9" y="0"/>
                  </a:cubicBezTo>
                  <a:cubicBezTo>
                    <a:pt x="14" y="0"/>
                    <a:pt x="18" y="5"/>
                    <a:pt x="18" y="10"/>
                  </a:cubicBezTo>
                  <a:cubicBezTo>
                    <a:pt x="18" y="322"/>
                    <a:pt x="18" y="322"/>
                    <a:pt x="18" y="322"/>
                  </a:cubicBezTo>
                  <a:cubicBezTo>
                    <a:pt x="18" y="327"/>
                    <a:pt x="14" y="331"/>
                    <a:pt x="9" y="331"/>
                  </a:cubicBezTo>
                  <a:close/>
                </a:path>
              </a:pathLst>
            </a:custGeom>
            <a:solidFill>
              <a:srgbClr val="5CC6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2" name="Freeform 124"/>
            <p:cNvSpPr>
              <a:spLocks/>
            </p:cNvSpPr>
            <p:nvPr/>
          </p:nvSpPr>
          <p:spPr bwMode="auto">
            <a:xfrm>
              <a:off x="10728326" y="2855913"/>
              <a:ext cx="158750" cy="134938"/>
            </a:xfrm>
            <a:custGeom>
              <a:avLst/>
              <a:gdLst>
                <a:gd name="T0" fmla="*/ 2147483646 w 100"/>
                <a:gd name="T1" fmla="*/ 2147483646 h 85"/>
                <a:gd name="T2" fmla="*/ 2147483646 w 100"/>
                <a:gd name="T3" fmla="*/ 2147483646 h 85"/>
                <a:gd name="T4" fmla="*/ 2147483646 w 100"/>
                <a:gd name="T5" fmla="*/ 2147483646 h 85"/>
                <a:gd name="T6" fmla="*/ 2147483646 w 100"/>
                <a:gd name="T7" fmla="*/ 2147483646 h 85"/>
                <a:gd name="T8" fmla="*/ 2147483646 w 100"/>
                <a:gd name="T9" fmla="*/ 2147483646 h 85"/>
                <a:gd name="T10" fmla="*/ 2147483646 w 100"/>
                <a:gd name="T11" fmla="*/ 2147483646 h 85"/>
                <a:gd name="T12" fmla="*/ 2147483646 w 100"/>
                <a:gd name="T13" fmla="*/ 2147483646 h 85"/>
                <a:gd name="T14" fmla="*/ 2147483646 w 100"/>
                <a:gd name="T15" fmla="*/ 2147483646 h 85"/>
                <a:gd name="T16" fmla="*/ 2147483646 w 100"/>
                <a:gd name="T17" fmla="*/ 2147483646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0" h="85">
                  <a:moveTo>
                    <a:pt x="10" y="83"/>
                  </a:moveTo>
                  <a:cubicBezTo>
                    <a:pt x="97" y="11"/>
                    <a:pt x="97" y="11"/>
                    <a:pt x="97" y="11"/>
                  </a:cubicBezTo>
                  <a:cubicBezTo>
                    <a:pt x="100" y="9"/>
                    <a:pt x="100" y="5"/>
                    <a:pt x="98" y="3"/>
                  </a:cubicBezTo>
                  <a:cubicBezTo>
                    <a:pt x="98" y="3"/>
                    <a:pt x="98" y="3"/>
                    <a:pt x="98" y="3"/>
                  </a:cubicBezTo>
                  <a:cubicBezTo>
                    <a:pt x="96" y="1"/>
                    <a:pt x="93" y="0"/>
                    <a:pt x="90" y="2"/>
                  </a:cubicBezTo>
                  <a:cubicBezTo>
                    <a:pt x="3" y="74"/>
                    <a:pt x="3" y="74"/>
                    <a:pt x="3" y="74"/>
                  </a:cubicBezTo>
                  <a:cubicBezTo>
                    <a:pt x="1" y="76"/>
                    <a:pt x="0" y="80"/>
                    <a:pt x="2" y="82"/>
                  </a:cubicBezTo>
                  <a:cubicBezTo>
                    <a:pt x="2" y="82"/>
                    <a:pt x="2" y="82"/>
                    <a:pt x="2" y="82"/>
                  </a:cubicBezTo>
                  <a:cubicBezTo>
                    <a:pt x="4" y="84"/>
                    <a:pt x="8" y="85"/>
                    <a:pt x="10" y="83"/>
                  </a:cubicBezTo>
                  <a:close/>
                </a:path>
              </a:pathLst>
            </a:custGeom>
            <a:solidFill>
              <a:srgbClr val="5CC6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3" name="Freeform 125"/>
            <p:cNvSpPr>
              <a:spLocks/>
            </p:cNvSpPr>
            <p:nvPr/>
          </p:nvSpPr>
          <p:spPr bwMode="auto">
            <a:xfrm>
              <a:off x="10563226" y="2994025"/>
              <a:ext cx="200025" cy="171450"/>
            </a:xfrm>
            <a:custGeom>
              <a:avLst/>
              <a:gdLst>
                <a:gd name="T0" fmla="*/ 2147483646 w 126"/>
                <a:gd name="T1" fmla="*/ 2147483646 h 108"/>
                <a:gd name="T2" fmla="*/ 2147483646 w 126"/>
                <a:gd name="T3" fmla="*/ 2147483646 h 108"/>
                <a:gd name="T4" fmla="*/ 2147483646 w 126"/>
                <a:gd name="T5" fmla="*/ 2147483646 h 108"/>
                <a:gd name="T6" fmla="*/ 2147483646 w 126"/>
                <a:gd name="T7" fmla="*/ 2147483646 h 108"/>
                <a:gd name="T8" fmla="*/ 2147483646 w 126"/>
                <a:gd name="T9" fmla="*/ 2147483646 h 108"/>
                <a:gd name="T10" fmla="*/ 2147483646 w 126"/>
                <a:gd name="T11" fmla="*/ 2147483646 h 108"/>
                <a:gd name="T12" fmla="*/ 2147483646 w 126"/>
                <a:gd name="T13" fmla="*/ 2147483646 h 108"/>
                <a:gd name="T14" fmla="*/ 2147483646 w 126"/>
                <a:gd name="T15" fmla="*/ 2147483646 h 108"/>
                <a:gd name="T16" fmla="*/ 2147483646 w 126"/>
                <a:gd name="T17" fmla="*/ 2147483646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 h="108">
                  <a:moveTo>
                    <a:pt x="123" y="98"/>
                  </a:moveTo>
                  <a:cubicBezTo>
                    <a:pt x="9" y="1"/>
                    <a:pt x="9" y="1"/>
                    <a:pt x="9" y="1"/>
                  </a:cubicBezTo>
                  <a:cubicBezTo>
                    <a:pt x="7" y="0"/>
                    <a:pt x="4" y="0"/>
                    <a:pt x="2" y="2"/>
                  </a:cubicBezTo>
                  <a:cubicBezTo>
                    <a:pt x="2" y="2"/>
                    <a:pt x="2" y="2"/>
                    <a:pt x="2" y="2"/>
                  </a:cubicBezTo>
                  <a:cubicBezTo>
                    <a:pt x="0" y="4"/>
                    <a:pt x="0" y="8"/>
                    <a:pt x="2" y="10"/>
                  </a:cubicBezTo>
                  <a:cubicBezTo>
                    <a:pt x="116" y="106"/>
                    <a:pt x="116" y="106"/>
                    <a:pt x="116" y="106"/>
                  </a:cubicBezTo>
                  <a:cubicBezTo>
                    <a:pt x="118" y="108"/>
                    <a:pt x="122" y="108"/>
                    <a:pt x="124" y="106"/>
                  </a:cubicBezTo>
                  <a:cubicBezTo>
                    <a:pt x="124" y="106"/>
                    <a:pt x="124" y="106"/>
                    <a:pt x="124" y="106"/>
                  </a:cubicBezTo>
                  <a:cubicBezTo>
                    <a:pt x="126" y="103"/>
                    <a:pt x="125" y="100"/>
                    <a:pt x="123" y="98"/>
                  </a:cubicBezTo>
                  <a:close/>
                </a:path>
              </a:pathLst>
            </a:custGeom>
            <a:solidFill>
              <a:srgbClr val="5CC6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4" name="Rectangle 126"/>
            <p:cNvSpPr>
              <a:spLocks noChangeArrowheads="1"/>
            </p:cNvSpPr>
            <p:nvPr/>
          </p:nvSpPr>
          <p:spPr bwMode="auto">
            <a:xfrm>
              <a:off x="6251751" y="1759018"/>
              <a:ext cx="1577425" cy="1492093"/>
            </a:xfrm>
            <a:prstGeom prst="rect">
              <a:avLst/>
            </a:prstGeom>
            <a:solidFill>
              <a:srgbClr val="CFF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25" name="Rectangle 127"/>
            <p:cNvSpPr>
              <a:spLocks noChangeArrowheads="1"/>
            </p:cNvSpPr>
            <p:nvPr/>
          </p:nvSpPr>
          <p:spPr bwMode="auto">
            <a:xfrm>
              <a:off x="6251751" y="1874476"/>
              <a:ext cx="1577425" cy="47368"/>
            </a:xfrm>
            <a:prstGeom prst="rect">
              <a:avLst/>
            </a:prstGeom>
            <a:solidFill>
              <a:srgbClr val="70CD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26" name="Freeform 128"/>
            <p:cNvSpPr>
              <a:spLocks/>
            </p:cNvSpPr>
            <p:nvPr/>
          </p:nvSpPr>
          <p:spPr bwMode="auto">
            <a:xfrm>
              <a:off x="7829551" y="1758950"/>
              <a:ext cx="1001713" cy="1492250"/>
            </a:xfrm>
            <a:custGeom>
              <a:avLst/>
              <a:gdLst>
                <a:gd name="T0" fmla="*/ 2147483646 w 631"/>
                <a:gd name="T1" fmla="*/ 2147483646 h 940"/>
                <a:gd name="T2" fmla="*/ 0 w 631"/>
                <a:gd name="T3" fmla="*/ 2147483646 h 940"/>
                <a:gd name="T4" fmla="*/ 0 w 631"/>
                <a:gd name="T5" fmla="*/ 0 h 940"/>
                <a:gd name="T6" fmla="*/ 2147483646 w 631"/>
                <a:gd name="T7" fmla="*/ 2147483646 h 940"/>
                <a:gd name="T8" fmla="*/ 2147483646 w 631"/>
                <a:gd name="T9" fmla="*/ 2147483646 h 9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1" h="940">
                  <a:moveTo>
                    <a:pt x="631" y="940"/>
                  </a:moveTo>
                  <a:lnTo>
                    <a:pt x="0" y="940"/>
                  </a:lnTo>
                  <a:lnTo>
                    <a:pt x="0" y="0"/>
                  </a:lnTo>
                  <a:lnTo>
                    <a:pt x="631" y="31"/>
                  </a:lnTo>
                  <a:lnTo>
                    <a:pt x="631" y="940"/>
                  </a:lnTo>
                  <a:close/>
                </a:path>
              </a:pathLst>
            </a:custGeom>
            <a:solidFill>
              <a:srgbClr val="77C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7" name="Rectangle 129"/>
            <p:cNvSpPr>
              <a:spLocks noChangeArrowheads="1"/>
            </p:cNvSpPr>
            <p:nvPr/>
          </p:nvSpPr>
          <p:spPr bwMode="auto">
            <a:xfrm>
              <a:off x="6251751" y="1759018"/>
              <a:ext cx="1657331" cy="115459"/>
            </a:xfrm>
            <a:prstGeom prst="rect">
              <a:avLst/>
            </a:prstGeom>
            <a:solidFill>
              <a:srgbClr val="E5FF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28" name="Rectangle 130"/>
            <p:cNvSpPr>
              <a:spLocks noChangeArrowheads="1"/>
            </p:cNvSpPr>
            <p:nvPr/>
          </p:nvSpPr>
          <p:spPr bwMode="auto">
            <a:xfrm>
              <a:off x="7829176" y="1874476"/>
              <a:ext cx="1003276" cy="47368"/>
            </a:xfrm>
            <a:prstGeom prst="rect">
              <a:avLst/>
            </a:prstGeom>
            <a:solidFill>
              <a:srgbClr val="409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29" name="Rectangle 131"/>
            <p:cNvSpPr>
              <a:spLocks noChangeArrowheads="1"/>
            </p:cNvSpPr>
            <p:nvPr/>
          </p:nvSpPr>
          <p:spPr bwMode="auto">
            <a:xfrm>
              <a:off x="6574340" y="2049147"/>
              <a:ext cx="227882" cy="491443"/>
            </a:xfrm>
            <a:prstGeom prst="rect">
              <a:avLst/>
            </a:prstGeom>
            <a:solidFill>
              <a:srgbClr val="409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30" name="Rectangle 132"/>
            <p:cNvSpPr>
              <a:spLocks noChangeArrowheads="1"/>
            </p:cNvSpPr>
            <p:nvPr/>
          </p:nvSpPr>
          <p:spPr bwMode="auto">
            <a:xfrm>
              <a:off x="6609854" y="2084673"/>
              <a:ext cx="192368" cy="455917"/>
            </a:xfrm>
            <a:prstGeom prst="rect">
              <a:avLst/>
            </a:prstGeom>
            <a:solidFill>
              <a:srgbClr val="77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31" name="Rectangle 133"/>
            <p:cNvSpPr>
              <a:spLocks noChangeArrowheads="1"/>
            </p:cNvSpPr>
            <p:nvPr/>
          </p:nvSpPr>
          <p:spPr bwMode="auto">
            <a:xfrm>
              <a:off x="6692721" y="2084673"/>
              <a:ext cx="26635" cy="455917"/>
            </a:xfrm>
            <a:prstGeom prst="rect">
              <a:avLst/>
            </a:prstGeom>
            <a:solidFill>
              <a:srgbClr val="CEF0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32" name="Rectangle 134"/>
            <p:cNvSpPr>
              <a:spLocks noChangeArrowheads="1"/>
            </p:cNvSpPr>
            <p:nvPr/>
          </p:nvSpPr>
          <p:spPr bwMode="auto">
            <a:xfrm>
              <a:off x="6609854" y="2209014"/>
              <a:ext cx="192368" cy="35526"/>
            </a:xfrm>
            <a:prstGeom prst="rect">
              <a:avLst/>
            </a:prstGeom>
            <a:solidFill>
              <a:srgbClr val="CCF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33" name="Rectangle 135"/>
            <p:cNvSpPr>
              <a:spLocks noChangeArrowheads="1"/>
            </p:cNvSpPr>
            <p:nvPr/>
          </p:nvSpPr>
          <p:spPr bwMode="auto">
            <a:xfrm>
              <a:off x="6609854" y="2383683"/>
              <a:ext cx="192368" cy="35526"/>
            </a:xfrm>
            <a:prstGeom prst="rect">
              <a:avLst/>
            </a:prstGeom>
            <a:solidFill>
              <a:srgbClr val="CCF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34" name="Rectangle 136"/>
            <p:cNvSpPr>
              <a:spLocks noChangeArrowheads="1"/>
            </p:cNvSpPr>
            <p:nvPr/>
          </p:nvSpPr>
          <p:spPr bwMode="auto">
            <a:xfrm>
              <a:off x="8057058" y="2066910"/>
              <a:ext cx="210127" cy="452956"/>
            </a:xfrm>
            <a:prstGeom prst="rect">
              <a:avLst/>
            </a:prstGeom>
            <a:solidFill>
              <a:srgbClr val="409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35" name="Rectangle 137"/>
            <p:cNvSpPr>
              <a:spLocks noChangeArrowheads="1"/>
            </p:cNvSpPr>
            <p:nvPr/>
          </p:nvSpPr>
          <p:spPr bwMode="auto">
            <a:xfrm>
              <a:off x="8089614" y="2102436"/>
              <a:ext cx="177571" cy="417430"/>
            </a:xfrm>
            <a:prstGeom prst="rect">
              <a:avLst/>
            </a:prstGeom>
            <a:solidFill>
              <a:srgbClr val="43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36" name="Rectangle 138"/>
            <p:cNvSpPr>
              <a:spLocks noChangeArrowheads="1"/>
            </p:cNvSpPr>
            <p:nvPr/>
          </p:nvSpPr>
          <p:spPr bwMode="auto">
            <a:xfrm>
              <a:off x="8163601" y="2102436"/>
              <a:ext cx="26637" cy="417430"/>
            </a:xfrm>
            <a:prstGeom prst="rect">
              <a:avLst/>
            </a:prstGeom>
            <a:solidFill>
              <a:srgbClr val="79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37" name="Rectangle 139"/>
            <p:cNvSpPr>
              <a:spLocks noChangeArrowheads="1"/>
            </p:cNvSpPr>
            <p:nvPr/>
          </p:nvSpPr>
          <p:spPr bwMode="auto">
            <a:xfrm>
              <a:off x="8089614" y="2214935"/>
              <a:ext cx="177571" cy="32565"/>
            </a:xfrm>
            <a:prstGeom prst="rect">
              <a:avLst/>
            </a:prstGeom>
            <a:solidFill>
              <a:srgbClr val="79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38" name="Rectangle 140"/>
            <p:cNvSpPr>
              <a:spLocks noChangeArrowheads="1"/>
            </p:cNvSpPr>
            <p:nvPr/>
          </p:nvSpPr>
          <p:spPr bwMode="auto">
            <a:xfrm>
              <a:off x="8089614" y="2377762"/>
              <a:ext cx="177571" cy="29605"/>
            </a:xfrm>
            <a:prstGeom prst="rect">
              <a:avLst/>
            </a:prstGeom>
            <a:solidFill>
              <a:srgbClr val="79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39" name="Rectangle 141"/>
            <p:cNvSpPr>
              <a:spLocks noChangeArrowheads="1"/>
            </p:cNvSpPr>
            <p:nvPr/>
          </p:nvSpPr>
          <p:spPr bwMode="auto">
            <a:xfrm>
              <a:off x="8468433" y="2066910"/>
              <a:ext cx="210125" cy="452956"/>
            </a:xfrm>
            <a:prstGeom prst="rect">
              <a:avLst/>
            </a:prstGeom>
            <a:solidFill>
              <a:srgbClr val="409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40" name="Rectangle 142"/>
            <p:cNvSpPr>
              <a:spLocks noChangeArrowheads="1"/>
            </p:cNvSpPr>
            <p:nvPr/>
          </p:nvSpPr>
          <p:spPr bwMode="auto">
            <a:xfrm>
              <a:off x="8498028" y="2102436"/>
              <a:ext cx="180530" cy="417430"/>
            </a:xfrm>
            <a:prstGeom prst="rect">
              <a:avLst/>
            </a:prstGeom>
            <a:solidFill>
              <a:srgbClr val="43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41" name="Rectangle 143"/>
            <p:cNvSpPr>
              <a:spLocks noChangeArrowheads="1"/>
            </p:cNvSpPr>
            <p:nvPr/>
          </p:nvSpPr>
          <p:spPr bwMode="auto">
            <a:xfrm>
              <a:off x="8574975" y="2102436"/>
              <a:ext cx="26635" cy="417430"/>
            </a:xfrm>
            <a:prstGeom prst="rect">
              <a:avLst/>
            </a:prstGeom>
            <a:solidFill>
              <a:srgbClr val="79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42" name="Rectangle 144"/>
            <p:cNvSpPr>
              <a:spLocks noChangeArrowheads="1"/>
            </p:cNvSpPr>
            <p:nvPr/>
          </p:nvSpPr>
          <p:spPr bwMode="auto">
            <a:xfrm>
              <a:off x="8498028" y="2214935"/>
              <a:ext cx="180530" cy="32565"/>
            </a:xfrm>
            <a:prstGeom prst="rect">
              <a:avLst/>
            </a:prstGeom>
            <a:solidFill>
              <a:srgbClr val="79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43" name="Rectangle 145"/>
            <p:cNvSpPr>
              <a:spLocks noChangeArrowheads="1"/>
            </p:cNvSpPr>
            <p:nvPr/>
          </p:nvSpPr>
          <p:spPr bwMode="auto">
            <a:xfrm>
              <a:off x="8498028" y="2377762"/>
              <a:ext cx="180530" cy="29605"/>
            </a:xfrm>
            <a:prstGeom prst="rect">
              <a:avLst/>
            </a:prstGeom>
            <a:solidFill>
              <a:srgbClr val="79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44" name="Rectangle 146"/>
            <p:cNvSpPr>
              <a:spLocks noChangeArrowheads="1"/>
            </p:cNvSpPr>
            <p:nvPr/>
          </p:nvSpPr>
          <p:spPr bwMode="auto">
            <a:xfrm>
              <a:off x="8057058" y="2638286"/>
              <a:ext cx="210127" cy="452958"/>
            </a:xfrm>
            <a:prstGeom prst="rect">
              <a:avLst/>
            </a:prstGeom>
            <a:solidFill>
              <a:srgbClr val="409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45" name="Rectangle 147"/>
            <p:cNvSpPr>
              <a:spLocks noChangeArrowheads="1"/>
            </p:cNvSpPr>
            <p:nvPr/>
          </p:nvSpPr>
          <p:spPr bwMode="auto">
            <a:xfrm>
              <a:off x="8089614" y="2673812"/>
              <a:ext cx="177571" cy="417432"/>
            </a:xfrm>
            <a:prstGeom prst="rect">
              <a:avLst/>
            </a:prstGeom>
            <a:solidFill>
              <a:srgbClr val="43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46" name="Rectangle 148"/>
            <p:cNvSpPr>
              <a:spLocks noChangeArrowheads="1"/>
            </p:cNvSpPr>
            <p:nvPr/>
          </p:nvSpPr>
          <p:spPr bwMode="auto">
            <a:xfrm>
              <a:off x="8163601" y="2673812"/>
              <a:ext cx="26637" cy="417432"/>
            </a:xfrm>
            <a:prstGeom prst="rect">
              <a:avLst/>
            </a:prstGeom>
            <a:solidFill>
              <a:srgbClr val="79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47" name="Rectangle 149"/>
            <p:cNvSpPr>
              <a:spLocks noChangeArrowheads="1"/>
            </p:cNvSpPr>
            <p:nvPr/>
          </p:nvSpPr>
          <p:spPr bwMode="auto">
            <a:xfrm>
              <a:off x="8089614" y="2786311"/>
              <a:ext cx="177571" cy="32566"/>
            </a:xfrm>
            <a:prstGeom prst="rect">
              <a:avLst/>
            </a:prstGeom>
            <a:solidFill>
              <a:srgbClr val="79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48" name="Rectangle 150"/>
            <p:cNvSpPr>
              <a:spLocks noChangeArrowheads="1"/>
            </p:cNvSpPr>
            <p:nvPr/>
          </p:nvSpPr>
          <p:spPr bwMode="auto">
            <a:xfrm>
              <a:off x="8089614" y="2949140"/>
              <a:ext cx="177571" cy="29605"/>
            </a:xfrm>
            <a:prstGeom prst="rect">
              <a:avLst/>
            </a:prstGeom>
            <a:solidFill>
              <a:srgbClr val="79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49" name="Rectangle 151"/>
            <p:cNvSpPr>
              <a:spLocks noChangeArrowheads="1"/>
            </p:cNvSpPr>
            <p:nvPr/>
          </p:nvSpPr>
          <p:spPr bwMode="auto">
            <a:xfrm>
              <a:off x="8468433" y="2638286"/>
              <a:ext cx="210125" cy="452958"/>
            </a:xfrm>
            <a:prstGeom prst="rect">
              <a:avLst/>
            </a:prstGeom>
            <a:solidFill>
              <a:srgbClr val="409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50" name="Rectangle 152"/>
            <p:cNvSpPr>
              <a:spLocks noChangeArrowheads="1"/>
            </p:cNvSpPr>
            <p:nvPr/>
          </p:nvSpPr>
          <p:spPr bwMode="auto">
            <a:xfrm>
              <a:off x="8498028" y="2673812"/>
              <a:ext cx="180530" cy="417432"/>
            </a:xfrm>
            <a:prstGeom prst="rect">
              <a:avLst/>
            </a:prstGeom>
            <a:solidFill>
              <a:srgbClr val="43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51" name="Rectangle 153"/>
            <p:cNvSpPr>
              <a:spLocks noChangeArrowheads="1"/>
            </p:cNvSpPr>
            <p:nvPr/>
          </p:nvSpPr>
          <p:spPr bwMode="auto">
            <a:xfrm>
              <a:off x="8574975" y="2673812"/>
              <a:ext cx="26635" cy="417432"/>
            </a:xfrm>
            <a:prstGeom prst="rect">
              <a:avLst/>
            </a:prstGeom>
            <a:solidFill>
              <a:srgbClr val="79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52" name="Rectangle 154"/>
            <p:cNvSpPr>
              <a:spLocks noChangeArrowheads="1"/>
            </p:cNvSpPr>
            <p:nvPr/>
          </p:nvSpPr>
          <p:spPr bwMode="auto">
            <a:xfrm>
              <a:off x="8498028" y="2786311"/>
              <a:ext cx="180530" cy="32566"/>
            </a:xfrm>
            <a:prstGeom prst="rect">
              <a:avLst/>
            </a:prstGeom>
            <a:solidFill>
              <a:srgbClr val="79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53" name="Rectangle 155"/>
            <p:cNvSpPr>
              <a:spLocks noChangeArrowheads="1"/>
            </p:cNvSpPr>
            <p:nvPr/>
          </p:nvSpPr>
          <p:spPr bwMode="auto">
            <a:xfrm>
              <a:off x="8498028" y="2949140"/>
              <a:ext cx="180530" cy="29605"/>
            </a:xfrm>
            <a:prstGeom prst="rect">
              <a:avLst/>
            </a:prstGeom>
            <a:solidFill>
              <a:srgbClr val="79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54" name="Rectangle 156"/>
            <p:cNvSpPr>
              <a:spLocks noChangeArrowheads="1"/>
            </p:cNvSpPr>
            <p:nvPr/>
          </p:nvSpPr>
          <p:spPr bwMode="auto">
            <a:xfrm>
              <a:off x="6574340" y="2614602"/>
              <a:ext cx="227882" cy="494405"/>
            </a:xfrm>
            <a:prstGeom prst="rect">
              <a:avLst/>
            </a:prstGeom>
            <a:solidFill>
              <a:srgbClr val="409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55" name="Rectangle 157"/>
            <p:cNvSpPr>
              <a:spLocks noChangeArrowheads="1"/>
            </p:cNvSpPr>
            <p:nvPr/>
          </p:nvSpPr>
          <p:spPr bwMode="auto">
            <a:xfrm>
              <a:off x="6609854" y="2653089"/>
              <a:ext cx="192368" cy="455917"/>
            </a:xfrm>
            <a:prstGeom prst="rect">
              <a:avLst/>
            </a:prstGeom>
            <a:solidFill>
              <a:srgbClr val="77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56" name="Rectangle 158"/>
            <p:cNvSpPr>
              <a:spLocks noChangeArrowheads="1"/>
            </p:cNvSpPr>
            <p:nvPr/>
          </p:nvSpPr>
          <p:spPr bwMode="auto">
            <a:xfrm>
              <a:off x="6692721" y="2653089"/>
              <a:ext cx="26635" cy="455917"/>
            </a:xfrm>
            <a:prstGeom prst="rect">
              <a:avLst/>
            </a:prstGeom>
            <a:solidFill>
              <a:srgbClr val="CEF0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57" name="Rectangle 159"/>
            <p:cNvSpPr>
              <a:spLocks noChangeArrowheads="1"/>
            </p:cNvSpPr>
            <p:nvPr/>
          </p:nvSpPr>
          <p:spPr bwMode="auto">
            <a:xfrm>
              <a:off x="6609854" y="2777431"/>
              <a:ext cx="192368" cy="32565"/>
            </a:xfrm>
            <a:prstGeom prst="rect">
              <a:avLst/>
            </a:prstGeom>
            <a:solidFill>
              <a:srgbClr val="CCF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58" name="Rectangle 160"/>
            <p:cNvSpPr>
              <a:spLocks noChangeArrowheads="1"/>
            </p:cNvSpPr>
            <p:nvPr/>
          </p:nvSpPr>
          <p:spPr bwMode="auto">
            <a:xfrm>
              <a:off x="6609854" y="2952099"/>
              <a:ext cx="192368" cy="32566"/>
            </a:xfrm>
            <a:prstGeom prst="rect">
              <a:avLst/>
            </a:prstGeom>
            <a:solidFill>
              <a:srgbClr val="CCF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59" name="Rectangle 161"/>
            <p:cNvSpPr>
              <a:spLocks noChangeArrowheads="1"/>
            </p:cNvSpPr>
            <p:nvPr/>
          </p:nvSpPr>
          <p:spPr bwMode="auto">
            <a:xfrm>
              <a:off x="6956117" y="2614602"/>
              <a:ext cx="227884" cy="494405"/>
            </a:xfrm>
            <a:prstGeom prst="rect">
              <a:avLst/>
            </a:prstGeom>
            <a:solidFill>
              <a:srgbClr val="409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60" name="Rectangle 162"/>
            <p:cNvSpPr>
              <a:spLocks noChangeArrowheads="1"/>
            </p:cNvSpPr>
            <p:nvPr/>
          </p:nvSpPr>
          <p:spPr bwMode="auto">
            <a:xfrm>
              <a:off x="6988673" y="2653089"/>
              <a:ext cx="195328" cy="455917"/>
            </a:xfrm>
            <a:prstGeom prst="rect">
              <a:avLst/>
            </a:prstGeom>
            <a:solidFill>
              <a:srgbClr val="77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61" name="Rectangle 163"/>
            <p:cNvSpPr>
              <a:spLocks noChangeArrowheads="1"/>
            </p:cNvSpPr>
            <p:nvPr/>
          </p:nvSpPr>
          <p:spPr bwMode="auto">
            <a:xfrm>
              <a:off x="7071539" y="2653089"/>
              <a:ext cx="29595" cy="455917"/>
            </a:xfrm>
            <a:prstGeom prst="rect">
              <a:avLst/>
            </a:prstGeom>
            <a:solidFill>
              <a:srgbClr val="CEF0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62" name="Rectangle 164"/>
            <p:cNvSpPr>
              <a:spLocks noChangeArrowheads="1"/>
            </p:cNvSpPr>
            <p:nvPr/>
          </p:nvSpPr>
          <p:spPr bwMode="auto">
            <a:xfrm>
              <a:off x="6988673" y="2777431"/>
              <a:ext cx="195328" cy="32565"/>
            </a:xfrm>
            <a:prstGeom prst="rect">
              <a:avLst/>
            </a:prstGeom>
            <a:solidFill>
              <a:srgbClr val="CCF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63" name="Rectangle 165"/>
            <p:cNvSpPr>
              <a:spLocks noChangeArrowheads="1"/>
            </p:cNvSpPr>
            <p:nvPr/>
          </p:nvSpPr>
          <p:spPr bwMode="auto">
            <a:xfrm>
              <a:off x="6988673" y="2952099"/>
              <a:ext cx="195328" cy="32566"/>
            </a:xfrm>
            <a:prstGeom prst="rect">
              <a:avLst/>
            </a:prstGeom>
            <a:solidFill>
              <a:srgbClr val="CCF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64" name="Rectangle 166"/>
            <p:cNvSpPr>
              <a:spLocks noChangeArrowheads="1"/>
            </p:cNvSpPr>
            <p:nvPr/>
          </p:nvSpPr>
          <p:spPr bwMode="auto">
            <a:xfrm>
              <a:off x="7317178" y="2614602"/>
              <a:ext cx="227884" cy="494405"/>
            </a:xfrm>
            <a:prstGeom prst="rect">
              <a:avLst/>
            </a:prstGeom>
            <a:solidFill>
              <a:srgbClr val="409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65" name="Rectangle 167"/>
            <p:cNvSpPr>
              <a:spLocks noChangeArrowheads="1"/>
            </p:cNvSpPr>
            <p:nvPr/>
          </p:nvSpPr>
          <p:spPr bwMode="auto">
            <a:xfrm>
              <a:off x="7352693" y="2653089"/>
              <a:ext cx="192370" cy="455917"/>
            </a:xfrm>
            <a:prstGeom prst="rect">
              <a:avLst/>
            </a:prstGeom>
            <a:solidFill>
              <a:srgbClr val="77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66" name="Rectangle 168"/>
            <p:cNvSpPr>
              <a:spLocks noChangeArrowheads="1"/>
            </p:cNvSpPr>
            <p:nvPr/>
          </p:nvSpPr>
          <p:spPr bwMode="auto">
            <a:xfrm>
              <a:off x="7435559" y="2653089"/>
              <a:ext cx="26637" cy="455917"/>
            </a:xfrm>
            <a:prstGeom prst="rect">
              <a:avLst/>
            </a:prstGeom>
            <a:solidFill>
              <a:srgbClr val="CEF0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67" name="Rectangle 169"/>
            <p:cNvSpPr>
              <a:spLocks noChangeArrowheads="1"/>
            </p:cNvSpPr>
            <p:nvPr/>
          </p:nvSpPr>
          <p:spPr bwMode="auto">
            <a:xfrm>
              <a:off x="7352693" y="2777431"/>
              <a:ext cx="192370" cy="32565"/>
            </a:xfrm>
            <a:prstGeom prst="rect">
              <a:avLst/>
            </a:prstGeom>
            <a:solidFill>
              <a:srgbClr val="CCF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68" name="Rectangle 170"/>
            <p:cNvSpPr>
              <a:spLocks noChangeArrowheads="1"/>
            </p:cNvSpPr>
            <p:nvPr/>
          </p:nvSpPr>
          <p:spPr bwMode="auto">
            <a:xfrm>
              <a:off x="7352693" y="2952099"/>
              <a:ext cx="192370" cy="32566"/>
            </a:xfrm>
            <a:prstGeom prst="rect">
              <a:avLst/>
            </a:prstGeom>
            <a:solidFill>
              <a:srgbClr val="CCF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69" name="Rectangle 171"/>
            <p:cNvSpPr>
              <a:spLocks noChangeArrowheads="1"/>
            </p:cNvSpPr>
            <p:nvPr/>
          </p:nvSpPr>
          <p:spPr bwMode="auto">
            <a:xfrm>
              <a:off x="7317178" y="2043226"/>
              <a:ext cx="227884" cy="494403"/>
            </a:xfrm>
            <a:prstGeom prst="rect">
              <a:avLst/>
            </a:prstGeom>
            <a:solidFill>
              <a:srgbClr val="409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70" name="Rectangle 172"/>
            <p:cNvSpPr>
              <a:spLocks noChangeArrowheads="1"/>
            </p:cNvSpPr>
            <p:nvPr/>
          </p:nvSpPr>
          <p:spPr bwMode="auto">
            <a:xfrm>
              <a:off x="7352693" y="2081711"/>
              <a:ext cx="192370" cy="455917"/>
            </a:xfrm>
            <a:prstGeom prst="rect">
              <a:avLst/>
            </a:prstGeom>
            <a:solidFill>
              <a:srgbClr val="77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71" name="Rectangle 173"/>
            <p:cNvSpPr>
              <a:spLocks noChangeArrowheads="1"/>
            </p:cNvSpPr>
            <p:nvPr/>
          </p:nvSpPr>
          <p:spPr bwMode="auto">
            <a:xfrm>
              <a:off x="7435559" y="2081711"/>
              <a:ext cx="26637" cy="455917"/>
            </a:xfrm>
            <a:prstGeom prst="rect">
              <a:avLst/>
            </a:prstGeom>
            <a:solidFill>
              <a:srgbClr val="CEF0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72" name="Rectangle 174"/>
            <p:cNvSpPr>
              <a:spLocks noChangeArrowheads="1"/>
            </p:cNvSpPr>
            <p:nvPr/>
          </p:nvSpPr>
          <p:spPr bwMode="auto">
            <a:xfrm>
              <a:off x="7352693" y="2206053"/>
              <a:ext cx="192370" cy="32566"/>
            </a:xfrm>
            <a:prstGeom prst="rect">
              <a:avLst/>
            </a:prstGeom>
            <a:solidFill>
              <a:srgbClr val="CCF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73" name="Rectangle 175"/>
            <p:cNvSpPr>
              <a:spLocks noChangeArrowheads="1"/>
            </p:cNvSpPr>
            <p:nvPr/>
          </p:nvSpPr>
          <p:spPr bwMode="auto">
            <a:xfrm>
              <a:off x="7352693" y="2380723"/>
              <a:ext cx="192370" cy="32565"/>
            </a:xfrm>
            <a:prstGeom prst="rect">
              <a:avLst/>
            </a:prstGeom>
            <a:solidFill>
              <a:srgbClr val="CCF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74" name="Rectangle 176"/>
            <p:cNvSpPr>
              <a:spLocks noChangeArrowheads="1"/>
            </p:cNvSpPr>
            <p:nvPr/>
          </p:nvSpPr>
          <p:spPr bwMode="auto">
            <a:xfrm>
              <a:off x="6956117" y="2043226"/>
              <a:ext cx="227884" cy="494403"/>
            </a:xfrm>
            <a:prstGeom prst="rect">
              <a:avLst/>
            </a:prstGeom>
            <a:solidFill>
              <a:srgbClr val="409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75" name="Rectangle 177"/>
            <p:cNvSpPr>
              <a:spLocks noChangeArrowheads="1"/>
            </p:cNvSpPr>
            <p:nvPr/>
          </p:nvSpPr>
          <p:spPr bwMode="auto">
            <a:xfrm>
              <a:off x="6988673" y="2081711"/>
              <a:ext cx="195328" cy="455917"/>
            </a:xfrm>
            <a:prstGeom prst="rect">
              <a:avLst/>
            </a:prstGeom>
            <a:solidFill>
              <a:srgbClr val="77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76" name="Rectangle 178"/>
            <p:cNvSpPr>
              <a:spLocks noChangeArrowheads="1"/>
            </p:cNvSpPr>
            <p:nvPr/>
          </p:nvSpPr>
          <p:spPr bwMode="auto">
            <a:xfrm>
              <a:off x="7071539" y="2081711"/>
              <a:ext cx="29595" cy="455917"/>
            </a:xfrm>
            <a:prstGeom prst="rect">
              <a:avLst/>
            </a:prstGeom>
            <a:solidFill>
              <a:srgbClr val="CEF0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77" name="Rectangle 179"/>
            <p:cNvSpPr>
              <a:spLocks noChangeArrowheads="1"/>
            </p:cNvSpPr>
            <p:nvPr/>
          </p:nvSpPr>
          <p:spPr bwMode="auto">
            <a:xfrm>
              <a:off x="6988673" y="2206053"/>
              <a:ext cx="195328" cy="32566"/>
            </a:xfrm>
            <a:prstGeom prst="rect">
              <a:avLst/>
            </a:prstGeom>
            <a:solidFill>
              <a:srgbClr val="CCF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78" name="Rectangle 180"/>
            <p:cNvSpPr>
              <a:spLocks noChangeArrowheads="1"/>
            </p:cNvSpPr>
            <p:nvPr/>
          </p:nvSpPr>
          <p:spPr bwMode="auto">
            <a:xfrm>
              <a:off x="6988673" y="2380723"/>
              <a:ext cx="195328" cy="32565"/>
            </a:xfrm>
            <a:prstGeom prst="rect">
              <a:avLst/>
            </a:prstGeom>
            <a:solidFill>
              <a:srgbClr val="CCF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79" name="Rectangle 181"/>
            <p:cNvSpPr>
              <a:spLocks noChangeArrowheads="1"/>
            </p:cNvSpPr>
            <p:nvPr/>
          </p:nvSpPr>
          <p:spPr bwMode="auto">
            <a:xfrm>
              <a:off x="7716714" y="2096515"/>
              <a:ext cx="165733" cy="41447"/>
            </a:xfrm>
            <a:prstGeom prst="rect">
              <a:avLst/>
            </a:prstGeom>
            <a:solidFill>
              <a:srgbClr val="77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80" name="Rectangle 182"/>
            <p:cNvSpPr>
              <a:spLocks noChangeArrowheads="1"/>
            </p:cNvSpPr>
            <p:nvPr/>
          </p:nvSpPr>
          <p:spPr bwMode="auto">
            <a:xfrm>
              <a:off x="7598334" y="2303750"/>
              <a:ext cx="127258" cy="41447"/>
            </a:xfrm>
            <a:prstGeom prst="rect">
              <a:avLst/>
            </a:prstGeom>
            <a:solidFill>
              <a:srgbClr val="77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81" name="Rectangle 183"/>
            <p:cNvSpPr>
              <a:spLocks noChangeArrowheads="1"/>
            </p:cNvSpPr>
            <p:nvPr/>
          </p:nvSpPr>
          <p:spPr bwMode="auto">
            <a:xfrm>
              <a:off x="7651605" y="3076440"/>
              <a:ext cx="127258" cy="38487"/>
            </a:xfrm>
            <a:prstGeom prst="rect">
              <a:avLst/>
            </a:prstGeom>
            <a:solidFill>
              <a:srgbClr val="77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82" name="Rectangle 184"/>
            <p:cNvSpPr>
              <a:spLocks noChangeArrowheads="1"/>
            </p:cNvSpPr>
            <p:nvPr/>
          </p:nvSpPr>
          <p:spPr bwMode="auto">
            <a:xfrm>
              <a:off x="6802222" y="3156375"/>
              <a:ext cx="127260" cy="41447"/>
            </a:xfrm>
            <a:prstGeom prst="rect">
              <a:avLst/>
            </a:prstGeom>
            <a:solidFill>
              <a:srgbClr val="77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83" name="Rectangle 185"/>
            <p:cNvSpPr>
              <a:spLocks noChangeArrowheads="1"/>
            </p:cNvSpPr>
            <p:nvPr/>
          </p:nvSpPr>
          <p:spPr bwMode="auto">
            <a:xfrm>
              <a:off x="6399727" y="2090594"/>
              <a:ext cx="127260" cy="38486"/>
            </a:xfrm>
            <a:prstGeom prst="rect">
              <a:avLst/>
            </a:prstGeom>
            <a:solidFill>
              <a:srgbClr val="77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84" name="Rectangle 186"/>
            <p:cNvSpPr>
              <a:spLocks noChangeArrowheads="1"/>
            </p:cNvSpPr>
            <p:nvPr/>
          </p:nvSpPr>
          <p:spPr bwMode="auto">
            <a:xfrm>
              <a:off x="6248793" y="2306710"/>
              <a:ext cx="130219" cy="41447"/>
            </a:xfrm>
            <a:prstGeom prst="rect">
              <a:avLst/>
            </a:prstGeom>
            <a:solidFill>
              <a:srgbClr val="77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85" name="Rectangle 187"/>
            <p:cNvSpPr>
              <a:spLocks noChangeArrowheads="1"/>
            </p:cNvSpPr>
            <p:nvPr/>
          </p:nvSpPr>
          <p:spPr bwMode="auto">
            <a:xfrm>
              <a:off x="6180723" y="2611642"/>
              <a:ext cx="127260" cy="41447"/>
            </a:xfrm>
            <a:prstGeom prst="rect">
              <a:avLst/>
            </a:prstGeom>
            <a:solidFill>
              <a:srgbClr val="77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86" name="Rectangle 188"/>
            <p:cNvSpPr>
              <a:spLocks noChangeArrowheads="1"/>
            </p:cNvSpPr>
            <p:nvPr/>
          </p:nvSpPr>
          <p:spPr bwMode="auto">
            <a:xfrm>
              <a:off x="6447080" y="2960982"/>
              <a:ext cx="127260" cy="38486"/>
            </a:xfrm>
            <a:prstGeom prst="rect">
              <a:avLst/>
            </a:prstGeom>
            <a:solidFill>
              <a:srgbClr val="77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87" name="Rectangle 189"/>
            <p:cNvSpPr>
              <a:spLocks noChangeArrowheads="1"/>
            </p:cNvSpPr>
            <p:nvPr/>
          </p:nvSpPr>
          <p:spPr bwMode="auto">
            <a:xfrm>
              <a:off x="7793662" y="2647168"/>
              <a:ext cx="165733" cy="41447"/>
            </a:xfrm>
            <a:prstGeom prst="rect">
              <a:avLst/>
            </a:prstGeom>
            <a:solidFill>
              <a:srgbClr val="77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88" name="Rectangle 190"/>
            <p:cNvSpPr>
              <a:spLocks noChangeArrowheads="1"/>
            </p:cNvSpPr>
            <p:nvPr/>
          </p:nvSpPr>
          <p:spPr bwMode="auto">
            <a:xfrm>
              <a:off x="7574658" y="2647168"/>
              <a:ext cx="165733" cy="38486"/>
            </a:xfrm>
            <a:prstGeom prst="rect">
              <a:avLst/>
            </a:prstGeom>
            <a:solidFill>
              <a:srgbClr val="77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89" name="Rectangle 191"/>
            <p:cNvSpPr>
              <a:spLocks noChangeArrowheads="1"/>
            </p:cNvSpPr>
            <p:nvPr/>
          </p:nvSpPr>
          <p:spPr bwMode="auto">
            <a:xfrm>
              <a:off x="7687119" y="2934336"/>
              <a:ext cx="168692" cy="38487"/>
            </a:xfrm>
            <a:prstGeom prst="rect">
              <a:avLst/>
            </a:prstGeom>
            <a:solidFill>
              <a:srgbClr val="77C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90" name="Freeform 24"/>
            <p:cNvSpPr>
              <a:spLocks/>
            </p:cNvSpPr>
            <p:nvPr/>
          </p:nvSpPr>
          <p:spPr bwMode="auto">
            <a:xfrm>
              <a:off x="5203826" y="644525"/>
              <a:ext cx="122238" cy="103188"/>
            </a:xfrm>
            <a:custGeom>
              <a:avLst/>
              <a:gdLst>
                <a:gd name="T0" fmla="*/ 2147483646 w 77"/>
                <a:gd name="T1" fmla="*/ 2147483646 h 65"/>
                <a:gd name="T2" fmla="*/ 2147483646 w 77"/>
                <a:gd name="T3" fmla="*/ 2147483646 h 65"/>
                <a:gd name="T4" fmla="*/ 2147483646 w 77"/>
                <a:gd name="T5" fmla="*/ 2147483646 h 65"/>
                <a:gd name="T6" fmla="*/ 2147483646 w 77"/>
                <a:gd name="T7" fmla="*/ 2147483646 h 65"/>
                <a:gd name="T8" fmla="*/ 2147483646 w 77"/>
                <a:gd name="T9" fmla="*/ 2147483646 h 65"/>
                <a:gd name="T10" fmla="*/ 2147483646 w 77"/>
                <a:gd name="T11" fmla="*/ 2147483646 h 65"/>
                <a:gd name="T12" fmla="*/ 2147483646 w 77"/>
                <a:gd name="T13" fmla="*/ 2147483646 h 65"/>
                <a:gd name="T14" fmla="*/ 2147483646 w 77"/>
                <a:gd name="T15" fmla="*/ 2147483646 h 65"/>
                <a:gd name="T16" fmla="*/ 2147483646 w 77"/>
                <a:gd name="T17" fmla="*/ 2147483646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65">
                  <a:moveTo>
                    <a:pt x="69" y="63"/>
                  </a:moveTo>
                  <a:cubicBezTo>
                    <a:pt x="2" y="8"/>
                    <a:pt x="2" y="8"/>
                    <a:pt x="2" y="8"/>
                  </a:cubicBezTo>
                  <a:cubicBezTo>
                    <a:pt x="1" y="7"/>
                    <a:pt x="0" y="4"/>
                    <a:pt x="2" y="2"/>
                  </a:cubicBezTo>
                  <a:cubicBezTo>
                    <a:pt x="2" y="2"/>
                    <a:pt x="2" y="2"/>
                    <a:pt x="2" y="2"/>
                  </a:cubicBezTo>
                  <a:cubicBezTo>
                    <a:pt x="3" y="0"/>
                    <a:pt x="6" y="0"/>
                    <a:pt x="8" y="2"/>
                  </a:cubicBezTo>
                  <a:cubicBezTo>
                    <a:pt x="75" y="57"/>
                    <a:pt x="75" y="57"/>
                    <a:pt x="75" y="57"/>
                  </a:cubicBezTo>
                  <a:cubicBezTo>
                    <a:pt x="76" y="58"/>
                    <a:pt x="77" y="61"/>
                    <a:pt x="75" y="63"/>
                  </a:cubicBezTo>
                  <a:cubicBezTo>
                    <a:pt x="75" y="63"/>
                    <a:pt x="75" y="63"/>
                    <a:pt x="75" y="63"/>
                  </a:cubicBezTo>
                  <a:cubicBezTo>
                    <a:pt x="74" y="65"/>
                    <a:pt x="71" y="65"/>
                    <a:pt x="69" y="63"/>
                  </a:cubicBezTo>
                  <a:close/>
                </a:path>
              </a:pathLst>
            </a:custGeom>
            <a:solidFill>
              <a:srgbClr val="5CC6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191" name="组合 196"/>
          <p:cNvGrpSpPr>
            <a:grpSpLocks/>
          </p:cNvGrpSpPr>
          <p:nvPr/>
        </p:nvGrpSpPr>
        <p:grpSpPr bwMode="auto">
          <a:xfrm>
            <a:off x="0" y="2438400"/>
            <a:ext cx="12188825" cy="4419600"/>
            <a:chOff x="1" y="3252788"/>
            <a:chExt cx="12188825" cy="3605212"/>
          </a:xfrm>
        </p:grpSpPr>
        <p:sp>
          <p:nvSpPr>
            <p:cNvPr id="192" name="Rectangle 192"/>
            <p:cNvSpPr>
              <a:spLocks noChangeArrowheads="1"/>
            </p:cNvSpPr>
            <p:nvPr/>
          </p:nvSpPr>
          <p:spPr bwMode="auto">
            <a:xfrm>
              <a:off x="1" y="3252788"/>
              <a:ext cx="12188825" cy="3605212"/>
            </a:xfrm>
            <a:prstGeom prst="rect">
              <a:avLst/>
            </a:prstGeom>
            <a:solidFill>
              <a:srgbClr val="FF93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sp>
          <p:nvSpPr>
            <p:cNvPr id="193" name="Rectangle 193"/>
            <p:cNvSpPr>
              <a:spLocks noChangeArrowheads="1"/>
            </p:cNvSpPr>
            <p:nvPr/>
          </p:nvSpPr>
          <p:spPr bwMode="auto">
            <a:xfrm>
              <a:off x="1" y="3365451"/>
              <a:ext cx="12188825" cy="3492549"/>
            </a:xfrm>
            <a:prstGeom prst="rect">
              <a:avLst/>
            </a:prstGeom>
            <a:solidFill>
              <a:srgbClr val="B9A8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defRPr/>
              </a:pPr>
              <a:endParaRPr lang="zh-CN" altLang="en-US"/>
            </a:p>
          </p:txBody>
        </p:sp>
      </p:grpSp>
      <p:sp>
        <p:nvSpPr>
          <p:cNvPr id="2" name="标题 1"/>
          <p:cNvSpPr>
            <a:spLocks noGrp="1"/>
          </p:cNvSpPr>
          <p:nvPr>
            <p:ph type="title"/>
          </p:nvPr>
        </p:nvSpPr>
        <p:spPr>
          <a:xfrm>
            <a:off x="3359536" y="2914651"/>
            <a:ext cx="5472929" cy="1028699"/>
          </a:xfrm>
        </p:spPr>
        <p:txBody>
          <a:bodyPr>
            <a:normAutofit/>
          </a:bodyPr>
          <a:lstStyle>
            <a:lvl1pPr algn="ctr">
              <a:defRPr sz="6000">
                <a:solidFill>
                  <a:schemeClr val="bg1"/>
                </a:solidFill>
              </a:defRPr>
            </a:lvl1pPr>
          </a:lstStyle>
          <a:p>
            <a:r>
              <a:rPr lang="zh-CN" altLang="en-US"/>
              <a:t>单击此处编辑母版标题样式</a:t>
            </a:r>
            <a:endParaRPr lang="zh-CN" altLang="en-US" dirty="0"/>
          </a:p>
        </p:txBody>
      </p:sp>
      <p:sp>
        <p:nvSpPr>
          <p:cNvPr id="6" name="文本占位符 5"/>
          <p:cNvSpPr>
            <a:spLocks noGrp="1"/>
          </p:cNvSpPr>
          <p:nvPr>
            <p:ph type="body" sz="quarter" idx="10"/>
          </p:nvPr>
        </p:nvSpPr>
        <p:spPr>
          <a:xfrm>
            <a:off x="3335338" y="4019047"/>
            <a:ext cx="5497512" cy="865188"/>
          </a:xfrm>
        </p:spPr>
        <p:txBody>
          <a:bodyPr>
            <a:normAutofit/>
          </a:bodyPr>
          <a:lstStyle>
            <a:lvl1pPr marL="0" indent="0" algn="ctr">
              <a:buNone/>
              <a:defRPr sz="2800">
                <a:solidFill>
                  <a:schemeClr val="bg1"/>
                </a:solidFill>
              </a:defRPr>
            </a:lvl1pPr>
          </a:lstStyle>
          <a:p>
            <a:pPr lvl="0"/>
            <a:endParaRPr lang="zh-CN" altLang="en-US" dirty="0"/>
          </a:p>
        </p:txBody>
      </p:sp>
    </p:spTree>
    <p:extLst>
      <p:ext uri="{BB962C8B-B14F-4D97-AF65-F5344CB8AC3E}">
        <p14:creationId xmlns:p14="http://schemas.microsoft.com/office/powerpoint/2010/main" val="2341437753"/>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1_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lIns="90000" tIns="46800" rIns="90000" bIns="46800" rtlCol="0" anchor="ctr">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sz="half" idx="1"/>
          </p:nvPr>
        </p:nvSpPr>
        <p:spPr>
          <a:xfrm>
            <a:off x="608400" y="1501200"/>
            <a:ext cx="5176800" cy="4748400"/>
          </a:xfrm>
        </p:spPr>
        <p:txBody>
          <a:bodyPr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Wingdings" panose="05000000000000000000" pitchFamily="2" charset="2"/>
              <a:buChar char="l"/>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p:txBody>
      </p:sp>
      <p:sp>
        <p:nvSpPr>
          <p:cNvPr id="4" name="内容占位符 3"/>
          <p:cNvSpPr>
            <a:spLocks noGrp="1"/>
          </p:cNvSpPr>
          <p:nvPr>
            <p:ph sz="half" idx="2"/>
          </p:nvPr>
        </p:nvSpPr>
        <p:spPr>
          <a:xfrm>
            <a:off x="6411600" y="1501200"/>
            <a:ext cx="5176800" cy="4748400"/>
          </a:xfrm>
        </p:spPr>
        <p:txBody>
          <a:bodyPr lIns="90000" tIns="46800" rIns="90000" bIns="46800">
            <a:normAutofit/>
          </a:bodyPr>
          <a:lstStyle>
            <a:lvl1pPr marL="228600" indent="-228600">
              <a:lnSpc>
                <a:spcPct val="130000"/>
              </a:lnSpc>
              <a:buFont typeface="Wingdings" panose="05000000000000000000" pitchFamily="2" charset="2"/>
              <a:buChar char="l"/>
              <a:defRPr sz="1600" spc="15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a:lnSpc>
                <a:spcPct val="130000"/>
              </a:lnSpc>
              <a:buFont typeface="Wingdings" panose="05000000000000000000" pitchFamily="2" charset="2"/>
              <a:buChar char="l"/>
              <a:defRPr sz="1600" spc="15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a:lnSpc>
                <a:spcPct val="130000"/>
              </a:lnSpc>
              <a:buFont typeface="Wingdings" panose="05000000000000000000" pitchFamily="2" charset="2"/>
              <a:buChar char="l"/>
              <a:defRPr sz="1600" spc="15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a:lnSpc>
                <a:spcPct val="130000"/>
              </a:lnSpc>
              <a:buFont typeface="Wingdings" panose="05000000000000000000" pitchFamily="2" charset="2"/>
              <a:buChar char="l"/>
              <a:defRPr sz="1600" spc="150" baseline="0">
                <a:solidFill>
                  <a:schemeClr val="tx1">
                    <a:lumMod val="65000"/>
                    <a:lumOff val="35000"/>
                  </a:schemeClr>
                </a:solidFill>
                <a:latin typeface="Arial" panose="020B0604020202020204" pitchFamily="34" charset="0"/>
                <a:ea typeface="微软雅黑" panose="020B0503020204020204" pitchFamily="34" charset="-122"/>
              </a:defRPr>
            </a:lvl4pPr>
            <a:lvl5pPr>
              <a:lnSpc>
                <a:spcPct val="130000"/>
              </a:lnSpc>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p:txBody>
      </p:sp>
      <p:sp>
        <p:nvSpPr>
          <p:cNvPr id="5" name="日期占位符 4"/>
          <p:cNvSpPr>
            <a:spLocks noGrp="1"/>
          </p:cNvSpPr>
          <p:nvPr>
            <p:ph type="dt" sz="half" idx="10"/>
            <p:custDataLst>
              <p:tags r:id="rId1"/>
            </p:custDataLst>
          </p:nvPr>
        </p:nvSpPr>
        <p:spPr/>
        <p:txBody>
          <a:bodyPr/>
          <a:lstStyle>
            <a:lvl1pPr>
              <a:defRPr/>
            </a:lvl1pPr>
          </a:lstStyle>
          <a:p>
            <a:pPr>
              <a:defRPr/>
            </a:pPr>
            <a:fld id="{DB743FCA-D3B0-42EC-8E2E-D117C3C00313}" type="datetimeFigureOut">
              <a:rPr lang="zh-CN" altLang="en-US"/>
              <a:pPr>
                <a:defRPr/>
              </a:pPr>
              <a:t>2022/11/25</a:t>
            </a:fld>
            <a:endParaRPr lang="zh-CN" altLang="en-US"/>
          </a:p>
        </p:txBody>
      </p:sp>
      <p:sp>
        <p:nvSpPr>
          <p:cNvPr id="6" name="页脚占位符 5"/>
          <p:cNvSpPr>
            <a:spLocks noGrp="1"/>
          </p:cNvSpPr>
          <p:nvPr>
            <p:ph type="ftr" sz="quarter" idx="11"/>
            <p:custDataLst>
              <p:tags r:id="rId2"/>
            </p:custDataLst>
          </p:nvPr>
        </p:nvSpPr>
        <p:spPr/>
        <p:txBody>
          <a:bodyPr/>
          <a:lstStyle>
            <a:lvl1pPr>
              <a:defRPr/>
            </a:lvl1pPr>
          </a:lstStyle>
          <a:p>
            <a:pPr>
              <a:defRPr/>
            </a:pPr>
            <a:endParaRPr lang="zh-CN" altLang="en-US"/>
          </a:p>
        </p:txBody>
      </p:sp>
      <p:sp>
        <p:nvSpPr>
          <p:cNvPr id="7" name="灯片编号占位符 6"/>
          <p:cNvSpPr>
            <a:spLocks noGrp="1"/>
          </p:cNvSpPr>
          <p:nvPr>
            <p:ph type="sldNum" sz="quarter" idx="12"/>
            <p:custDataLst>
              <p:tags r:id="rId3"/>
            </p:custDataLst>
          </p:nvPr>
        </p:nvSpPr>
        <p:spPr/>
        <p:txBody>
          <a:bodyPr/>
          <a:lstStyle>
            <a:lvl1pPr>
              <a:defRPr/>
            </a:lvl1pPr>
          </a:lstStyle>
          <a:p>
            <a:pPr>
              <a:defRPr/>
            </a:pPr>
            <a:fld id="{D0EB756B-F600-4D28-B918-BC3A05723DAF}" type="slidenum">
              <a:rPr lang="zh-CN" altLang="en-US"/>
              <a:pPr>
                <a:defRPr/>
              </a:pPr>
              <a:t>‹#›</a:t>
            </a:fld>
            <a:endParaRPr lang="zh-CN" altLang="en-US"/>
          </a:p>
        </p:txBody>
      </p:sp>
    </p:spTree>
    <p:extLst>
      <p:ext uri="{BB962C8B-B14F-4D97-AF65-F5344CB8AC3E}">
        <p14:creationId xmlns:p14="http://schemas.microsoft.com/office/powerpoint/2010/main" val="90070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990800" y="3848400"/>
            <a:ext cx="7768800" cy="766800"/>
          </a:xfrm>
        </p:spPr>
        <p:txBody>
          <a:bodyPr lIns="90000" tIns="46800" rIns="90000" bIns="46800" anchor="b"/>
          <a:lstStyle>
            <a:lvl1pPr>
              <a:defRPr sz="4400" b="1" i="0" u="none" strike="noStrike" kern="1200" cap="none" spc="300" normalizeH="0" baseline="0">
                <a:solidFill>
                  <a:schemeClr val="tx1">
                    <a:lumMod val="85000"/>
                    <a:lumOff val="15000"/>
                  </a:schemeClr>
                </a:solidFill>
                <a:effectLst/>
                <a:uFillTx/>
              </a:defRPr>
            </a:lvl1pPr>
          </a:lstStyle>
          <a:p>
            <a:r>
              <a:rPr lang="zh-CN" altLang="en-US"/>
              <a:t>单击此处编辑母版标题样式</a:t>
            </a:r>
            <a:endParaRPr lang="zh-CN" altLang="en-US" dirty="0"/>
          </a:p>
        </p:txBody>
      </p:sp>
      <p:sp>
        <p:nvSpPr>
          <p:cNvPr id="3" name="文本占位符 2"/>
          <p:cNvSpPr>
            <a:spLocks noGrp="1"/>
          </p:cNvSpPr>
          <p:nvPr>
            <p:ph type="body" idx="1"/>
          </p:nvPr>
        </p:nvSpPr>
        <p:spPr>
          <a:xfrm>
            <a:off x="1990800" y="4615200"/>
            <a:ext cx="7768800" cy="867600"/>
          </a:xfrm>
        </p:spPr>
        <p:txBody>
          <a:bodyPr>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custDataLst>
              <p:tags r:id="rId1"/>
            </p:custDataLst>
          </p:nvPr>
        </p:nvSpPr>
        <p:spPr/>
        <p:txBody>
          <a:bodyPr/>
          <a:lstStyle>
            <a:lvl1pPr>
              <a:defRPr/>
            </a:lvl1pPr>
          </a:lstStyle>
          <a:p>
            <a:pPr>
              <a:defRPr/>
            </a:pPr>
            <a:fld id="{890AD907-1CE9-442A-96A6-0139CC8E67A5}" type="datetimeFigureOut">
              <a:rPr lang="zh-CN" altLang="en-US"/>
              <a:pPr>
                <a:defRPr/>
              </a:pPr>
              <a:t>2022/11/25</a:t>
            </a:fld>
            <a:endParaRPr lang="zh-CN" altLang="en-US"/>
          </a:p>
        </p:txBody>
      </p:sp>
      <p:sp>
        <p:nvSpPr>
          <p:cNvPr id="5" name="页脚占位符 4"/>
          <p:cNvSpPr>
            <a:spLocks noGrp="1"/>
          </p:cNvSpPr>
          <p:nvPr>
            <p:ph type="ftr" sz="quarter" idx="11"/>
            <p:custDataLst>
              <p:tags r:id="rId2"/>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2"/>
            <p:custDataLst>
              <p:tags r:id="rId3"/>
            </p:custDataLst>
          </p:nvPr>
        </p:nvSpPr>
        <p:spPr/>
        <p:txBody>
          <a:bodyPr/>
          <a:lstStyle>
            <a:lvl1pPr>
              <a:defRPr/>
            </a:lvl1pPr>
          </a:lstStyle>
          <a:p>
            <a:pPr>
              <a:defRPr/>
            </a:pPr>
            <a:fld id="{2C97F15F-DD7C-4084-83C1-028A04E77443}" type="slidenum">
              <a:rPr lang="zh-CN" altLang="en-US"/>
              <a:pPr>
                <a:defRPr/>
              </a:pPr>
              <a:t>‹#›</a:t>
            </a:fld>
            <a:endParaRPr lang="zh-CN" altLang="en-US" dirty="0"/>
          </a:p>
        </p:txBody>
      </p:sp>
    </p:spTree>
    <p:extLst>
      <p:ext uri="{BB962C8B-B14F-4D97-AF65-F5344CB8AC3E}">
        <p14:creationId xmlns:p14="http://schemas.microsoft.com/office/powerpoint/2010/main" val="433295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lIns="90000" tIns="46800" rIns="90000" bIns="46800"/>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sz="half" idx="1"/>
          </p:nvPr>
        </p:nvSpPr>
        <p:spPr>
          <a:xfrm>
            <a:off x="608400" y="1501200"/>
            <a:ext cx="5176800" cy="4748400"/>
          </a:xfrm>
        </p:spPr>
        <p:txBody>
          <a:bodyPr rtlCol="0">
            <a:normAutofit/>
          </a:bodyPr>
          <a:lstStyle>
            <a:lvl1pPr marL="228600" marR="0" lvl="0"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Wingdings" panose="05000000000000000000" pitchFamily="2" charset="2"/>
              <a:buChar char="l"/>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p:txBody>
      </p:sp>
      <p:sp>
        <p:nvSpPr>
          <p:cNvPr id="4" name="内容占位符 3"/>
          <p:cNvSpPr>
            <a:spLocks noGrp="1"/>
          </p:cNvSpPr>
          <p:nvPr>
            <p:ph sz="half" idx="2"/>
          </p:nvPr>
        </p:nvSpPr>
        <p:spPr>
          <a:xfrm>
            <a:off x="6411600" y="1501200"/>
            <a:ext cx="5176800" cy="4748400"/>
          </a:xfrm>
        </p:spPr>
        <p:txBody>
          <a:bodyPr>
            <a:normAutofit/>
          </a:bodyPr>
          <a:lstStyle>
            <a:lvl1pPr marL="228600" indent="-228600">
              <a:lnSpc>
                <a:spcPct val="130000"/>
              </a:lnSpc>
              <a:buFont typeface="Wingdings" panose="05000000000000000000" pitchFamily="2" charset="2"/>
              <a:buChar char="l"/>
              <a:defRPr sz="1600" spc="15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a:lnSpc>
                <a:spcPct val="130000"/>
              </a:lnSpc>
              <a:buFont typeface="Wingdings" panose="05000000000000000000" pitchFamily="2" charset="2"/>
              <a:buChar char="l"/>
              <a:defRPr sz="1600" spc="15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a:lnSpc>
                <a:spcPct val="130000"/>
              </a:lnSpc>
              <a:buFont typeface="Wingdings" panose="05000000000000000000" pitchFamily="2" charset="2"/>
              <a:buChar char="l"/>
              <a:defRPr sz="1600" spc="15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a:lnSpc>
                <a:spcPct val="130000"/>
              </a:lnSpc>
              <a:buFont typeface="Wingdings" panose="05000000000000000000" pitchFamily="2" charset="2"/>
              <a:buChar char="l"/>
              <a:defRPr sz="1600" spc="150" baseline="0">
                <a:solidFill>
                  <a:schemeClr val="tx1">
                    <a:lumMod val="65000"/>
                    <a:lumOff val="35000"/>
                  </a:schemeClr>
                </a:solidFill>
                <a:latin typeface="Arial" panose="020B0604020202020204" pitchFamily="34" charset="0"/>
                <a:ea typeface="微软雅黑" panose="020B0503020204020204" pitchFamily="34" charset="-122"/>
              </a:defRPr>
            </a:lvl4pPr>
            <a:lvl5pPr>
              <a:lnSpc>
                <a:spcPct val="130000"/>
              </a:lnSpc>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p:txBody>
      </p:sp>
      <p:sp>
        <p:nvSpPr>
          <p:cNvPr id="5" name="日期占位符 3"/>
          <p:cNvSpPr>
            <a:spLocks noGrp="1"/>
          </p:cNvSpPr>
          <p:nvPr>
            <p:ph type="dt" sz="half" idx="10"/>
            <p:custDataLst>
              <p:tags r:id="rId1"/>
            </p:custDataLst>
          </p:nvPr>
        </p:nvSpPr>
        <p:spPr/>
        <p:txBody>
          <a:bodyPr/>
          <a:lstStyle>
            <a:lvl1pPr>
              <a:defRPr/>
            </a:lvl1pPr>
          </a:lstStyle>
          <a:p>
            <a:pPr>
              <a:defRPr/>
            </a:pPr>
            <a:fld id="{5A3FB7A2-33F3-4914-AF6B-FFE0EC0B8684}" type="datetimeFigureOut">
              <a:rPr lang="zh-CN" altLang="en-US"/>
              <a:pPr>
                <a:defRPr/>
              </a:pPr>
              <a:t>2022/11/25</a:t>
            </a:fld>
            <a:endParaRPr lang="zh-CN" altLang="en-US"/>
          </a:p>
        </p:txBody>
      </p:sp>
      <p:sp>
        <p:nvSpPr>
          <p:cNvPr id="6" name="页脚占位符 4"/>
          <p:cNvSpPr>
            <a:spLocks noGrp="1"/>
          </p:cNvSpPr>
          <p:nvPr>
            <p:ph type="ftr" sz="quarter" idx="11"/>
            <p:custDataLst>
              <p:tags r:id="rId2"/>
            </p:custDataLst>
          </p:nvPr>
        </p:nvSpPr>
        <p:spPr/>
        <p:txBody>
          <a:bodyPr/>
          <a:lstStyle>
            <a:lvl1pPr>
              <a:defRPr/>
            </a:lvl1pPr>
          </a:lstStyle>
          <a:p>
            <a:pPr>
              <a:defRPr/>
            </a:pPr>
            <a:endParaRPr lang="zh-CN" altLang="en-US"/>
          </a:p>
        </p:txBody>
      </p:sp>
      <p:sp>
        <p:nvSpPr>
          <p:cNvPr id="7" name="灯片编号占位符 5"/>
          <p:cNvSpPr>
            <a:spLocks noGrp="1"/>
          </p:cNvSpPr>
          <p:nvPr>
            <p:ph type="sldNum" sz="quarter" idx="12"/>
            <p:custDataLst>
              <p:tags r:id="rId3"/>
            </p:custDataLst>
          </p:nvPr>
        </p:nvSpPr>
        <p:spPr/>
        <p:txBody>
          <a:bodyPr/>
          <a:lstStyle>
            <a:lvl1pPr>
              <a:defRPr/>
            </a:lvl1pPr>
          </a:lstStyle>
          <a:p>
            <a:pPr>
              <a:defRPr/>
            </a:pPr>
            <a:fld id="{CCA4351D-F25A-4338-AC62-77CEA5481637}" type="slidenum">
              <a:rPr lang="zh-CN" altLang="en-US"/>
              <a:pPr>
                <a:defRPr/>
              </a:pPr>
              <a:t>‹#›</a:t>
            </a:fld>
            <a:endParaRPr lang="zh-CN" altLang="en-US" dirty="0"/>
          </a:p>
        </p:txBody>
      </p:sp>
    </p:spTree>
    <p:extLst>
      <p:ext uri="{BB962C8B-B14F-4D97-AF65-F5344CB8AC3E}">
        <p14:creationId xmlns:p14="http://schemas.microsoft.com/office/powerpoint/2010/main" val="2691576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lIns="90000" tIns="46800" rIns="90000" bIns="46800"/>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p:nvPr>
        </p:nvSpPr>
        <p:spPr>
          <a:xfrm>
            <a:off x="608400" y="1429200"/>
            <a:ext cx="5342400" cy="381600"/>
          </a:xfrm>
        </p:spPr>
        <p:txBody>
          <a:bodyPr lIns="101600" tIns="38100" rIns="76200" bIns="3810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608400" y="1854000"/>
            <a:ext cx="5342400" cy="4395600"/>
          </a:xfrm>
        </p:spPr>
        <p:txBody>
          <a:bodyPr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Wingdings" panose="05000000000000000000" pitchFamily="2" charset="2"/>
              <a:buChar char="l"/>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p:txBody>
      </p:sp>
      <p:sp>
        <p:nvSpPr>
          <p:cNvPr id="5" name="文本占位符 4"/>
          <p:cNvSpPr>
            <a:spLocks noGrp="1"/>
          </p:cNvSpPr>
          <p:nvPr>
            <p:ph type="body" sz="quarter" idx="3"/>
          </p:nvPr>
        </p:nvSpPr>
        <p:spPr>
          <a:xfrm>
            <a:off x="6235750" y="1421729"/>
            <a:ext cx="5342400" cy="381600"/>
          </a:xfrm>
        </p:spPr>
        <p:txBody>
          <a:bodyPr lIns="101600" tIns="38100" rIns="76200" bIns="38100" rtlCol="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sym typeface="+mn-ea"/>
              </a:rPr>
              <a:t>编辑母版文本样式</a:t>
            </a:r>
          </a:p>
        </p:txBody>
      </p:sp>
      <p:sp>
        <p:nvSpPr>
          <p:cNvPr id="6" name="内容占位符 5"/>
          <p:cNvSpPr>
            <a:spLocks noGrp="1"/>
          </p:cNvSpPr>
          <p:nvPr>
            <p:ph sz="quarter" idx="4"/>
          </p:nvPr>
        </p:nvSpPr>
        <p:spPr>
          <a:xfrm>
            <a:off x="6235750" y="1854000"/>
            <a:ext cx="5342400" cy="4395600"/>
          </a:xfrm>
        </p:spPr>
        <p:txBody>
          <a:bodyPr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Wingdings" panose="05000000000000000000" pitchFamily="2" charset="2"/>
              <a:buChar char="l"/>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p:txBody>
      </p:sp>
      <p:sp>
        <p:nvSpPr>
          <p:cNvPr id="7" name="日期占位符 3"/>
          <p:cNvSpPr>
            <a:spLocks noGrp="1"/>
          </p:cNvSpPr>
          <p:nvPr>
            <p:ph type="dt" sz="half" idx="10"/>
            <p:custDataLst>
              <p:tags r:id="rId1"/>
            </p:custDataLst>
          </p:nvPr>
        </p:nvSpPr>
        <p:spPr/>
        <p:txBody>
          <a:bodyPr/>
          <a:lstStyle>
            <a:lvl1pPr>
              <a:defRPr/>
            </a:lvl1pPr>
          </a:lstStyle>
          <a:p>
            <a:pPr>
              <a:defRPr/>
            </a:pPr>
            <a:fld id="{60CE9DB7-3598-4610-93AC-A3A9CE64E950}" type="datetimeFigureOut">
              <a:rPr lang="zh-CN" altLang="en-US"/>
              <a:pPr>
                <a:defRPr/>
              </a:pPr>
              <a:t>2022/11/25</a:t>
            </a:fld>
            <a:endParaRPr lang="zh-CN" altLang="en-US"/>
          </a:p>
        </p:txBody>
      </p:sp>
      <p:sp>
        <p:nvSpPr>
          <p:cNvPr id="8" name="页脚占位符 4"/>
          <p:cNvSpPr>
            <a:spLocks noGrp="1"/>
          </p:cNvSpPr>
          <p:nvPr>
            <p:ph type="ftr" sz="quarter" idx="11"/>
            <p:custDataLst>
              <p:tags r:id="rId2"/>
            </p:custDataLst>
          </p:nvPr>
        </p:nvSpPr>
        <p:spPr/>
        <p:txBody>
          <a:bodyPr/>
          <a:lstStyle>
            <a:lvl1pPr>
              <a:defRPr/>
            </a:lvl1pPr>
          </a:lstStyle>
          <a:p>
            <a:pPr>
              <a:defRPr/>
            </a:pPr>
            <a:endParaRPr lang="zh-CN" altLang="en-US"/>
          </a:p>
        </p:txBody>
      </p:sp>
      <p:sp>
        <p:nvSpPr>
          <p:cNvPr id="9" name="灯片编号占位符 5"/>
          <p:cNvSpPr>
            <a:spLocks noGrp="1"/>
          </p:cNvSpPr>
          <p:nvPr>
            <p:ph type="sldNum" sz="quarter" idx="12"/>
            <p:custDataLst>
              <p:tags r:id="rId3"/>
            </p:custDataLst>
          </p:nvPr>
        </p:nvSpPr>
        <p:spPr/>
        <p:txBody>
          <a:bodyPr/>
          <a:lstStyle>
            <a:lvl1pPr>
              <a:defRPr/>
            </a:lvl1pPr>
          </a:lstStyle>
          <a:p>
            <a:pPr>
              <a:defRPr/>
            </a:pPr>
            <a:fld id="{27330A86-858A-4CCC-B210-9F48849D30A7}" type="slidenum">
              <a:rPr lang="zh-CN" altLang="en-US"/>
              <a:pPr>
                <a:defRPr/>
              </a:pPr>
              <a:t>‹#›</a:t>
            </a:fld>
            <a:endParaRPr lang="zh-CN" altLang="en-US" dirty="0"/>
          </a:p>
        </p:txBody>
      </p:sp>
    </p:spTree>
    <p:extLst>
      <p:ext uri="{BB962C8B-B14F-4D97-AF65-F5344CB8AC3E}">
        <p14:creationId xmlns:p14="http://schemas.microsoft.com/office/powerpoint/2010/main" val="2129723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lIns="90000" tIns="46800" rIns="90000" bIns="46800"/>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p>
        </p:txBody>
      </p:sp>
      <p:sp>
        <p:nvSpPr>
          <p:cNvPr id="3" name="日期占位符 3"/>
          <p:cNvSpPr>
            <a:spLocks noGrp="1"/>
          </p:cNvSpPr>
          <p:nvPr>
            <p:ph type="dt" sz="half" idx="10"/>
            <p:custDataLst>
              <p:tags r:id="rId1"/>
            </p:custDataLst>
          </p:nvPr>
        </p:nvSpPr>
        <p:spPr/>
        <p:txBody>
          <a:bodyPr/>
          <a:lstStyle>
            <a:lvl1pPr>
              <a:defRPr/>
            </a:lvl1pPr>
          </a:lstStyle>
          <a:p>
            <a:pPr>
              <a:defRPr/>
            </a:pPr>
            <a:fld id="{6BAB0D30-050D-47D7-8DA2-70706CE0149F}" type="datetimeFigureOut">
              <a:rPr lang="zh-CN" altLang="en-US"/>
              <a:pPr>
                <a:defRPr/>
              </a:pPr>
              <a:t>2022/11/25</a:t>
            </a:fld>
            <a:endParaRPr lang="zh-CN" altLang="en-US"/>
          </a:p>
        </p:txBody>
      </p:sp>
      <p:sp>
        <p:nvSpPr>
          <p:cNvPr id="4" name="页脚占位符 4"/>
          <p:cNvSpPr>
            <a:spLocks noGrp="1"/>
          </p:cNvSpPr>
          <p:nvPr>
            <p:ph type="ftr" sz="quarter" idx="11"/>
            <p:custDataLst>
              <p:tags r:id="rId2"/>
            </p:custDataLst>
          </p:nvPr>
        </p:nvSpPr>
        <p:spPr/>
        <p:txBody>
          <a:bodyPr/>
          <a:lstStyle>
            <a:lvl1pPr>
              <a:defRPr/>
            </a:lvl1pPr>
          </a:lstStyle>
          <a:p>
            <a:pPr>
              <a:defRPr/>
            </a:pPr>
            <a:endParaRPr lang="zh-CN" altLang="en-US"/>
          </a:p>
        </p:txBody>
      </p:sp>
      <p:sp>
        <p:nvSpPr>
          <p:cNvPr id="5" name="灯片编号占位符 5"/>
          <p:cNvSpPr>
            <a:spLocks noGrp="1"/>
          </p:cNvSpPr>
          <p:nvPr>
            <p:ph type="sldNum" sz="quarter" idx="12"/>
            <p:custDataLst>
              <p:tags r:id="rId3"/>
            </p:custDataLst>
          </p:nvPr>
        </p:nvSpPr>
        <p:spPr/>
        <p:txBody>
          <a:bodyPr/>
          <a:lstStyle>
            <a:lvl1pPr>
              <a:defRPr/>
            </a:lvl1pPr>
          </a:lstStyle>
          <a:p>
            <a:pPr>
              <a:defRPr/>
            </a:pPr>
            <a:fld id="{6AE9E78F-2C84-4307-BB0B-40E64183EB38}" type="slidenum">
              <a:rPr lang="zh-CN" altLang="en-US"/>
              <a:pPr>
                <a:defRPr/>
              </a:pPr>
              <a:t>‹#›</a:t>
            </a:fld>
            <a:endParaRPr lang="zh-CN" altLang="en-US" dirty="0"/>
          </a:p>
        </p:txBody>
      </p:sp>
    </p:spTree>
    <p:extLst>
      <p:ext uri="{BB962C8B-B14F-4D97-AF65-F5344CB8AC3E}">
        <p14:creationId xmlns:p14="http://schemas.microsoft.com/office/powerpoint/2010/main" val="315904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custDataLst>
              <p:tags r:id="rId1"/>
            </p:custDataLst>
          </p:nvPr>
        </p:nvSpPr>
        <p:spPr/>
        <p:txBody>
          <a:bodyPr/>
          <a:lstStyle>
            <a:lvl1pPr>
              <a:defRPr/>
            </a:lvl1pPr>
          </a:lstStyle>
          <a:p>
            <a:pPr>
              <a:defRPr/>
            </a:pPr>
            <a:fld id="{07D098FF-C4C3-408A-9427-ABF7E4282963}" type="datetimeFigureOut">
              <a:rPr lang="zh-CN" altLang="en-US"/>
              <a:pPr>
                <a:defRPr/>
              </a:pPr>
              <a:t>2022/11/25</a:t>
            </a:fld>
            <a:endParaRPr lang="zh-CN" altLang="en-US"/>
          </a:p>
        </p:txBody>
      </p:sp>
      <p:sp>
        <p:nvSpPr>
          <p:cNvPr id="3" name="页脚占位符 4"/>
          <p:cNvSpPr>
            <a:spLocks noGrp="1"/>
          </p:cNvSpPr>
          <p:nvPr>
            <p:ph type="ftr" sz="quarter" idx="11"/>
            <p:custDataLst>
              <p:tags r:id="rId2"/>
            </p:custDataLst>
          </p:nvPr>
        </p:nvSpPr>
        <p:spPr/>
        <p:txBody>
          <a:bodyPr/>
          <a:lstStyle>
            <a:lvl1pPr>
              <a:defRPr/>
            </a:lvl1pPr>
          </a:lstStyle>
          <a:p>
            <a:pPr>
              <a:defRPr/>
            </a:pPr>
            <a:endParaRPr lang="zh-CN" altLang="en-US"/>
          </a:p>
        </p:txBody>
      </p:sp>
      <p:sp>
        <p:nvSpPr>
          <p:cNvPr id="4" name="灯片编号占位符 5"/>
          <p:cNvSpPr>
            <a:spLocks noGrp="1"/>
          </p:cNvSpPr>
          <p:nvPr>
            <p:ph type="sldNum" sz="quarter" idx="12"/>
            <p:custDataLst>
              <p:tags r:id="rId3"/>
            </p:custDataLst>
          </p:nvPr>
        </p:nvSpPr>
        <p:spPr/>
        <p:txBody>
          <a:bodyPr/>
          <a:lstStyle>
            <a:lvl1pPr>
              <a:defRPr/>
            </a:lvl1pPr>
          </a:lstStyle>
          <a:p>
            <a:pPr>
              <a:defRPr/>
            </a:pPr>
            <a:fld id="{07C18FFC-54D4-4248-ADDB-650AE1CBBF52}" type="slidenum">
              <a:rPr lang="zh-CN" altLang="en-US"/>
              <a:pPr>
                <a:defRPr/>
              </a:pPr>
              <a:t>‹#›</a:t>
            </a:fld>
            <a:endParaRPr lang="zh-CN" altLang="en-US" dirty="0"/>
          </a:p>
        </p:txBody>
      </p:sp>
    </p:spTree>
    <p:extLst>
      <p:ext uri="{BB962C8B-B14F-4D97-AF65-F5344CB8AC3E}">
        <p14:creationId xmlns:p14="http://schemas.microsoft.com/office/powerpoint/2010/main" val="2110446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608400" y="1555200"/>
            <a:ext cx="5126400" cy="4608000"/>
          </a:xfrm>
        </p:spPr>
        <p:txBody>
          <a:bodyPr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lang="zh-CN" altLang="en-US" noProof="1">
              <a:sym typeface="+mn-ea"/>
            </a:endParaRPr>
          </a:p>
        </p:txBody>
      </p:sp>
      <p:sp>
        <p:nvSpPr>
          <p:cNvPr id="4" name="文本占位符 3"/>
          <p:cNvSpPr>
            <a:spLocks noGrp="1"/>
          </p:cNvSpPr>
          <p:nvPr>
            <p:ph type="body" sz="half" idx="2"/>
          </p:nvPr>
        </p:nvSpPr>
        <p:spPr>
          <a:xfrm>
            <a:off x="6350400" y="1555200"/>
            <a:ext cx="5227200" cy="4608000"/>
          </a:xfrm>
        </p:spPr>
        <p:txBody>
          <a:bodyPr rtlCol="0">
            <a:normAutofit/>
          </a:bodyPr>
          <a:lstStyle>
            <a:lvl1pPr marL="0" marR="0" lvl="0" indent="0" algn="l" defTabSz="914400" rtl="0" eaLnBrk="1" fontAlgn="auto" latinLnBrk="0" hangingPunct="1">
              <a:lnSpc>
                <a:spcPct val="14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stStyle>
          <a:p>
            <a:pPr lvl="0"/>
            <a:r>
              <a:rPr lang="zh-CN" altLang="en-US">
                <a:sym typeface="+mn-ea"/>
              </a:rPr>
              <a:t>编辑母版文本样式</a:t>
            </a:r>
          </a:p>
        </p:txBody>
      </p:sp>
      <p:sp>
        <p:nvSpPr>
          <p:cNvPr id="9" name="标题 8"/>
          <p:cNvSpPr>
            <a:spLocks noGrp="1"/>
          </p:cNvSpPr>
          <p:nvPr>
            <p:ph type="title"/>
          </p:nvPr>
        </p:nvSpPr>
        <p:spPr/>
        <p:txBody>
          <a:bodyPr/>
          <a:lstStyle>
            <a:lvl1pPr>
              <a:defRPr baseline="0"/>
            </a:lvl1pPr>
          </a:lstStyle>
          <a:p>
            <a:r>
              <a:rPr lang="zh-CN" altLang="en-US"/>
              <a:t>单击此处编辑母版标题样式</a:t>
            </a:r>
          </a:p>
        </p:txBody>
      </p:sp>
      <p:sp>
        <p:nvSpPr>
          <p:cNvPr id="5" name="日期占位符 3"/>
          <p:cNvSpPr>
            <a:spLocks noGrp="1"/>
          </p:cNvSpPr>
          <p:nvPr>
            <p:ph type="dt" sz="half" idx="10"/>
            <p:custDataLst>
              <p:tags r:id="rId1"/>
            </p:custDataLst>
          </p:nvPr>
        </p:nvSpPr>
        <p:spPr/>
        <p:txBody>
          <a:bodyPr/>
          <a:lstStyle>
            <a:lvl1pPr>
              <a:defRPr/>
            </a:lvl1pPr>
          </a:lstStyle>
          <a:p>
            <a:pPr>
              <a:defRPr/>
            </a:pPr>
            <a:fld id="{EA7D25BE-57A2-4BF1-88DD-1B699F6BF1AE}" type="datetimeFigureOut">
              <a:rPr lang="zh-CN" altLang="en-US"/>
              <a:pPr>
                <a:defRPr/>
              </a:pPr>
              <a:t>2022/11/25</a:t>
            </a:fld>
            <a:endParaRPr lang="zh-CN" altLang="en-US"/>
          </a:p>
        </p:txBody>
      </p:sp>
      <p:sp>
        <p:nvSpPr>
          <p:cNvPr id="6" name="页脚占位符 4"/>
          <p:cNvSpPr>
            <a:spLocks noGrp="1"/>
          </p:cNvSpPr>
          <p:nvPr>
            <p:ph type="ftr" sz="quarter" idx="11"/>
            <p:custDataLst>
              <p:tags r:id="rId2"/>
            </p:custDataLst>
          </p:nvPr>
        </p:nvSpPr>
        <p:spPr/>
        <p:txBody>
          <a:bodyPr/>
          <a:lstStyle>
            <a:lvl1pPr>
              <a:defRPr/>
            </a:lvl1pPr>
          </a:lstStyle>
          <a:p>
            <a:pPr>
              <a:defRPr/>
            </a:pPr>
            <a:endParaRPr lang="zh-CN" altLang="en-US"/>
          </a:p>
        </p:txBody>
      </p:sp>
      <p:sp>
        <p:nvSpPr>
          <p:cNvPr id="7" name="灯片编号占位符 5"/>
          <p:cNvSpPr>
            <a:spLocks noGrp="1"/>
          </p:cNvSpPr>
          <p:nvPr>
            <p:ph type="sldNum" sz="quarter" idx="12"/>
            <p:custDataLst>
              <p:tags r:id="rId3"/>
            </p:custDataLst>
          </p:nvPr>
        </p:nvSpPr>
        <p:spPr/>
        <p:txBody>
          <a:bodyPr/>
          <a:lstStyle>
            <a:lvl1pPr>
              <a:defRPr/>
            </a:lvl1pPr>
          </a:lstStyle>
          <a:p>
            <a:pPr>
              <a:defRPr/>
            </a:pPr>
            <a:fld id="{0BFD0157-EA6F-4B0E-9151-4F1E8E78870A}" type="slidenum">
              <a:rPr lang="zh-CN" altLang="en-US"/>
              <a:pPr>
                <a:defRPr/>
              </a:pPr>
              <a:t>‹#›</a:t>
            </a:fld>
            <a:endParaRPr lang="zh-CN" altLang="en-US" dirty="0"/>
          </a:p>
        </p:txBody>
      </p:sp>
    </p:spTree>
    <p:extLst>
      <p:ext uri="{BB962C8B-B14F-4D97-AF65-F5344CB8AC3E}">
        <p14:creationId xmlns:p14="http://schemas.microsoft.com/office/powerpoint/2010/main" val="3855861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234800" y="914400"/>
            <a:ext cx="1044000" cy="5029200"/>
          </a:xfrm>
        </p:spPr>
        <p:txBody>
          <a:bodyPr vert="eaVert" lIns="90000" tIns="46800" rIns="90000" bIns="46800"/>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lang="zh-CN" altLang="en-US">
                <a:sym typeface="+mn-ea"/>
              </a:rPr>
              <a:t>单击此处编辑母版标题样式</a:t>
            </a:r>
            <a:endParaRPr dirty="0">
              <a:sym typeface="+mn-ea"/>
            </a:endParaRPr>
          </a:p>
        </p:txBody>
      </p:sp>
      <p:sp>
        <p:nvSpPr>
          <p:cNvPr id="3" name="竖排文字占位符 2"/>
          <p:cNvSpPr>
            <a:spLocks noGrp="1"/>
          </p:cNvSpPr>
          <p:nvPr>
            <p:ph type="body" orient="vert" idx="1"/>
          </p:nvPr>
        </p:nvSpPr>
        <p:spPr>
          <a:xfrm>
            <a:off x="914400" y="914400"/>
            <a:ext cx="9169200" cy="5029200"/>
          </a:xfrm>
        </p:spPr>
        <p:txBody>
          <a:bodyPr vert="eaVert" lIns="46800" rIns="46800"/>
          <a:lstStyle>
            <a:lvl1pPr indent="0" eaLnBrk="1" fontAlgn="auto" latinLnBrk="0" hangingPunct="1">
              <a:lnSpc>
                <a:spcPct val="160000"/>
              </a:lnSpc>
              <a:spcAft>
                <a:spcPts val="1600"/>
              </a:spcAft>
              <a:buNone/>
              <a:defRPr spc="300" baseline="0">
                <a:solidFill>
                  <a:schemeClr val="tx1">
                    <a:lumMod val="65000"/>
                    <a:lumOff val="35000"/>
                  </a:schemeClr>
                </a:solidFill>
              </a:defRPr>
            </a:lvl1pPr>
            <a:lvl2pPr indent="0" eaLnBrk="1" fontAlgn="auto" latinLnBrk="0" hangingPunct="1">
              <a:lnSpc>
                <a:spcPct val="160000"/>
              </a:lnSpc>
              <a:spcAft>
                <a:spcPts val="1600"/>
              </a:spcAft>
              <a:buNone/>
              <a:defRPr spc="300" baseline="0">
                <a:solidFill>
                  <a:schemeClr val="tx1">
                    <a:lumMod val="65000"/>
                    <a:lumOff val="35000"/>
                  </a:schemeClr>
                </a:solidFill>
              </a:defRPr>
            </a:lvl2pPr>
            <a:lvl3pPr indent="0" eaLnBrk="1" fontAlgn="auto" latinLnBrk="0" hangingPunct="1">
              <a:lnSpc>
                <a:spcPct val="160000"/>
              </a:lnSpc>
              <a:spcAft>
                <a:spcPts val="1600"/>
              </a:spcAft>
              <a:buNone/>
              <a:defRPr spc="300" baseline="0">
                <a:solidFill>
                  <a:schemeClr val="tx1">
                    <a:lumMod val="65000"/>
                    <a:lumOff val="35000"/>
                  </a:schemeClr>
                </a:solidFill>
              </a:defRPr>
            </a:lvl3pPr>
            <a:lvl4pPr indent="0" eaLnBrk="1" fontAlgn="auto" latinLnBrk="0" hangingPunct="1">
              <a:lnSpc>
                <a:spcPct val="160000"/>
              </a:lnSpc>
              <a:spcAft>
                <a:spcPts val="1600"/>
              </a:spcAft>
              <a:buNone/>
              <a:defRPr spc="300" baseline="0">
                <a:solidFill>
                  <a:schemeClr val="tx1">
                    <a:lumMod val="65000"/>
                    <a:lumOff val="35000"/>
                  </a:schemeClr>
                </a:solidFill>
              </a:defRPr>
            </a:lvl4pPr>
            <a:lvl5pPr indent="0" eaLnBrk="1" fontAlgn="auto" latinLnBrk="0" hangingPunct="1">
              <a:lnSpc>
                <a:spcPct val="160000"/>
              </a:lnSpc>
              <a:spcAft>
                <a:spcPts val="1600"/>
              </a:spcAft>
              <a:buNone/>
              <a:defRPr spc="300" baseline="0">
                <a:solidFill>
                  <a:schemeClr val="tx1">
                    <a:lumMod val="65000"/>
                    <a:lumOff val="35000"/>
                  </a:schemeClr>
                </a:solidFill>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4" name="日期占位符 3"/>
          <p:cNvSpPr>
            <a:spLocks noGrp="1"/>
          </p:cNvSpPr>
          <p:nvPr>
            <p:ph type="dt" sz="half" idx="10"/>
            <p:custDataLst>
              <p:tags r:id="rId1"/>
            </p:custDataLst>
          </p:nvPr>
        </p:nvSpPr>
        <p:spPr/>
        <p:txBody>
          <a:bodyPr/>
          <a:lstStyle>
            <a:lvl1pPr>
              <a:defRPr/>
            </a:lvl1pPr>
          </a:lstStyle>
          <a:p>
            <a:pPr>
              <a:defRPr/>
            </a:pPr>
            <a:fld id="{04733F99-AC71-41FA-BC7D-7F04D55629FA}" type="datetimeFigureOut">
              <a:rPr lang="zh-CN" altLang="en-US"/>
              <a:pPr>
                <a:defRPr/>
              </a:pPr>
              <a:t>2022/11/25</a:t>
            </a:fld>
            <a:endParaRPr lang="zh-CN" altLang="en-US"/>
          </a:p>
        </p:txBody>
      </p:sp>
      <p:sp>
        <p:nvSpPr>
          <p:cNvPr id="5" name="页脚占位符 4"/>
          <p:cNvSpPr>
            <a:spLocks noGrp="1"/>
          </p:cNvSpPr>
          <p:nvPr>
            <p:ph type="ftr" sz="quarter" idx="11"/>
            <p:custDataLst>
              <p:tags r:id="rId2"/>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2"/>
            <p:custDataLst>
              <p:tags r:id="rId3"/>
            </p:custDataLst>
          </p:nvPr>
        </p:nvSpPr>
        <p:spPr/>
        <p:txBody>
          <a:bodyPr/>
          <a:lstStyle>
            <a:lvl1pPr>
              <a:defRPr/>
            </a:lvl1pPr>
          </a:lstStyle>
          <a:p>
            <a:pPr>
              <a:defRPr/>
            </a:pPr>
            <a:fld id="{0094E7CF-74B5-4D50-AB6F-3F6580C4BA68}" type="slidenum">
              <a:rPr lang="zh-CN" altLang="en-US"/>
              <a:pPr>
                <a:defRPr/>
              </a:pPr>
              <a:t>‹#›</a:t>
            </a:fld>
            <a:endParaRPr lang="zh-CN" altLang="en-US" dirty="0"/>
          </a:p>
        </p:txBody>
      </p:sp>
    </p:spTree>
    <p:extLst>
      <p:ext uri="{BB962C8B-B14F-4D97-AF65-F5344CB8AC3E}">
        <p14:creationId xmlns:p14="http://schemas.microsoft.com/office/powerpoint/2010/main" val="3748861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ags" Target="../tags/tag4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ags" Target="../tags/tag41.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08013" y="608013"/>
            <a:ext cx="10969625" cy="647700"/>
          </a:xfrm>
          <a:prstGeom prst="rect">
            <a:avLst/>
          </a:prstGeom>
        </p:spPr>
        <p:txBody>
          <a:bodyPr vert="horz" lIns="101600" tIns="38100" rIns="76200" bIns="38100" rtlCol="0" anchor="ctr" anchorCtr="0">
            <a:normAutofit/>
          </a:bodyPr>
          <a:lstStyle/>
          <a:p>
            <a:r>
              <a:rPr lang="zh-CN" altLang="en-US" dirty="0"/>
              <a:t>单击此处编辑母版标题样式</a:t>
            </a:r>
          </a:p>
        </p:txBody>
      </p:sp>
      <p:sp>
        <p:nvSpPr>
          <p:cNvPr id="1027" name="文本占位符 2"/>
          <p:cNvSpPr>
            <a:spLocks noGrp="1"/>
          </p:cNvSpPr>
          <p:nvPr>
            <p:ph type="body" idx="1"/>
            <p:custDataLst>
              <p:tags r:id="rId14"/>
            </p:custDataLst>
          </p:nvPr>
        </p:nvSpPr>
        <p:spPr bwMode="auto">
          <a:xfrm>
            <a:off x="608013" y="1516063"/>
            <a:ext cx="10969625" cy="473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custDataLst>
              <p:tags r:id="rId15"/>
            </p:custDataLst>
          </p:nvPr>
        </p:nvSpPr>
        <p:spPr>
          <a:xfrm>
            <a:off x="612775" y="6315075"/>
            <a:ext cx="2698750" cy="315913"/>
          </a:xfrm>
          <a:prstGeom prst="rect">
            <a:avLst/>
          </a:prstGeom>
        </p:spPr>
        <p:txBody>
          <a:bodyPr vert="horz" lIns="91440" tIns="45720" rIns="91440" bIns="45720" rtlCol="0" anchor="ctr">
            <a:normAutofit/>
          </a:bodyPr>
          <a:lstStyle>
            <a:lvl1pPr algn="l" eaLnBrk="1" fontAlgn="auto" hangingPunct="1">
              <a:spcBef>
                <a:spcPts val="0"/>
              </a:spcBef>
              <a:spcAft>
                <a:spcPts val="0"/>
              </a:spcAft>
              <a:defRPr sz="1000" baseline="0">
                <a:solidFill>
                  <a:schemeClr val="tx1">
                    <a:tint val="75000"/>
                  </a:schemeClr>
                </a:solidFill>
                <a:latin typeface="Arial" panose="020B0604020202020204" pitchFamily="34" charset="0"/>
                <a:ea typeface="微软雅黑" panose="020B0503020204020204" pitchFamily="34" charset="-122"/>
              </a:defRPr>
            </a:lvl1pPr>
          </a:lstStyle>
          <a:p>
            <a:pPr>
              <a:defRPr/>
            </a:pPr>
            <a:fld id="{92CA06BC-6677-464E-B5BE-0976E47C5D46}" type="datetimeFigureOut">
              <a:rPr lang="zh-CN" altLang="en-US"/>
              <a:pPr>
                <a:defRPr/>
              </a:pPr>
              <a:t>2022/11/25</a:t>
            </a:fld>
            <a:endParaRPr lang="zh-CN" altLang="en-US"/>
          </a:p>
        </p:txBody>
      </p:sp>
      <p:sp>
        <p:nvSpPr>
          <p:cNvPr id="5" name="页脚占位符 4"/>
          <p:cNvSpPr>
            <a:spLocks noGrp="1"/>
          </p:cNvSpPr>
          <p:nvPr>
            <p:ph type="ftr" sz="quarter" idx="3"/>
            <p:custDataLst>
              <p:tags r:id="rId16"/>
            </p:custDataLst>
          </p:nvPr>
        </p:nvSpPr>
        <p:spPr>
          <a:xfrm>
            <a:off x="4116388" y="6315075"/>
            <a:ext cx="3959225" cy="315913"/>
          </a:xfrm>
          <a:prstGeom prst="rect">
            <a:avLst/>
          </a:prstGeom>
        </p:spPr>
        <p:txBody>
          <a:bodyPr vert="horz" lIns="91440" tIns="45720" rIns="91440" bIns="45720" rtlCol="0" anchor="ctr">
            <a:normAutofit/>
          </a:bodyPr>
          <a:lstStyle>
            <a:lvl1pPr algn="ctr" eaLnBrk="1" fontAlgn="auto" hangingPunct="1">
              <a:spcBef>
                <a:spcPts val="0"/>
              </a:spcBef>
              <a:spcAft>
                <a:spcPts val="0"/>
              </a:spcAft>
              <a:defRPr sz="1000" baseline="0">
                <a:solidFill>
                  <a:schemeClr val="tx1">
                    <a:tint val="75000"/>
                  </a:schemeClr>
                </a:solidFill>
                <a:latin typeface="Arial" panose="020B0604020202020204" pitchFamily="34" charset="0"/>
                <a:ea typeface="微软雅黑" panose="020B0503020204020204" pitchFamily="34" charset="-122"/>
              </a:defRPr>
            </a:lvl1pPr>
          </a:lstStyle>
          <a:p>
            <a:pPr>
              <a:defRPr/>
            </a:pPr>
            <a:endParaRPr lang="zh-CN" altLang="en-US"/>
          </a:p>
        </p:txBody>
      </p:sp>
      <p:sp>
        <p:nvSpPr>
          <p:cNvPr id="6" name="灯片编号占位符 5"/>
          <p:cNvSpPr>
            <a:spLocks noGrp="1"/>
          </p:cNvSpPr>
          <p:nvPr>
            <p:ph type="sldNum" sz="quarter" idx="4"/>
            <p:custDataLst>
              <p:tags r:id="rId17"/>
            </p:custDataLst>
          </p:nvPr>
        </p:nvSpPr>
        <p:spPr>
          <a:xfrm>
            <a:off x="8877300" y="6315075"/>
            <a:ext cx="2700338" cy="315913"/>
          </a:xfrm>
          <a:prstGeom prst="rect">
            <a:avLst/>
          </a:prstGeom>
        </p:spPr>
        <p:txBody>
          <a:bodyPr vert="horz" lIns="91440" tIns="45720" rIns="91440" bIns="45720" rtlCol="0" anchor="ctr">
            <a:normAutofit/>
          </a:bodyPr>
          <a:lstStyle>
            <a:lvl1pPr algn="r" eaLnBrk="1" fontAlgn="auto" hangingPunct="1">
              <a:spcBef>
                <a:spcPts val="0"/>
              </a:spcBef>
              <a:spcAft>
                <a:spcPts val="0"/>
              </a:spcAft>
              <a:defRPr sz="1000" baseline="0">
                <a:solidFill>
                  <a:schemeClr val="tx1">
                    <a:tint val="75000"/>
                  </a:schemeClr>
                </a:solidFill>
                <a:latin typeface="Arial" panose="020B0604020202020204" pitchFamily="34" charset="0"/>
                <a:ea typeface="微软雅黑" panose="020B0503020204020204" pitchFamily="34" charset="-122"/>
              </a:defRPr>
            </a:lvl1pPr>
          </a:lstStyle>
          <a:p>
            <a:pPr>
              <a:defRPr/>
            </a:pPr>
            <a:fld id="{3B252166-E4B3-4F0C-894F-DD9663A9D2A7}" type="slidenum">
              <a:rPr lang="zh-CN" altLang="en-US"/>
              <a:pPr>
                <a:defRPr/>
              </a:pPr>
              <a:t>‹#›</a:t>
            </a:fld>
            <a:endParaRPr lang="zh-CN" altLang="en-US" dirty="0"/>
          </a:p>
        </p:txBody>
      </p:sp>
      <p:sp>
        <p:nvSpPr>
          <p:cNvPr id="7"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l" rtl="0" eaLnBrk="0" fontAlgn="base" hangingPunct="0">
        <a:spcBef>
          <a:spcPct val="0"/>
        </a:spcBef>
        <a:spcAft>
          <a:spcPct val="0"/>
        </a:spcAft>
        <a:defRPr sz="3600" b="1" kern="1200" spc="300">
          <a:solidFill>
            <a:srgbClr val="262626"/>
          </a:solidFill>
          <a:latin typeface="Arial" panose="020B0604020202020204" pitchFamily="34" charset="0"/>
          <a:ea typeface="微软雅黑" panose="020B0503020204020204" pitchFamily="34" charset="-122"/>
          <a:cs typeface="+mj-cs"/>
        </a:defRPr>
      </a:lvl1pPr>
      <a:lvl2pPr algn="l" rtl="0" eaLnBrk="0" fontAlgn="base" hangingPunct="0">
        <a:spcBef>
          <a:spcPct val="0"/>
        </a:spcBef>
        <a:spcAft>
          <a:spcPct val="0"/>
        </a:spcAft>
        <a:defRPr sz="3600" b="1">
          <a:solidFill>
            <a:srgbClr val="262626"/>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3600" b="1">
          <a:solidFill>
            <a:srgbClr val="262626"/>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3600" b="1">
          <a:solidFill>
            <a:srgbClr val="262626"/>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3600" b="1">
          <a:solidFill>
            <a:srgbClr val="262626"/>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3600" b="1">
          <a:solidFill>
            <a:srgbClr val="262626"/>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3600" b="1">
          <a:solidFill>
            <a:srgbClr val="262626"/>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3600" b="1">
          <a:solidFill>
            <a:srgbClr val="262626"/>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3600" b="1">
          <a:solidFill>
            <a:srgbClr val="262626"/>
          </a:solidFill>
          <a:latin typeface="Arial" panose="020B0604020202020204" pitchFamily="34" charset="0"/>
          <a:ea typeface="微软雅黑" panose="020B0503020204020204" pitchFamily="34" charset="-122"/>
        </a:defRPr>
      </a:lvl9pPr>
    </p:titleStyle>
    <p:bodyStyle>
      <a:lvl1pPr marL="228600" indent="-228600" algn="l" rtl="0" eaLnBrk="0" fontAlgn="base" hangingPunct="0">
        <a:lnSpc>
          <a:spcPct val="130000"/>
        </a:lnSpc>
        <a:spcBef>
          <a:spcPct val="0"/>
        </a:spcBef>
        <a:spcAft>
          <a:spcPts val="1000"/>
        </a:spcAft>
        <a:buFont typeface="Arial" panose="020B0604020202020204" pitchFamily="34" charset="0"/>
        <a:buChar char="•"/>
        <a:defRPr sz="1600" kern="1200">
          <a:solidFill>
            <a:srgbClr val="595959"/>
          </a:solidFill>
          <a:latin typeface="Arial" panose="020B0604020202020204" pitchFamily="34" charset="0"/>
          <a:ea typeface="微软雅黑" panose="020B0503020204020204" pitchFamily="34" charset="-122"/>
          <a:cs typeface="+mn-cs"/>
        </a:defRPr>
      </a:lvl1pPr>
      <a:lvl2pPr marL="685800" indent="-228600" algn="l" rtl="0" eaLnBrk="0" fontAlgn="base" hangingPunct="0">
        <a:lnSpc>
          <a:spcPct val="130000"/>
        </a:lnSpc>
        <a:spcBef>
          <a:spcPct val="0"/>
        </a:spcBef>
        <a:spcAft>
          <a:spcPts val="1000"/>
        </a:spcAft>
        <a:buFont typeface="Arial" panose="020B0604020202020204" pitchFamily="34" charset="0"/>
        <a:buChar char="•"/>
        <a:tabLst>
          <a:tab pos="1609725" algn="l"/>
        </a:tabLst>
        <a:defRPr sz="1600" kern="1200">
          <a:solidFill>
            <a:srgbClr val="595959"/>
          </a:solidFill>
          <a:latin typeface="Arial" panose="020B0604020202020204" pitchFamily="34" charset="0"/>
          <a:ea typeface="微软雅黑" panose="020B0503020204020204" pitchFamily="34" charset="-122"/>
          <a:cs typeface="+mn-cs"/>
        </a:defRPr>
      </a:lvl2pPr>
      <a:lvl3pPr marL="1143000" indent="-228600" algn="l" rtl="0" eaLnBrk="0" fontAlgn="base" hangingPunct="0">
        <a:lnSpc>
          <a:spcPct val="130000"/>
        </a:lnSpc>
        <a:spcBef>
          <a:spcPct val="0"/>
        </a:spcBef>
        <a:spcAft>
          <a:spcPts val="1000"/>
        </a:spcAft>
        <a:buFont typeface="Arial" panose="020B0604020202020204" pitchFamily="34" charset="0"/>
        <a:buChar char="•"/>
        <a:defRPr sz="1600" kern="1200">
          <a:solidFill>
            <a:srgbClr val="595959"/>
          </a:solidFill>
          <a:latin typeface="Arial" panose="020B0604020202020204" pitchFamily="34" charset="0"/>
          <a:ea typeface="微软雅黑" panose="020B0503020204020204" pitchFamily="34" charset="-122"/>
          <a:cs typeface="+mn-cs"/>
        </a:defRPr>
      </a:lvl3pPr>
      <a:lvl4pPr marL="1600200" indent="-228600" algn="l" rtl="0" eaLnBrk="0" fontAlgn="base" hangingPunct="0">
        <a:lnSpc>
          <a:spcPct val="130000"/>
        </a:lnSpc>
        <a:spcBef>
          <a:spcPct val="0"/>
        </a:spcBef>
        <a:spcAft>
          <a:spcPts val="1000"/>
        </a:spcAft>
        <a:buFont typeface="Arial" panose="020B0604020202020204" pitchFamily="34" charset="0"/>
        <a:buChar char="•"/>
        <a:defRPr sz="1600" kern="1200">
          <a:solidFill>
            <a:srgbClr val="595959"/>
          </a:solidFill>
          <a:latin typeface="Arial" panose="020B0604020202020204" pitchFamily="34" charset="0"/>
          <a:ea typeface="微软雅黑" panose="020B0503020204020204" pitchFamily="34" charset="-122"/>
          <a:cs typeface="+mn-cs"/>
        </a:defRPr>
      </a:lvl4pPr>
      <a:lvl5pPr marL="2057400" indent="-228600" algn="l" rtl="0" eaLnBrk="0" fontAlgn="base" hangingPunct="0">
        <a:lnSpc>
          <a:spcPct val="130000"/>
        </a:lnSpc>
        <a:spcBef>
          <a:spcPct val="0"/>
        </a:spcBef>
        <a:spcAft>
          <a:spcPts val="1000"/>
        </a:spcAft>
        <a:buFont typeface="Arial" panose="020B0604020202020204" pitchFamily="34" charset="0"/>
        <a:buChar char="•"/>
        <a:defRPr sz="1600" kern="1200">
          <a:solidFill>
            <a:srgbClr val="595959"/>
          </a:solidFill>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标题占位符 1"/>
          <p:cNvSpPr>
            <a:spLocks noGrp="1"/>
          </p:cNvSpPr>
          <p:nvPr>
            <p:ph type="title"/>
            <p:custDataLst>
              <p:tags r:id="rId14"/>
            </p:custDataLst>
          </p:nvPr>
        </p:nvSpPr>
        <p:spPr bwMode="auto">
          <a:xfrm>
            <a:off x="669925" y="0"/>
            <a:ext cx="10850563"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CN"/>
              <a:t>Click to edit Master title style</a:t>
            </a:r>
            <a:endParaRPr lang="zh-CN" altLang="en-US"/>
          </a:p>
        </p:txBody>
      </p:sp>
      <p:sp>
        <p:nvSpPr>
          <p:cNvPr id="2051" name="文本占位符 2"/>
          <p:cNvSpPr>
            <a:spLocks noGrp="1"/>
          </p:cNvSpPr>
          <p:nvPr>
            <p:ph type="body" idx="1"/>
            <p:custDataLst>
              <p:tags r:id="rId15"/>
            </p:custDataLst>
          </p:nvPr>
        </p:nvSpPr>
        <p:spPr bwMode="auto">
          <a:xfrm>
            <a:off x="669925" y="1123950"/>
            <a:ext cx="10850563" cy="501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cxnSp>
        <p:nvCxnSpPr>
          <p:cNvPr id="7" name="直接连接符 6"/>
          <p:cNvCxnSpPr/>
          <p:nvPr/>
        </p:nvCxnSpPr>
        <p:spPr>
          <a:xfrm>
            <a:off x="669925" y="1028700"/>
            <a:ext cx="10850563"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日期占位符 3"/>
          <p:cNvSpPr>
            <a:spLocks noGrp="1"/>
          </p:cNvSpPr>
          <p:nvPr>
            <p:ph type="dt" sz="half" idx="2"/>
          </p:nvPr>
        </p:nvSpPr>
        <p:spPr>
          <a:xfrm>
            <a:off x="5402263" y="6240463"/>
            <a:ext cx="1387475" cy="206375"/>
          </a:xfrm>
          <a:prstGeom prst="rect">
            <a:avLst/>
          </a:prstGeom>
        </p:spPr>
        <p:txBody>
          <a:bodyPr vert="horz" lIns="91440" tIns="45720" rIns="91440" bIns="45720" rtlCol="0" anchor="ctr"/>
          <a:lstStyle>
            <a:lvl1pPr algn="ctr" eaLnBrk="1" fontAlgn="auto" hangingPunct="1">
              <a:spcBef>
                <a:spcPts val="0"/>
              </a:spcBef>
              <a:spcAft>
                <a:spcPts val="0"/>
              </a:spcAft>
              <a:defRPr sz="1000">
                <a:solidFill>
                  <a:schemeClr val="tx1">
                    <a:lumMod val="50000"/>
                    <a:lumOff val="50000"/>
                  </a:schemeClr>
                </a:solidFill>
                <a:latin typeface="+mn-lt"/>
                <a:ea typeface="+mn-ea"/>
              </a:defRPr>
            </a:lvl1pPr>
          </a:lstStyle>
          <a:p>
            <a:pPr>
              <a:defRPr/>
            </a:pPr>
            <a:fld id="{6489D9C7-5DC6-4263-87FF-7C99F6FB63C3}" type="datetime1">
              <a:rPr lang="zh-CN" altLang="en-US"/>
              <a:pPr>
                <a:defRPr/>
              </a:pPr>
              <a:t>2022/11/25</a:t>
            </a:fld>
            <a:endParaRPr lang="zh-CN" altLang="en-US"/>
          </a:p>
        </p:txBody>
      </p:sp>
      <p:sp>
        <p:nvSpPr>
          <p:cNvPr id="9" name="页脚占位符 4"/>
          <p:cNvSpPr>
            <a:spLocks noGrp="1"/>
          </p:cNvSpPr>
          <p:nvPr>
            <p:ph type="ftr" sz="quarter" idx="3"/>
          </p:nvPr>
        </p:nvSpPr>
        <p:spPr>
          <a:xfrm>
            <a:off x="669925" y="6240463"/>
            <a:ext cx="4140200" cy="2063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lumMod val="50000"/>
                    <a:lumOff val="50000"/>
                  </a:schemeClr>
                </a:solidFill>
                <a:latin typeface="+mn-lt"/>
                <a:ea typeface="+mn-ea"/>
              </a:defRPr>
            </a:lvl1pPr>
          </a:lstStyle>
          <a:p>
            <a:pPr>
              <a:defRPr/>
            </a:pPr>
            <a:r>
              <a:rPr lang="en-US" altLang="zh-CN"/>
              <a:t>www.islide.cc</a:t>
            </a:r>
            <a:endParaRPr lang="zh-CN" altLang="en-US" dirty="0"/>
          </a:p>
        </p:txBody>
      </p:sp>
      <p:sp>
        <p:nvSpPr>
          <p:cNvPr id="10" name="灯片编号占位符 5"/>
          <p:cNvSpPr>
            <a:spLocks noGrp="1"/>
          </p:cNvSpPr>
          <p:nvPr>
            <p:ph type="sldNum" sz="quarter" idx="4"/>
          </p:nvPr>
        </p:nvSpPr>
        <p:spPr>
          <a:xfrm>
            <a:off x="8610600" y="6240463"/>
            <a:ext cx="2909888" cy="206375"/>
          </a:xfrm>
          <a:prstGeom prst="rect">
            <a:avLst/>
          </a:prstGeom>
        </p:spPr>
        <p:txBody>
          <a:bodyPr vert="horz" lIns="91440" tIns="45720" rIns="91440" bIns="45720" rtlCol="0" anchor="ctr"/>
          <a:lstStyle>
            <a:lvl1pPr algn="r" eaLnBrk="1" fontAlgn="auto" hangingPunct="1">
              <a:spcBef>
                <a:spcPts val="0"/>
              </a:spcBef>
              <a:spcAft>
                <a:spcPts val="0"/>
              </a:spcAft>
              <a:defRPr sz="1000">
                <a:solidFill>
                  <a:schemeClr val="tx1">
                    <a:lumMod val="50000"/>
                    <a:lumOff val="50000"/>
                  </a:schemeClr>
                </a:solidFill>
                <a:latin typeface="+mn-lt"/>
                <a:ea typeface="+mn-ea"/>
              </a:defRPr>
            </a:lvl1pPr>
          </a:lstStyle>
          <a:p>
            <a:pPr>
              <a:defRPr/>
            </a:pPr>
            <a:fld id="{5A15C002-3274-407B-80AD-3DA13D85E5A1}" type="slidenum">
              <a:rPr lang="zh-CN" altLang="en-US"/>
              <a:pPr>
                <a:defRPr/>
              </a:pPr>
              <a:t>‹#›</a:t>
            </a:fld>
            <a:endParaRPr lang="zh-CN" altLang="en-US"/>
          </a:p>
        </p:txBody>
      </p:sp>
      <p:sp>
        <p:nvSpPr>
          <p:cNvPr id="4" name="KSO_TEMPLATE" hidden="1"/>
          <p:cNvSpPr/>
          <p:nvPr>
            <p:custDataLst>
              <p:tags r:id="rId1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 bg1="lt1" tx1="dk1" bg2="lt2" tx2="dk2" accent1="accent1" accent2="accent2" accent3="accent3" accent4="accent4" accent5="accent5" accent6="accent6" hlink="hlink" folHlink="folHlink"/>
  <p:sldLayoutIdLst>
    <p:sldLayoutId id="2147483795" r:id="rId1"/>
    <p:sldLayoutId id="2147483793" r:id="rId2"/>
    <p:sldLayoutId id="2147483796" r:id="rId3"/>
    <p:sldLayoutId id="2147483797" r:id="rId4"/>
    <p:sldLayoutId id="2147483798" r:id="rId5"/>
    <p:sldLayoutId id="2147483794" r:id="rId6"/>
    <p:sldLayoutId id="2147483799" r:id="rId7"/>
    <p:sldLayoutId id="2147483800" r:id="rId8"/>
    <p:sldLayoutId id="2147483801" r:id="rId9"/>
    <p:sldLayoutId id="2147483802" r:id="rId10"/>
    <p:sldLayoutId id="2147483803" r:id="rId11"/>
    <p:sldLayoutId id="2147483804" r:id="rId12"/>
  </p:sldLayoutIdLst>
  <p:hf hdr="0" dt="0"/>
  <p:txStyles>
    <p:titleStyle>
      <a:lvl1pPr algn="l" defTabSz="912813" rtl="0" eaLnBrk="0" fontAlgn="base" hangingPunct="0">
        <a:lnSpc>
          <a:spcPct val="90000"/>
        </a:lnSpc>
        <a:spcBef>
          <a:spcPct val="0"/>
        </a:spcBef>
        <a:spcAft>
          <a:spcPct val="0"/>
        </a:spcAft>
        <a:defRPr sz="2800" b="1" kern="1200">
          <a:solidFill>
            <a:schemeClr val="tx1"/>
          </a:solidFill>
          <a:latin typeface="+mj-lt"/>
          <a:ea typeface="+mj-ea"/>
          <a:cs typeface="+mj-cs"/>
        </a:defRPr>
      </a:lvl1pPr>
      <a:lvl2pPr algn="l" defTabSz="912813" rtl="0" eaLnBrk="0" fontAlgn="base" hangingPunct="0">
        <a:lnSpc>
          <a:spcPct val="90000"/>
        </a:lnSpc>
        <a:spcBef>
          <a:spcPct val="0"/>
        </a:spcBef>
        <a:spcAft>
          <a:spcPct val="0"/>
        </a:spcAft>
        <a:defRPr sz="2800" b="1">
          <a:solidFill>
            <a:schemeClr val="tx1"/>
          </a:solidFill>
          <a:latin typeface="Arial" panose="020B0604020202020204" pitchFamily="34" charset="0"/>
          <a:ea typeface="微软雅黑" panose="020B0503020204020204" pitchFamily="34" charset="-122"/>
        </a:defRPr>
      </a:lvl2pPr>
      <a:lvl3pPr algn="l" defTabSz="912813" rtl="0" eaLnBrk="0" fontAlgn="base" hangingPunct="0">
        <a:lnSpc>
          <a:spcPct val="90000"/>
        </a:lnSpc>
        <a:spcBef>
          <a:spcPct val="0"/>
        </a:spcBef>
        <a:spcAft>
          <a:spcPct val="0"/>
        </a:spcAft>
        <a:defRPr sz="2800" b="1">
          <a:solidFill>
            <a:schemeClr val="tx1"/>
          </a:solidFill>
          <a:latin typeface="Arial" panose="020B0604020202020204" pitchFamily="34" charset="0"/>
          <a:ea typeface="微软雅黑" panose="020B0503020204020204" pitchFamily="34" charset="-122"/>
        </a:defRPr>
      </a:lvl3pPr>
      <a:lvl4pPr algn="l" defTabSz="912813" rtl="0" eaLnBrk="0" fontAlgn="base" hangingPunct="0">
        <a:lnSpc>
          <a:spcPct val="90000"/>
        </a:lnSpc>
        <a:spcBef>
          <a:spcPct val="0"/>
        </a:spcBef>
        <a:spcAft>
          <a:spcPct val="0"/>
        </a:spcAft>
        <a:defRPr sz="2800" b="1">
          <a:solidFill>
            <a:schemeClr val="tx1"/>
          </a:solidFill>
          <a:latin typeface="Arial" panose="020B0604020202020204" pitchFamily="34" charset="0"/>
          <a:ea typeface="微软雅黑" panose="020B0503020204020204" pitchFamily="34" charset="-122"/>
        </a:defRPr>
      </a:lvl4pPr>
      <a:lvl5pPr algn="l" defTabSz="912813" rtl="0" eaLnBrk="0" fontAlgn="base" hangingPunct="0">
        <a:lnSpc>
          <a:spcPct val="90000"/>
        </a:lnSpc>
        <a:spcBef>
          <a:spcPct val="0"/>
        </a:spcBef>
        <a:spcAft>
          <a:spcPct val="0"/>
        </a:spcAft>
        <a:defRPr sz="2800" b="1">
          <a:solidFill>
            <a:schemeClr val="tx1"/>
          </a:solidFill>
          <a:latin typeface="Arial" panose="020B0604020202020204" pitchFamily="34" charset="0"/>
          <a:ea typeface="微软雅黑" panose="020B0503020204020204" pitchFamily="34" charset="-122"/>
        </a:defRPr>
      </a:lvl5pPr>
      <a:lvl6pPr marL="457200" algn="l" defTabSz="912813" rtl="0" fontAlgn="base">
        <a:lnSpc>
          <a:spcPct val="90000"/>
        </a:lnSpc>
        <a:spcBef>
          <a:spcPct val="0"/>
        </a:spcBef>
        <a:spcAft>
          <a:spcPct val="0"/>
        </a:spcAft>
        <a:defRPr sz="2800" b="1">
          <a:solidFill>
            <a:schemeClr val="tx1"/>
          </a:solidFill>
          <a:latin typeface="Arial" panose="020B0604020202020204" pitchFamily="34" charset="0"/>
          <a:ea typeface="微软雅黑" panose="020B0503020204020204" pitchFamily="34" charset="-122"/>
        </a:defRPr>
      </a:lvl6pPr>
      <a:lvl7pPr marL="914400" algn="l" defTabSz="912813" rtl="0" fontAlgn="base">
        <a:lnSpc>
          <a:spcPct val="90000"/>
        </a:lnSpc>
        <a:spcBef>
          <a:spcPct val="0"/>
        </a:spcBef>
        <a:spcAft>
          <a:spcPct val="0"/>
        </a:spcAft>
        <a:defRPr sz="2800" b="1">
          <a:solidFill>
            <a:schemeClr val="tx1"/>
          </a:solidFill>
          <a:latin typeface="Arial" panose="020B0604020202020204" pitchFamily="34" charset="0"/>
          <a:ea typeface="微软雅黑" panose="020B0503020204020204" pitchFamily="34" charset="-122"/>
        </a:defRPr>
      </a:lvl7pPr>
      <a:lvl8pPr marL="1371600" algn="l" defTabSz="912813" rtl="0" fontAlgn="base">
        <a:lnSpc>
          <a:spcPct val="90000"/>
        </a:lnSpc>
        <a:spcBef>
          <a:spcPct val="0"/>
        </a:spcBef>
        <a:spcAft>
          <a:spcPct val="0"/>
        </a:spcAft>
        <a:defRPr sz="2800" b="1">
          <a:solidFill>
            <a:schemeClr val="tx1"/>
          </a:solidFill>
          <a:latin typeface="Arial" panose="020B0604020202020204" pitchFamily="34" charset="0"/>
          <a:ea typeface="微软雅黑" panose="020B0503020204020204" pitchFamily="34" charset="-122"/>
        </a:defRPr>
      </a:lvl8pPr>
      <a:lvl9pPr marL="1828800" algn="l" defTabSz="912813" rtl="0" fontAlgn="base">
        <a:lnSpc>
          <a:spcPct val="90000"/>
        </a:lnSpc>
        <a:spcBef>
          <a:spcPct val="0"/>
        </a:spcBef>
        <a:spcAft>
          <a:spcPct val="0"/>
        </a:spcAft>
        <a:defRPr sz="2800" b="1">
          <a:solidFill>
            <a:schemeClr val="tx1"/>
          </a:solidFill>
          <a:latin typeface="Arial" panose="020B0604020202020204" pitchFamily="34" charset="0"/>
          <a:ea typeface="微软雅黑" panose="020B0503020204020204" pitchFamily="34" charset="-122"/>
        </a:defRPr>
      </a:lvl9pPr>
    </p:titleStyle>
    <p:bodyStyle>
      <a:lvl1pPr marL="228600" indent="-228600" algn="l" defTabSz="912813" rtl="0" eaLnBrk="0" fontAlgn="base" hangingPunct="0">
        <a:lnSpc>
          <a:spcPct val="90000"/>
        </a:lnSpc>
        <a:spcBef>
          <a:spcPts val="1000"/>
        </a:spcBef>
        <a:spcAft>
          <a:spcPct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2813"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2pPr>
      <a:lvl3pPr marL="1143000" indent="-228600" algn="l" defTabSz="912813"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2813" rtl="0" eaLnBrk="0" fontAlgn="base" hangingPunct="0">
        <a:lnSpc>
          <a:spcPct val="90000"/>
        </a:lnSpc>
        <a:spcBef>
          <a:spcPts val="500"/>
        </a:spcBef>
        <a:spcAft>
          <a:spcPct val="0"/>
        </a:spcAft>
        <a:buFont typeface="Arial" panose="020B0604020202020204" pitchFamily="34" charset="0"/>
        <a:buChar char="•"/>
        <a:defRPr sz="1400" kern="1200">
          <a:solidFill>
            <a:schemeClr val="tx1"/>
          </a:solidFill>
          <a:latin typeface="+mn-lt"/>
          <a:ea typeface="+mn-ea"/>
          <a:cs typeface="+mn-cs"/>
        </a:defRPr>
      </a:lvl4pPr>
      <a:lvl5pPr marL="2057400" indent="-228600" algn="l" defTabSz="912813" rtl="0" eaLnBrk="0" fontAlgn="base" hangingPunct="0">
        <a:lnSpc>
          <a:spcPct val="90000"/>
        </a:lnSpc>
        <a:spcBef>
          <a:spcPts val="500"/>
        </a:spcBef>
        <a:spcAft>
          <a:spcPct val="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5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59.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7.xml"/><Relationship Id="rId1" Type="http://schemas.openxmlformats.org/officeDocument/2006/relationships/tags" Target="../tags/tag60.xml"/><Relationship Id="rId4" Type="http://schemas.openxmlformats.org/officeDocument/2006/relationships/image" Target="../media/image7.wmf"/></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8" Type="http://schemas.openxmlformats.org/officeDocument/2006/relationships/tags" Target="../tags/tag68.xml"/><Relationship Id="rId13" Type="http://schemas.openxmlformats.org/officeDocument/2006/relationships/tags" Target="../tags/tag73.xml"/><Relationship Id="rId18" Type="http://schemas.openxmlformats.org/officeDocument/2006/relationships/image" Target="../media/image11.png"/><Relationship Id="rId3" Type="http://schemas.openxmlformats.org/officeDocument/2006/relationships/tags" Target="../tags/tag63.xml"/><Relationship Id="rId7" Type="http://schemas.openxmlformats.org/officeDocument/2006/relationships/tags" Target="../tags/tag67.xml"/><Relationship Id="rId12" Type="http://schemas.openxmlformats.org/officeDocument/2006/relationships/tags" Target="../tags/tag72.xml"/><Relationship Id="rId17" Type="http://schemas.openxmlformats.org/officeDocument/2006/relationships/image" Target="../media/image10.png"/><Relationship Id="rId2" Type="http://schemas.openxmlformats.org/officeDocument/2006/relationships/tags" Target="../tags/tag62.xml"/><Relationship Id="rId16" Type="http://schemas.openxmlformats.org/officeDocument/2006/relationships/slideLayout" Target="../slideLayouts/slideLayout17.xml"/><Relationship Id="rId1" Type="http://schemas.openxmlformats.org/officeDocument/2006/relationships/tags" Target="../tags/tag61.xml"/><Relationship Id="rId6" Type="http://schemas.openxmlformats.org/officeDocument/2006/relationships/tags" Target="../tags/tag66.xml"/><Relationship Id="rId11" Type="http://schemas.openxmlformats.org/officeDocument/2006/relationships/tags" Target="../tags/tag71.xml"/><Relationship Id="rId5" Type="http://schemas.openxmlformats.org/officeDocument/2006/relationships/tags" Target="../tags/tag65.xml"/><Relationship Id="rId15" Type="http://schemas.openxmlformats.org/officeDocument/2006/relationships/tags" Target="../tags/tag75.xml"/><Relationship Id="rId10" Type="http://schemas.openxmlformats.org/officeDocument/2006/relationships/tags" Target="../tags/tag70.xml"/><Relationship Id="rId19" Type="http://schemas.openxmlformats.org/officeDocument/2006/relationships/image" Target="../media/image12.jpeg"/><Relationship Id="rId4" Type="http://schemas.openxmlformats.org/officeDocument/2006/relationships/tags" Target="../tags/tag64.xml"/><Relationship Id="rId9" Type="http://schemas.openxmlformats.org/officeDocument/2006/relationships/tags" Target="../tags/tag69.xml"/><Relationship Id="rId14" Type="http://schemas.openxmlformats.org/officeDocument/2006/relationships/tags" Target="../tags/tag7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7.xml"/><Relationship Id="rId6" Type="http://schemas.microsoft.com/office/2007/relationships/hdphoto" Target="../media/hdphoto2.wdp"/><Relationship Id="rId5" Type="http://schemas.openxmlformats.org/officeDocument/2006/relationships/image" Target="../media/image16.pn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tags" Target="../tags/tag51.xml"/><Relationship Id="rId7" Type="http://schemas.openxmlformats.org/officeDocument/2006/relationships/tags" Target="../tags/tag55.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9"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0.jpeg"/><Relationship Id="rId1" Type="http://schemas.openxmlformats.org/officeDocument/2006/relationships/slideLayout" Target="../slideLayouts/slideLayout17.xml"/><Relationship Id="rId6" Type="http://schemas.openxmlformats.org/officeDocument/2006/relationships/image" Target="../media/image18.png"/><Relationship Id="rId5" Type="http://schemas.openxmlformats.org/officeDocument/2006/relationships/image" Target="../media/image22.jpeg"/><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3.xml"/><Relationship Id="rId1" Type="http://schemas.openxmlformats.org/officeDocument/2006/relationships/tags" Target="../tags/tag5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57.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0" y="2372809"/>
            <a:ext cx="12192000" cy="579157"/>
          </a:xfrm>
        </p:spPr>
        <p:txBody>
          <a:bodyPr>
            <a:noAutofit/>
          </a:bodyPr>
          <a:lstStyle/>
          <a:p>
            <a:pPr eaLnBrk="1" fontAlgn="auto" hangingPunct="1">
              <a:lnSpc>
                <a:spcPct val="150000"/>
              </a:lnSpc>
              <a:spcAft>
                <a:spcPts val="0"/>
              </a:spcAft>
              <a:defRPr/>
            </a:pPr>
            <a:r>
              <a:rPr lang="zh-CN" altLang="en-US" sz="3200" dirty="0">
                <a:solidFill>
                  <a:srgbClr val="FF0000"/>
                </a:solidFill>
                <a:latin typeface="黑体" panose="02010609060101010101" pitchFamily="49" charset="-122"/>
                <a:ea typeface="黑体" panose="02010609060101010101" pitchFamily="49" charset="-122"/>
                <a:sym typeface="+mn-ea"/>
              </a:rPr>
              <a:t>新型高膨胀、可降解止血绵</a:t>
            </a:r>
          </a:p>
        </p:txBody>
      </p:sp>
      <p:sp>
        <p:nvSpPr>
          <p:cNvPr id="3" name="副标题 2"/>
          <p:cNvSpPr>
            <a:spLocks noGrp="1"/>
          </p:cNvSpPr>
          <p:nvPr>
            <p:ph type="subTitle" idx="1"/>
            <p:custDataLst>
              <p:tags r:id="rId3"/>
            </p:custDataLst>
          </p:nvPr>
        </p:nvSpPr>
        <p:spPr>
          <a:xfrm>
            <a:off x="0" y="4529138"/>
            <a:ext cx="12192000" cy="1517650"/>
          </a:xfrm>
        </p:spPr>
        <p:txBody>
          <a:bodyPr rtlCol="0">
            <a:normAutofit fontScale="92500" lnSpcReduction="20000"/>
          </a:bodyPr>
          <a:lstStyle/>
          <a:p>
            <a:pPr>
              <a:spcBef>
                <a:spcPts val="0"/>
              </a:spcBef>
              <a:defRPr/>
            </a:pPr>
            <a:r>
              <a:rPr lang="zh-CN" altLang="en-US" sz="3300" b="1" dirty="0">
                <a:solidFill>
                  <a:schemeClr val="tx1"/>
                </a:solidFill>
                <a:latin typeface="黑体" panose="02010609060101010101" pitchFamily="49" charset="-122"/>
                <a:ea typeface="黑体" panose="02010609060101010101" pitchFamily="49" charset="-122"/>
                <a:sym typeface="+mn-ea"/>
              </a:rPr>
              <a:t>周青</a:t>
            </a:r>
            <a:endParaRPr lang="en-US" altLang="zh-CN" sz="3300" b="1" dirty="0">
              <a:solidFill>
                <a:schemeClr val="tx1"/>
              </a:solidFill>
              <a:latin typeface="黑体" panose="02010609060101010101" pitchFamily="49" charset="-122"/>
              <a:ea typeface="黑体" panose="02010609060101010101" pitchFamily="49" charset="-122"/>
              <a:sym typeface="+mn-ea"/>
            </a:endParaRPr>
          </a:p>
          <a:p>
            <a:pPr>
              <a:spcBef>
                <a:spcPts val="0"/>
              </a:spcBef>
              <a:defRPr/>
            </a:pPr>
            <a:r>
              <a:rPr lang="zh-CN" altLang="en-US" sz="3300" b="1" dirty="0">
                <a:solidFill>
                  <a:schemeClr val="tx1"/>
                </a:solidFill>
                <a:latin typeface="黑体" panose="02010609060101010101" pitchFamily="49" charset="-122"/>
                <a:ea typeface="黑体" panose="02010609060101010101" pitchFamily="49" charset="-122"/>
                <a:sym typeface="+mn-ea"/>
              </a:rPr>
              <a:t>山东水滴生物医药科技有限公司</a:t>
            </a:r>
            <a:endParaRPr lang="en-US" altLang="zh-CN" sz="3300" b="1" dirty="0">
              <a:solidFill>
                <a:schemeClr val="tx1"/>
              </a:solidFill>
              <a:latin typeface="黑体" panose="02010609060101010101" pitchFamily="49" charset="-122"/>
              <a:ea typeface="黑体" panose="02010609060101010101" pitchFamily="49" charset="-122"/>
              <a:sym typeface="+mn-ea"/>
            </a:endParaRPr>
          </a:p>
          <a:p>
            <a:pPr>
              <a:spcBef>
                <a:spcPts val="0"/>
              </a:spcBef>
              <a:defRPr/>
            </a:pPr>
            <a:r>
              <a:rPr lang="en-US" altLang="zh-CN" b="1" dirty="0">
                <a:solidFill>
                  <a:schemeClr val="tx1"/>
                </a:solidFill>
                <a:latin typeface="黑体" panose="02010609060101010101" pitchFamily="49" charset="-122"/>
                <a:ea typeface="黑体" panose="02010609060101010101" pitchFamily="49" charset="-122"/>
                <a:sym typeface="+mn-ea"/>
              </a:rPr>
              <a:t>2022</a:t>
            </a:r>
            <a:r>
              <a:rPr lang="zh-CN" altLang="en-US" b="1" dirty="0">
                <a:solidFill>
                  <a:schemeClr val="tx1"/>
                </a:solidFill>
                <a:latin typeface="黑体" panose="02010609060101010101" pitchFamily="49" charset="-122"/>
                <a:ea typeface="黑体" panose="02010609060101010101" pitchFamily="49" charset="-122"/>
                <a:sym typeface="+mn-ea"/>
              </a:rPr>
              <a:t>年</a:t>
            </a:r>
            <a:r>
              <a:rPr lang="en-US" altLang="zh-CN" b="1" dirty="0">
                <a:solidFill>
                  <a:schemeClr val="tx1"/>
                </a:solidFill>
                <a:latin typeface="黑体" panose="02010609060101010101" pitchFamily="49" charset="-122"/>
                <a:ea typeface="黑体" panose="02010609060101010101" pitchFamily="49" charset="-122"/>
                <a:sym typeface="+mn-ea"/>
              </a:rPr>
              <a:t>11</a:t>
            </a:r>
            <a:r>
              <a:rPr lang="zh-CN" altLang="en-US" b="1" dirty="0">
                <a:solidFill>
                  <a:schemeClr val="tx1"/>
                </a:solidFill>
                <a:latin typeface="黑体" panose="02010609060101010101" pitchFamily="49" charset="-122"/>
                <a:ea typeface="黑体" panose="02010609060101010101" pitchFamily="49" charset="-122"/>
                <a:sym typeface="+mn-ea"/>
              </a:rPr>
              <a:t>月</a:t>
            </a:r>
            <a:endParaRPr lang="zh-CN" altLang="en-US" dirty="0">
              <a:solidFill>
                <a:schemeClr val="tx1"/>
              </a:solidFill>
              <a:latin typeface="黑体" panose="02010609060101010101" pitchFamily="49" charset="-122"/>
              <a:ea typeface="黑体" panose="02010609060101010101" pitchFamily="49" charset="-122"/>
            </a:endParaRPr>
          </a:p>
        </p:txBody>
      </p:sp>
      <p:sp>
        <p:nvSpPr>
          <p:cNvPr id="15364" name="矩形 5"/>
          <p:cNvSpPr>
            <a:spLocks noChangeArrowheads="1"/>
          </p:cNvSpPr>
          <p:nvPr/>
        </p:nvSpPr>
        <p:spPr bwMode="auto">
          <a:xfrm>
            <a:off x="823004" y="518505"/>
            <a:ext cx="78183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30000"/>
              </a:lnSpc>
              <a:spcAft>
                <a:spcPts val="1000"/>
              </a:spcAft>
              <a:buFont typeface="Arial" panose="020B0604020202020204" pitchFamily="34" charset="0"/>
              <a:buChar char="•"/>
              <a:defRPr sz="1600">
                <a:solidFill>
                  <a:srgbClr val="595959"/>
                </a:solidFill>
                <a:latin typeface="Arial" panose="020B0604020202020204" pitchFamily="34" charset="0"/>
                <a:ea typeface="微软雅黑" panose="020B0503020204020204" pitchFamily="34" charset="-122"/>
              </a:defRPr>
            </a:lvl1pPr>
            <a:lvl2pPr marL="685800" indent="-228600">
              <a:lnSpc>
                <a:spcPct val="130000"/>
              </a:lnSpc>
              <a:spcAft>
                <a:spcPts val="1000"/>
              </a:spcAft>
              <a:buFont typeface="Arial" panose="020B0604020202020204" pitchFamily="34" charset="0"/>
              <a:buChar char="•"/>
              <a:tabLst>
                <a:tab pos="1609725" algn="l"/>
              </a:tabLst>
              <a:defRPr sz="1600">
                <a:solidFill>
                  <a:srgbClr val="595959"/>
                </a:solidFill>
                <a:latin typeface="Arial" panose="020B0604020202020204" pitchFamily="34" charset="0"/>
                <a:ea typeface="微软雅黑" panose="020B0503020204020204" pitchFamily="34" charset="-122"/>
              </a:defRPr>
            </a:lvl2pPr>
            <a:lvl3pPr marL="1143000" indent="-228600">
              <a:lnSpc>
                <a:spcPct val="130000"/>
              </a:lnSpc>
              <a:spcAft>
                <a:spcPts val="1000"/>
              </a:spcAft>
              <a:buFont typeface="Arial" panose="020B0604020202020204" pitchFamily="34" charset="0"/>
              <a:buChar char="•"/>
              <a:defRPr sz="1600">
                <a:solidFill>
                  <a:srgbClr val="595959"/>
                </a:solidFill>
                <a:latin typeface="Arial" panose="020B0604020202020204" pitchFamily="34" charset="0"/>
                <a:ea typeface="微软雅黑" panose="020B0503020204020204" pitchFamily="34" charset="-122"/>
              </a:defRPr>
            </a:lvl3pPr>
            <a:lvl4pPr marL="1600200" indent="-228600">
              <a:lnSpc>
                <a:spcPct val="130000"/>
              </a:lnSpc>
              <a:spcAft>
                <a:spcPts val="1000"/>
              </a:spcAft>
              <a:buFont typeface="Arial" panose="020B0604020202020204" pitchFamily="34" charset="0"/>
              <a:buChar char="•"/>
              <a:defRPr sz="1600">
                <a:solidFill>
                  <a:srgbClr val="595959"/>
                </a:solidFill>
                <a:latin typeface="Arial" panose="020B0604020202020204" pitchFamily="34" charset="0"/>
                <a:ea typeface="微软雅黑" panose="020B0503020204020204" pitchFamily="34" charset="-122"/>
              </a:defRPr>
            </a:lvl4pPr>
            <a:lvl5pPr marL="2057400" indent="-228600">
              <a:lnSpc>
                <a:spcPct val="130000"/>
              </a:lnSpc>
              <a:spcAft>
                <a:spcPts val="1000"/>
              </a:spcAft>
              <a:buFont typeface="Arial" panose="020B0604020202020204" pitchFamily="34" charset="0"/>
              <a:buChar char="•"/>
              <a:defRPr sz="1600">
                <a:solidFill>
                  <a:srgbClr val="595959"/>
                </a:solidFill>
                <a:latin typeface="Arial" panose="020B0604020202020204" pitchFamily="34" charset="0"/>
                <a:ea typeface="微软雅黑" panose="020B0503020204020204" pitchFamily="34" charset="-122"/>
              </a:defRPr>
            </a:lvl5pPr>
            <a:lvl6pPr marL="2514600" indent="-228600" eaLnBrk="0" fontAlgn="base" hangingPunct="0">
              <a:lnSpc>
                <a:spcPct val="130000"/>
              </a:lnSpc>
              <a:spcBef>
                <a:spcPct val="0"/>
              </a:spcBef>
              <a:spcAft>
                <a:spcPts val="1000"/>
              </a:spcAft>
              <a:buFont typeface="Arial" panose="020B0604020202020204" pitchFamily="34" charset="0"/>
              <a:buChar char="•"/>
              <a:defRPr sz="1600">
                <a:solidFill>
                  <a:srgbClr val="595959"/>
                </a:solidFill>
                <a:latin typeface="Arial" panose="020B0604020202020204" pitchFamily="34" charset="0"/>
                <a:ea typeface="微软雅黑" panose="020B0503020204020204" pitchFamily="34" charset="-122"/>
              </a:defRPr>
            </a:lvl6pPr>
            <a:lvl7pPr marL="2971800" indent="-228600" eaLnBrk="0" fontAlgn="base" hangingPunct="0">
              <a:lnSpc>
                <a:spcPct val="130000"/>
              </a:lnSpc>
              <a:spcBef>
                <a:spcPct val="0"/>
              </a:spcBef>
              <a:spcAft>
                <a:spcPts val="1000"/>
              </a:spcAft>
              <a:buFont typeface="Arial" panose="020B0604020202020204" pitchFamily="34" charset="0"/>
              <a:buChar char="•"/>
              <a:defRPr sz="1600">
                <a:solidFill>
                  <a:srgbClr val="595959"/>
                </a:solidFill>
                <a:latin typeface="Arial" panose="020B0604020202020204" pitchFamily="34" charset="0"/>
                <a:ea typeface="微软雅黑" panose="020B0503020204020204" pitchFamily="34" charset="-122"/>
              </a:defRPr>
            </a:lvl7pPr>
            <a:lvl8pPr marL="3429000" indent="-228600" eaLnBrk="0" fontAlgn="base" hangingPunct="0">
              <a:lnSpc>
                <a:spcPct val="130000"/>
              </a:lnSpc>
              <a:spcBef>
                <a:spcPct val="0"/>
              </a:spcBef>
              <a:spcAft>
                <a:spcPts val="1000"/>
              </a:spcAft>
              <a:buFont typeface="Arial" panose="020B0604020202020204" pitchFamily="34" charset="0"/>
              <a:buChar char="•"/>
              <a:defRPr sz="1600">
                <a:solidFill>
                  <a:srgbClr val="595959"/>
                </a:solidFill>
                <a:latin typeface="Arial" panose="020B0604020202020204" pitchFamily="34" charset="0"/>
                <a:ea typeface="微软雅黑" panose="020B0503020204020204" pitchFamily="34" charset="-122"/>
              </a:defRPr>
            </a:lvl8pPr>
            <a:lvl9pPr marL="3886200" indent="-228600" eaLnBrk="0" fontAlgn="base" hangingPunct="0">
              <a:lnSpc>
                <a:spcPct val="130000"/>
              </a:lnSpc>
              <a:spcBef>
                <a:spcPct val="0"/>
              </a:spcBef>
              <a:spcAft>
                <a:spcPts val="1000"/>
              </a:spcAft>
              <a:buFont typeface="Arial" panose="020B0604020202020204" pitchFamily="34" charset="0"/>
              <a:buChar char="•"/>
              <a:defRPr sz="1600">
                <a:solidFill>
                  <a:srgbClr val="595959"/>
                </a:solidFill>
                <a:latin typeface="Arial" panose="020B0604020202020204" pitchFamily="34" charset="0"/>
                <a:ea typeface="微软雅黑" panose="020B0503020204020204" pitchFamily="34" charset="-122"/>
              </a:defRPr>
            </a:lvl9pPr>
          </a:lstStyle>
          <a:p>
            <a:pPr eaLnBrk="1" hangingPunct="1">
              <a:lnSpc>
                <a:spcPct val="100000"/>
              </a:lnSpc>
              <a:spcAft>
                <a:spcPct val="0"/>
              </a:spcAft>
              <a:buFontTx/>
              <a:buNone/>
            </a:pPr>
            <a:r>
              <a:rPr lang="zh-CN" altLang="en-US" sz="2400" dirty="0">
                <a:solidFill>
                  <a:schemeClr val="tx1"/>
                </a:solidFill>
                <a:latin typeface="黑体" panose="02010609060101010101" pitchFamily="49" charset="-122"/>
                <a:ea typeface="黑体" panose="02010609060101010101" pitchFamily="49" charset="-122"/>
                <a:cs typeface="Times New Roman" panose="02020603050405020304" pitchFamily="18" charset="0"/>
              </a:rPr>
              <a:t>“科创中国”技术路演生物医药领域（西咸新区）专场</a:t>
            </a:r>
          </a:p>
        </p:txBody>
      </p:sp>
    </p:spTree>
    <p:custDataLst>
      <p:tags r:id="rId1"/>
    </p:custData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a:xfrm>
            <a:off x="8647113" y="6240463"/>
            <a:ext cx="2909887" cy="206375"/>
          </a:xfrm>
        </p:spPr>
        <p:txBody>
          <a:bodyPr/>
          <a:lstStyle/>
          <a:p>
            <a:pPr>
              <a:defRPr/>
            </a:pPr>
            <a:fld id="{166197DB-D65A-428B-9CAD-45D9C991F220}" type="slidenum">
              <a:rPr lang="zh-CN" altLang="en-US"/>
              <a:pPr>
                <a:defRPr/>
              </a:pPr>
              <a:t>10</a:t>
            </a:fld>
            <a:endParaRPr lang="zh-CN" altLang="en-US"/>
          </a:p>
        </p:txBody>
      </p:sp>
      <p:grpSp>
        <p:nvGrpSpPr>
          <p:cNvPr id="24579" name="组合 4"/>
          <p:cNvGrpSpPr>
            <a:grpSpLocks/>
          </p:cNvGrpSpPr>
          <p:nvPr/>
        </p:nvGrpSpPr>
        <p:grpSpPr bwMode="auto">
          <a:xfrm>
            <a:off x="649288" y="247650"/>
            <a:ext cx="11101387" cy="644525"/>
            <a:chOff x="194" y="618"/>
            <a:chExt cx="18124" cy="1015"/>
          </a:xfrm>
        </p:grpSpPr>
        <p:sp>
          <p:nvSpPr>
            <p:cNvPr id="24589" name="文本框 5"/>
            <p:cNvSpPr>
              <a:spLocks noChangeArrowheads="1"/>
            </p:cNvSpPr>
            <p:nvPr/>
          </p:nvSpPr>
          <p:spPr bwMode="auto">
            <a:xfrm>
              <a:off x="194" y="618"/>
              <a:ext cx="8362" cy="1015"/>
            </a:xfrm>
            <a:prstGeom prst="parallelogram">
              <a:avLst>
                <a:gd name="adj" fmla="val 24982"/>
              </a:avLst>
            </a:prstGeom>
            <a:noFill/>
            <a:ln w="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zh-CN" sz="2800" b="1" dirty="0">
                  <a:latin typeface="黑体" panose="02010609060101010101" pitchFamily="49" charset="-122"/>
                  <a:ea typeface="黑体" panose="02010609060101010101" pitchFamily="49" charset="-122"/>
                  <a:sym typeface="+mn-ea"/>
                </a:rPr>
                <a:t>三、创</a:t>
              </a:r>
              <a:r>
                <a:rPr lang="zh-CN" altLang="en-US" sz="2800" b="1" dirty="0">
                  <a:latin typeface="黑体" panose="02010609060101010101" pitchFamily="49" charset="-122"/>
                  <a:ea typeface="黑体" panose="02010609060101010101" pitchFamily="49" charset="-122"/>
                  <a:sym typeface="+mn-ea"/>
                </a:rPr>
                <a:t>业</a:t>
              </a:r>
              <a:r>
                <a:rPr lang="zh-CN" altLang="zh-CN" sz="2800" b="1" dirty="0">
                  <a:latin typeface="黑体" panose="02010609060101010101" pitchFamily="49" charset="-122"/>
                  <a:ea typeface="黑体" panose="02010609060101010101" pitchFamily="49" charset="-122"/>
                  <a:sym typeface="+mn-ea"/>
                </a:rPr>
                <a:t>项目</a:t>
              </a:r>
              <a:r>
                <a:rPr lang="zh-CN" altLang="en-US" sz="2800" b="1" dirty="0">
                  <a:latin typeface="黑体" panose="02010609060101010101" pitchFamily="49" charset="-122"/>
                  <a:ea typeface="黑体" panose="02010609060101010101" pitchFamily="49" charset="-122"/>
                  <a:sym typeface="+mn-ea"/>
                </a:rPr>
                <a:t>背景及内容</a:t>
              </a:r>
              <a:endParaRPr lang="zh-CN" altLang="zh-CN" sz="2800" b="1" dirty="0">
                <a:latin typeface="黑体" panose="02010609060101010101" pitchFamily="49" charset="-122"/>
                <a:ea typeface="黑体" panose="02010609060101010101" pitchFamily="49" charset="-122"/>
                <a:sym typeface="+mn-ea"/>
              </a:endParaRPr>
            </a:p>
          </p:txBody>
        </p:sp>
        <p:sp>
          <p:nvSpPr>
            <p:cNvPr id="7" name="文本框 6"/>
            <p:cNvSpPr txBox="1"/>
            <p:nvPr/>
          </p:nvSpPr>
          <p:spPr>
            <a:xfrm>
              <a:off x="8504" y="618"/>
              <a:ext cx="9814" cy="1007"/>
            </a:xfrm>
            <a:prstGeom prst="parallelogram">
              <a:avLst/>
            </a:prstGeom>
            <a:solidFill>
              <a:srgbClr val="00B0F0"/>
            </a:solidFill>
          </p:spPr>
          <p:txBody>
            <a:bodyPr>
              <a:spAutoFit/>
            </a:bodyPr>
            <a:lstStyle/>
            <a:p>
              <a:pPr eaLnBrk="1" fontAlgn="auto" hangingPunct="1">
                <a:spcBef>
                  <a:spcPts val="0"/>
                </a:spcBef>
                <a:spcAft>
                  <a:spcPts val="0"/>
                </a:spcAft>
                <a:defRPr/>
              </a:pPr>
              <a:r>
                <a:rPr lang="en-US" sz="2800" dirty="0">
                  <a:gradFill>
                    <a:gsLst>
                      <a:gs pos="0">
                        <a:srgbClr val="7B32B2"/>
                      </a:gs>
                      <a:gs pos="100000">
                        <a:srgbClr val="401A5D"/>
                      </a:gs>
                    </a:gsLst>
                    <a:lin scaled="0"/>
                  </a:gra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            </a:t>
              </a:r>
              <a:r>
                <a:rPr lang="zh-CN" altLang="en-US" sz="2800" b="1" dirty="0">
                  <a:solidFill>
                    <a:schemeClr val="bg1"/>
                  </a:solidFill>
                  <a:latin typeface="黑体" panose="02010609060101010101" pitchFamily="49" charset="-122"/>
                  <a:ea typeface="黑体" panose="02010609060101010101" pitchFamily="49" charset="-122"/>
                  <a:sym typeface="+mn-ea"/>
                </a:rPr>
                <a:t>项目背景</a:t>
              </a:r>
              <a:endParaRPr lang="zh-CN" altLang="en-US" sz="2800" b="1" dirty="0">
                <a:gradFill>
                  <a:gsLst>
                    <a:gs pos="0">
                      <a:srgbClr val="7B32B2"/>
                    </a:gs>
                    <a:gs pos="100000">
                      <a:srgbClr val="401A5D"/>
                    </a:gs>
                  </a:gsLst>
                  <a:lin scaled="0"/>
                </a:gradFill>
                <a:latin typeface="黑体" panose="02010609060101010101" pitchFamily="49" charset="-122"/>
                <a:ea typeface="黑体" panose="02010609060101010101" pitchFamily="49" charset="-122"/>
                <a:sym typeface="+mn-ea"/>
              </a:endParaRPr>
            </a:p>
          </p:txBody>
        </p:sp>
      </p:grpSp>
      <p:sp>
        <p:nvSpPr>
          <p:cNvPr id="24580" name="文本框 14"/>
          <p:cNvSpPr txBox="1">
            <a:spLocks noChangeArrowheads="1"/>
          </p:cNvSpPr>
          <p:nvPr/>
        </p:nvSpPr>
        <p:spPr bwMode="auto">
          <a:xfrm>
            <a:off x="1931194" y="3961792"/>
            <a:ext cx="361950"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latin typeface="黑体" panose="02010609060101010101" pitchFamily="49" charset="-122"/>
              <a:ea typeface="黑体" panose="02010609060101010101" pitchFamily="49" charset="-122"/>
            </a:endParaRPr>
          </a:p>
        </p:txBody>
      </p:sp>
      <p:sp>
        <p:nvSpPr>
          <p:cNvPr id="2" name="任意多边形 32">
            <a:extLst>
              <a:ext uri="{FF2B5EF4-FFF2-40B4-BE49-F238E27FC236}">
                <a16:creationId xmlns:a16="http://schemas.microsoft.com/office/drawing/2014/main" id="{04A8628C-ABB9-7D41-7FBE-B2050A4BE329}"/>
              </a:ext>
            </a:extLst>
          </p:cNvPr>
          <p:cNvSpPr>
            <a:spLocks noChangeArrowheads="1"/>
          </p:cNvSpPr>
          <p:nvPr/>
        </p:nvSpPr>
        <p:spPr bwMode="auto">
          <a:xfrm>
            <a:off x="4255596" y="1920026"/>
            <a:ext cx="2027237" cy="3038475"/>
          </a:xfrm>
          <a:custGeom>
            <a:avLst/>
            <a:gdLst>
              <a:gd name="T0" fmla="*/ 1826505 w 1906929"/>
              <a:gd name="T1" fmla="*/ 627880 h 2855728"/>
              <a:gd name="T2" fmla="*/ 1453840 w 1906929"/>
              <a:gd name="T3" fmla="*/ 1002448 h 2855728"/>
              <a:gd name="T4" fmla="*/ 1826505 w 1906929"/>
              <a:gd name="T5" fmla="*/ 1377017 h 2855728"/>
              <a:gd name="T6" fmla="*/ 2199168 w 1906929"/>
              <a:gd name="T7" fmla="*/ 1002448 h 2855728"/>
              <a:gd name="T8" fmla="*/ 1826505 w 1906929"/>
              <a:gd name="T9" fmla="*/ 627880 h 2855728"/>
              <a:gd name="T10" fmla="*/ 1137291 w 1906929"/>
              <a:gd name="T11" fmla="*/ 146730 h 2855728"/>
              <a:gd name="T12" fmla="*/ 1969894 w 1906929"/>
              <a:gd name="T13" fmla="*/ 22802 h 2855728"/>
              <a:gd name="T14" fmla="*/ 2460590 w 1906929"/>
              <a:gd name="T15" fmla="*/ 283366 h 2855728"/>
              <a:gd name="T16" fmla="*/ 2713852 w 1906929"/>
              <a:gd name="T17" fmla="*/ 1274778 h 2855728"/>
              <a:gd name="T18" fmla="*/ 2428932 w 1906929"/>
              <a:gd name="T19" fmla="*/ 1725996 h 2855728"/>
              <a:gd name="T20" fmla="*/ 1941403 w 1906929"/>
              <a:gd name="T21" fmla="*/ 2081890 h 2855728"/>
              <a:gd name="T22" fmla="*/ 1447539 w 1906929"/>
              <a:gd name="T23" fmla="*/ 2583951 h 2855728"/>
              <a:gd name="T24" fmla="*/ 1336737 w 1906929"/>
              <a:gd name="T25" fmla="*/ 2962087 h 2855728"/>
              <a:gd name="T26" fmla="*/ 1843261 w 1906929"/>
              <a:gd name="T27" fmla="*/ 3963032 h 2855728"/>
              <a:gd name="T28" fmla="*/ 2068033 w 1906929"/>
              <a:gd name="T29" fmla="*/ 4071070 h 2855728"/>
              <a:gd name="T30" fmla="*/ 2302299 w 1906929"/>
              <a:gd name="T31" fmla="*/ 4121910 h 2855728"/>
              <a:gd name="T32" fmla="*/ 2305467 w 1906929"/>
              <a:gd name="T33" fmla="*/ 4128265 h 2855728"/>
              <a:gd name="T34" fmla="*/ 1659648 w 1906929"/>
              <a:gd name="T35" fmla="*/ 4096488 h 2855728"/>
              <a:gd name="T36" fmla="*/ 307858 w 1906929"/>
              <a:gd name="T37" fmla="*/ 3127322 h 2855728"/>
              <a:gd name="T38" fmla="*/ 225549 w 1906929"/>
              <a:gd name="T39" fmla="*/ 2981150 h 2855728"/>
              <a:gd name="T40" fmla="*/ 190725 w 1906929"/>
              <a:gd name="T41" fmla="*/ 1147676 h 2855728"/>
              <a:gd name="T42" fmla="*/ 1137291 w 1906929"/>
              <a:gd name="T43" fmla="*/ 146730 h 28557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06929"/>
              <a:gd name="T67" fmla="*/ 0 h 2855728"/>
              <a:gd name="T68" fmla="*/ 1906929 w 1906929"/>
              <a:gd name="T69" fmla="*/ 2855728 h 285572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06929" h="2855728">
                <a:moveTo>
                  <a:pt x="1265321" y="432757"/>
                </a:moveTo>
                <a:cubicBezTo>
                  <a:pt x="1122740" y="432757"/>
                  <a:pt x="1007156" y="548341"/>
                  <a:pt x="1007156" y="690922"/>
                </a:cubicBezTo>
                <a:cubicBezTo>
                  <a:pt x="1007156" y="833503"/>
                  <a:pt x="1122740" y="949087"/>
                  <a:pt x="1265321" y="949087"/>
                </a:cubicBezTo>
                <a:cubicBezTo>
                  <a:pt x="1407902" y="949087"/>
                  <a:pt x="1523486" y="833503"/>
                  <a:pt x="1523486" y="690922"/>
                </a:cubicBezTo>
                <a:cubicBezTo>
                  <a:pt x="1523486" y="548341"/>
                  <a:pt x="1407902" y="432757"/>
                  <a:pt x="1265321" y="432757"/>
                </a:cubicBezTo>
                <a:close/>
                <a:moveTo>
                  <a:pt x="787866" y="101131"/>
                </a:moveTo>
                <a:cubicBezTo>
                  <a:pt x="993288" y="-28086"/>
                  <a:pt x="1237455" y="-3995"/>
                  <a:pt x="1364655" y="15716"/>
                </a:cubicBezTo>
                <a:cubicBezTo>
                  <a:pt x="1491855" y="35427"/>
                  <a:pt x="1608090" y="103321"/>
                  <a:pt x="1704587" y="195306"/>
                </a:cubicBezTo>
                <a:cubicBezTo>
                  <a:pt x="1880036" y="374895"/>
                  <a:pt x="1950216" y="644279"/>
                  <a:pt x="1880036" y="878621"/>
                </a:cubicBezTo>
                <a:cubicBezTo>
                  <a:pt x="1844946" y="994697"/>
                  <a:pt x="1774767" y="1106393"/>
                  <a:pt x="1682656" y="1189617"/>
                </a:cubicBezTo>
                <a:cubicBezTo>
                  <a:pt x="1568614" y="1268462"/>
                  <a:pt x="1454572" y="1342925"/>
                  <a:pt x="1344917" y="1434910"/>
                </a:cubicBezTo>
                <a:cubicBezTo>
                  <a:pt x="1213330" y="1529085"/>
                  <a:pt x="1066391" y="1629830"/>
                  <a:pt x="1002791" y="1780948"/>
                </a:cubicBezTo>
                <a:cubicBezTo>
                  <a:pt x="952350" y="1857602"/>
                  <a:pt x="943577" y="1949587"/>
                  <a:pt x="926032" y="2041572"/>
                </a:cubicBezTo>
                <a:cubicBezTo>
                  <a:pt x="897522" y="2310956"/>
                  <a:pt x="1031302" y="2589100"/>
                  <a:pt x="1276930" y="2731458"/>
                </a:cubicBezTo>
                <a:cubicBezTo>
                  <a:pt x="1325179" y="2764309"/>
                  <a:pt x="1382200" y="2779640"/>
                  <a:pt x="1432641" y="2805922"/>
                </a:cubicBezTo>
                <a:cubicBezTo>
                  <a:pt x="1489662" y="2816872"/>
                  <a:pt x="1540104" y="2840963"/>
                  <a:pt x="1594931" y="2840963"/>
                </a:cubicBezTo>
                <a:cubicBezTo>
                  <a:pt x="1599318" y="2843153"/>
                  <a:pt x="1592738" y="2843153"/>
                  <a:pt x="1597125" y="2845344"/>
                </a:cubicBezTo>
                <a:cubicBezTo>
                  <a:pt x="1463345" y="2867245"/>
                  <a:pt x="1290089" y="2851914"/>
                  <a:pt x="1149730" y="2823442"/>
                </a:cubicBezTo>
                <a:cubicBezTo>
                  <a:pt x="772514" y="2744598"/>
                  <a:pt x="412844" y="2492735"/>
                  <a:pt x="213270" y="2155458"/>
                </a:cubicBezTo>
                <a:lnTo>
                  <a:pt x="156250" y="2054712"/>
                </a:lnTo>
                <a:cubicBezTo>
                  <a:pt x="-43324" y="1680203"/>
                  <a:pt x="-52096" y="1165526"/>
                  <a:pt x="132125" y="791017"/>
                </a:cubicBezTo>
                <a:cubicBezTo>
                  <a:pt x="252746" y="506302"/>
                  <a:pt x="507148" y="234728"/>
                  <a:pt x="787866" y="101131"/>
                </a:cubicBezTo>
                <a:close/>
              </a:path>
            </a:pathLst>
          </a:custGeom>
          <a:solidFill>
            <a:schemeClr val="accent1">
              <a:lumMod val="75000"/>
            </a:schemeClr>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600" b="1" dirty="0">
                <a:solidFill>
                  <a:srgbClr val="FFFFFF"/>
                </a:solidFill>
                <a:latin typeface="微软雅黑" panose="020B0503020204020204" pitchFamily="34" charset="-122"/>
                <a:ea typeface="微软雅黑" panose="020B0503020204020204" pitchFamily="34" charset="-122"/>
              </a:rPr>
              <a:t>非吸收</a:t>
            </a:r>
          </a:p>
        </p:txBody>
      </p:sp>
      <p:sp>
        <p:nvSpPr>
          <p:cNvPr id="8" name="任意多边形 33">
            <a:extLst>
              <a:ext uri="{FF2B5EF4-FFF2-40B4-BE49-F238E27FC236}">
                <a16:creationId xmlns:a16="http://schemas.microsoft.com/office/drawing/2014/main" id="{9F23CA09-2CB0-CE60-3015-7F92554219B9}"/>
              </a:ext>
            </a:extLst>
          </p:cNvPr>
          <p:cNvSpPr>
            <a:spLocks noChangeArrowheads="1"/>
          </p:cNvSpPr>
          <p:nvPr/>
        </p:nvSpPr>
        <p:spPr bwMode="auto">
          <a:xfrm>
            <a:off x="5300171" y="1850176"/>
            <a:ext cx="2028825" cy="3038475"/>
          </a:xfrm>
          <a:custGeom>
            <a:avLst/>
            <a:gdLst>
              <a:gd name="T0" fmla="*/ 930530 w 1906929"/>
              <a:gd name="T1" fmla="*/ 2766322 h 2855727"/>
              <a:gd name="T2" fmla="*/ 556113 w 1906929"/>
              <a:gd name="T3" fmla="*/ 3140889 h 2855727"/>
              <a:gd name="T4" fmla="*/ 930530 w 1906929"/>
              <a:gd name="T5" fmla="*/ 3515457 h 2855727"/>
              <a:gd name="T6" fmla="*/ 1304950 w 1906929"/>
              <a:gd name="T7" fmla="*/ 3140889 h 2855727"/>
              <a:gd name="T8" fmla="*/ 930530 w 1906929"/>
              <a:gd name="T9" fmla="*/ 2766322 h 2855727"/>
              <a:gd name="T10" fmla="*/ 603925 w 1906929"/>
              <a:gd name="T11" fmla="*/ 815 h 2855727"/>
              <a:gd name="T12" fmla="*/ 1098172 w 1906929"/>
              <a:gd name="T13" fmla="*/ 46842 h 2855727"/>
              <a:gd name="T14" fmla="*/ 2456329 w 1906929"/>
              <a:gd name="T15" fmla="*/ 1016012 h 2855727"/>
              <a:gd name="T16" fmla="*/ 2539026 w 1906929"/>
              <a:gd name="T17" fmla="*/ 1162183 h 2855727"/>
              <a:gd name="T18" fmla="*/ 2574014 w 1906929"/>
              <a:gd name="T19" fmla="*/ 2995663 h 2855727"/>
              <a:gd name="T20" fmla="*/ 1622989 w 1906929"/>
              <a:gd name="T21" fmla="*/ 3996610 h 2855727"/>
              <a:gd name="T22" fmla="*/ 786465 w 1906929"/>
              <a:gd name="T23" fmla="*/ 4120538 h 2855727"/>
              <a:gd name="T24" fmla="*/ 293460 w 1906929"/>
              <a:gd name="T25" fmla="*/ 3859975 h 2855727"/>
              <a:gd name="T26" fmla="*/ 39004 w 1906929"/>
              <a:gd name="T27" fmla="*/ 2868559 h 2855727"/>
              <a:gd name="T28" fmla="*/ 325268 w 1906929"/>
              <a:gd name="T29" fmla="*/ 2417339 h 2855727"/>
              <a:gd name="T30" fmla="*/ 815091 w 1906929"/>
              <a:gd name="T31" fmla="*/ 2061446 h 2855727"/>
              <a:gd name="T32" fmla="*/ 1311280 w 1906929"/>
              <a:gd name="T33" fmla="*/ 1559384 h 2855727"/>
              <a:gd name="T34" fmla="*/ 1422606 w 1906929"/>
              <a:gd name="T35" fmla="*/ 1181249 h 2855727"/>
              <a:gd name="T36" fmla="*/ 913694 w 1906929"/>
              <a:gd name="T37" fmla="*/ 180300 h 2855727"/>
              <a:gd name="T38" fmla="*/ 687865 w 1906929"/>
              <a:gd name="T39" fmla="*/ 72261 h 2855727"/>
              <a:gd name="T40" fmla="*/ 452495 w 1906929"/>
              <a:gd name="T41" fmla="*/ 21421 h 2855727"/>
              <a:gd name="T42" fmla="*/ 449313 w 1906929"/>
              <a:gd name="T43" fmla="*/ 15063 h 2855727"/>
              <a:gd name="T44" fmla="*/ 603925 w 1906929"/>
              <a:gd name="T45" fmla="*/ 815 h 28557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06929"/>
              <a:gd name="T70" fmla="*/ 0 h 2855727"/>
              <a:gd name="T71" fmla="*/ 1906929 w 1906929"/>
              <a:gd name="T72" fmla="*/ 2855727 h 285572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06929" h="2855727">
                <a:moveTo>
                  <a:pt x="641609" y="1906640"/>
                </a:moveTo>
                <a:cubicBezTo>
                  <a:pt x="499028" y="1906640"/>
                  <a:pt x="383444" y="2022224"/>
                  <a:pt x="383444" y="2164805"/>
                </a:cubicBezTo>
                <a:cubicBezTo>
                  <a:pt x="383444" y="2307386"/>
                  <a:pt x="499028" y="2422970"/>
                  <a:pt x="641609" y="2422970"/>
                </a:cubicBezTo>
                <a:cubicBezTo>
                  <a:pt x="784190" y="2422970"/>
                  <a:pt x="899774" y="2307386"/>
                  <a:pt x="899774" y="2164805"/>
                </a:cubicBezTo>
                <a:cubicBezTo>
                  <a:pt x="899774" y="2022224"/>
                  <a:pt x="784190" y="1906640"/>
                  <a:pt x="641609" y="1906640"/>
                </a:cubicBezTo>
                <a:close/>
                <a:moveTo>
                  <a:pt x="416411" y="562"/>
                </a:moveTo>
                <a:cubicBezTo>
                  <a:pt x="528157" y="-3031"/>
                  <a:pt x="651931" y="10931"/>
                  <a:pt x="757200" y="32285"/>
                </a:cubicBezTo>
                <a:cubicBezTo>
                  <a:pt x="1134416" y="111129"/>
                  <a:pt x="1494086" y="362992"/>
                  <a:pt x="1693660" y="700269"/>
                </a:cubicBezTo>
                <a:lnTo>
                  <a:pt x="1750680" y="801015"/>
                </a:lnTo>
                <a:cubicBezTo>
                  <a:pt x="1950254" y="1175524"/>
                  <a:pt x="1959026" y="1690201"/>
                  <a:pt x="1774805" y="2064710"/>
                </a:cubicBezTo>
                <a:cubicBezTo>
                  <a:pt x="1654184" y="2349425"/>
                  <a:pt x="1399782" y="2620999"/>
                  <a:pt x="1119064" y="2754596"/>
                </a:cubicBezTo>
                <a:cubicBezTo>
                  <a:pt x="913642" y="2883813"/>
                  <a:pt x="669475" y="2859722"/>
                  <a:pt x="542275" y="2840011"/>
                </a:cubicBezTo>
                <a:cubicBezTo>
                  <a:pt x="415075" y="2820300"/>
                  <a:pt x="298840" y="2752406"/>
                  <a:pt x="202343" y="2660421"/>
                </a:cubicBezTo>
                <a:cubicBezTo>
                  <a:pt x="26894" y="2480832"/>
                  <a:pt x="-43286" y="2211448"/>
                  <a:pt x="26894" y="1977106"/>
                </a:cubicBezTo>
                <a:cubicBezTo>
                  <a:pt x="61984" y="1861030"/>
                  <a:pt x="132163" y="1749334"/>
                  <a:pt x="224274" y="1666110"/>
                </a:cubicBezTo>
                <a:cubicBezTo>
                  <a:pt x="338316" y="1587265"/>
                  <a:pt x="452358" y="1512802"/>
                  <a:pt x="562013" y="1420817"/>
                </a:cubicBezTo>
                <a:cubicBezTo>
                  <a:pt x="693600" y="1326642"/>
                  <a:pt x="840539" y="1225897"/>
                  <a:pt x="904139" y="1074779"/>
                </a:cubicBezTo>
                <a:cubicBezTo>
                  <a:pt x="954580" y="998125"/>
                  <a:pt x="963353" y="906140"/>
                  <a:pt x="980898" y="814155"/>
                </a:cubicBezTo>
                <a:cubicBezTo>
                  <a:pt x="1009408" y="544771"/>
                  <a:pt x="875628" y="266627"/>
                  <a:pt x="630000" y="124269"/>
                </a:cubicBezTo>
                <a:cubicBezTo>
                  <a:pt x="581751" y="91418"/>
                  <a:pt x="524730" y="76087"/>
                  <a:pt x="474289" y="49805"/>
                </a:cubicBezTo>
                <a:cubicBezTo>
                  <a:pt x="417268" y="38855"/>
                  <a:pt x="366826" y="14764"/>
                  <a:pt x="311999" y="14764"/>
                </a:cubicBezTo>
                <a:cubicBezTo>
                  <a:pt x="307612" y="12574"/>
                  <a:pt x="314192" y="12574"/>
                  <a:pt x="309805" y="10383"/>
                </a:cubicBezTo>
                <a:cubicBezTo>
                  <a:pt x="343250" y="4908"/>
                  <a:pt x="379163" y="1759"/>
                  <a:pt x="416411" y="562"/>
                </a:cubicBezTo>
                <a:close/>
              </a:path>
            </a:pathLst>
          </a:custGeom>
          <a:solidFill>
            <a:srgbClr val="B0E4DE"/>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buFont typeface="Arial" panose="020B0604020202020204" pitchFamily="34" charset="0"/>
              <a:buNone/>
            </a:pPr>
            <a:r>
              <a:rPr lang="zh-CN" altLang="en-US" sz="2600" b="1" dirty="0">
                <a:latin typeface="微软雅黑" panose="020B0503020204020204" pitchFamily="34" charset="-122"/>
                <a:ea typeface="微软雅黑" panose="020B0503020204020204" pitchFamily="34" charset="-122"/>
              </a:rPr>
              <a:t>可吸收</a:t>
            </a:r>
          </a:p>
        </p:txBody>
      </p:sp>
      <p:sp>
        <p:nvSpPr>
          <p:cNvPr id="9" name="矩形 34">
            <a:extLst>
              <a:ext uri="{FF2B5EF4-FFF2-40B4-BE49-F238E27FC236}">
                <a16:creationId xmlns:a16="http://schemas.microsoft.com/office/drawing/2014/main" id="{F1824711-3454-D060-135E-B62909BFF97F}"/>
              </a:ext>
            </a:extLst>
          </p:cNvPr>
          <p:cNvSpPr>
            <a:spLocks noChangeArrowheads="1"/>
          </p:cNvSpPr>
          <p:nvPr/>
        </p:nvSpPr>
        <p:spPr bwMode="auto">
          <a:xfrm>
            <a:off x="788205" y="2938633"/>
            <a:ext cx="2757487" cy="87313"/>
          </a:xfrm>
          <a:prstGeom prst="rect">
            <a:avLst/>
          </a:prstGeom>
          <a:solidFill>
            <a:srgbClr val="09416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1300">
              <a:solidFill>
                <a:srgbClr val="007068"/>
              </a:solidFill>
            </a:endParaRPr>
          </a:p>
        </p:txBody>
      </p:sp>
      <p:sp>
        <p:nvSpPr>
          <p:cNvPr id="11" name="矩形 35">
            <a:extLst>
              <a:ext uri="{FF2B5EF4-FFF2-40B4-BE49-F238E27FC236}">
                <a16:creationId xmlns:a16="http://schemas.microsoft.com/office/drawing/2014/main" id="{E077BBC7-C484-62A1-49FF-F3A6315841BF}"/>
              </a:ext>
            </a:extLst>
          </p:cNvPr>
          <p:cNvSpPr>
            <a:spLocks noChangeArrowheads="1"/>
          </p:cNvSpPr>
          <p:nvPr/>
        </p:nvSpPr>
        <p:spPr bwMode="auto">
          <a:xfrm>
            <a:off x="8259271" y="2978888"/>
            <a:ext cx="2759075" cy="87313"/>
          </a:xfrm>
          <a:prstGeom prst="rect">
            <a:avLst/>
          </a:prstGeom>
          <a:solidFill>
            <a:srgbClr val="106FA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1300">
              <a:solidFill>
                <a:srgbClr val="007068"/>
              </a:solidFill>
            </a:endParaRPr>
          </a:p>
        </p:txBody>
      </p:sp>
      <p:sp>
        <p:nvSpPr>
          <p:cNvPr id="12" name="矩形 35">
            <a:extLst>
              <a:ext uri="{FF2B5EF4-FFF2-40B4-BE49-F238E27FC236}">
                <a16:creationId xmlns:a16="http://schemas.microsoft.com/office/drawing/2014/main" id="{EE4E34A4-2CD2-F20B-5627-B44F6EEE7755}"/>
              </a:ext>
            </a:extLst>
          </p:cNvPr>
          <p:cNvSpPr>
            <a:spLocks noChangeArrowheads="1"/>
          </p:cNvSpPr>
          <p:nvPr/>
        </p:nvSpPr>
        <p:spPr bwMode="auto">
          <a:xfrm>
            <a:off x="1155773" y="2421268"/>
            <a:ext cx="22467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800" dirty="0">
                <a:solidFill>
                  <a:srgbClr val="094162"/>
                </a:solidFill>
                <a:latin typeface="Segoe UI" panose="020B0502040204020203" pitchFamily="34" charset="0"/>
                <a:ea typeface="微软雅黑" panose="020B0503020204020204" pitchFamily="34" charset="-122"/>
              </a:rPr>
              <a:t>非吸收性材料</a:t>
            </a:r>
          </a:p>
        </p:txBody>
      </p:sp>
      <p:sp>
        <p:nvSpPr>
          <p:cNvPr id="13" name="矩形 36">
            <a:extLst>
              <a:ext uri="{FF2B5EF4-FFF2-40B4-BE49-F238E27FC236}">
                <a16:creationId xmlns:a16="http://schemas.microsoft.com/office/drawing/2014/main" id="{3CF19EFD-1434-A66C-66A9-DD38517041D9}"/>
              </a:ext>
            </a:extLst>
          </p:cNvPr>
          <p:cNvSpPr>
            <a:spLocks noChangeArrowheads="1"/>
          </p:cNvSpPr>
          <p:nvPr/>
        </p:nvSpPr>
        <p:spPr bwMode="auto">
          <a:xfrm>
            <a:off x="8647113" y="2463068"/>
            <a:ext cx="22467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800" dirty="0">
                <a:solidFill>
                  <a:srgbClr val="106FAA"/>
                </a:solidFill>
                <a:latin typeface="Segoe UI" panose="020B0502040204020203" pitchFamily="34" charset="0"/>
                <a:ea typeface="微软雅黑" panose="020B0503020204020204" pitchFamily="34" charset="-122"/>
              </a:rPr>
              <a:t>可吸收性材料</a:t>
            </a:r>
          </a:p>
        </p:txBody>
      </p:sp>
      <p:sp>
        <p:nvSpPr>
          <p:cNvPr id="14" name="矩形 38">
            <a:extLst>
              <a:ext uri="{FF2B5EF4-FFF2-40B4-BE49-F238E27FC236}">
                <a16:creationId xmlns:a16="http://schemas.microsoft.com/office/drawing/2014/main" id="{C9B2BC9B-B23A-3B9B-2596-1CB1673F461E}"/>
              </a:ext>
            </a:extLst>
          </p:cNvPr>
          <p:cNvSpPr>
            <a:spLocks noChangeArrowheads="1"/>
          </p:cNvSpPr>
          <p:nvPr/>
        </p:nvSpPr>
        <p:spPr bwMode="auto">
          <a:xfrm>
            <a:off x="752777" y="3435036"/>
            <a:ext cx="2759075" cy="1945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650875">
              <a:defRPr>
                <a:solidFill>
                  <a:schemeClr val="tx1"/>
                </a:solidFill>
                <a:latin typeface="Calibri" panose="020F0502020204030204" pitchFamily="34" charset="0"/>
                <a:ea typeface="宋体" panose="02010600030101010101" pitchFamily="2" charset="-122"/>
              </a:defRPr>
            </a:lvl1pPr>
            <a:lvl2pPr defTabSz="650875">
              <a:defRPr>
                <a:solidFill>
                  <a:schemeClr val="tx1"/>
                </a:solidFill>
                <a:latin typeface="Calibri" panose="020F0502020204030204" pitchFamily="34" charset="0"/>
                <a:ea typeface="宋体" panose="02010600030101010101" pitchFamily="2" charset="-122"/>
              </a:defRPr>
            </a:lvl2pPr>
            <a:lvl3pPr marL="1143000" indent="-228600" defTabSz="650875">
              <a:defRPr>
                <a:solidFill>
                  <a:schemeClr val="tx1"/>
                </a:solidFill>
                <a:latin typeface="Calibri" panose="020F0502020204030204" pitchFamily="34" charset="0"/>
                <a:ea typeface="宋体" panose="02010600030101010101" pitchFamily="2" charset="-122"/>
              </a:defRPr>
            </a:lvl3pPr>
            <a:lvl4pPr marL="1600200" indent="-228600" defTabSz="650875">
              <a:defRPr>
                <a:solidFill>
                  <a:schemeClr val="tx1"/>
                </a:solidFill>
                <a:latin typeface="Calibri" panose="020F0502020204030204" pitchFamily="34" charset="0"/>
                <a:ea typeface="宋体" panose="02010600030101010101" pitchFamily="2" charset="-122"/>
              </a:defRPr>
            </a:lvl4pPr>
            <a:lvl5pPr marL="2057400" indent="-228600" defTabSz="650875">
              <a:defRPr>
                <a:solidFill>
                  <a:schemeClr val="tx1"/>
                </a:solidFill>
                <a:latin typeface="Calibri" panose="020F0502020204030204" pitchFamily="34" charset="0"/>
                <a:ea typeface="宋体" panose="02010600030101010101" pitchFamily="2" charset="-122"/>
              </a:defRPr>
            </a:lvl5pPr>
            <a:lvl6pPr marL="2514600" indent="-228600" defTabSz="6508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6508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6508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6508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285750" lvl="1" indent="-285750" eaLnBrk="1" hangingPunct="1">
              <a:lnSpc>
                <a:spcPct val="130000"/>
              </a:lnSpc>
              <a:spcAft>
                <a:spcPct val="15000"/>
              </a:spcAft>
              <a:buFont typeface="Arial" panose="020B0604020202020204" pitchFamily="34" charset="0"/>
              <a:buChar char="•"/>
            </a:pPr>
            <a:r>
              <a:rPr lang="zh-CN" altLang="en-US" dirty="0">
                <a:latin typeface="黑体" panose="02010609060101010101" pitchFamily="49" charset="-122"/>
                <a:ea typeface="黑体" panose="02010609060101010101" pitchFamily="49" charset="-122"/>
              </a:rPr>
              <a:t>凡士林纱条、碘仿纱条</a:t>
            </a:r>
            <a:endParaRPr lang="en-US" altLang="zh-CN" dirty="0">
              <a:latin typeface="黑体" panose="02010609060101010101" pitchFamily="49" charset="-122"/>
              <a:ea typeface="黑体" panose="02010609060101010101" pitchFamily="49" charset="-122"/>
            </a:endParaRPr>
          </a:p>
          <a:p>
            <a:pPr marL="285750" lvl="1" indent="-285750" eaLnBrk="1" hangingPunct="1">
              <a:lnSpc>
                <a:spcPct val="130000"/>
              </a:lnSpc>
              <a:spcAft>
                <a:spcPct val="15000"/>
              </a:spcAft>
              <a:buFont typeface="Arial" panose="020B0604020202020204" pitchFamily="34" charset="0"/>
              <a:buChar char="•"/>
            </a:pPr>
            <a:r>
              <a:rPr lang="zh-CN" altLang="en-US" dirty="0">
                <a:latin typeface="黑体" panose="02010609060101010101" pitchFamily="49" charset="-122"/>
                <a:ea typeface="黑体" panose="02010609060101010101" pitchFamily="49" charset="-122"/>
              </a:rPr>
              <a:t>指套或气囊导管类</a:t>
            </a:r>
            <a:endParaRPr lang="en-US" altLang="zh-CN" dirty="0">
              <a:latin typeface="黑体" panose="02010609060101010101" pitchFamily="49" charset="-122"/>
              <a:ea typeface="黑体" panose="02010609060101010101" pitchFamily="49" charset="-122"/>
            </a:endParaRPr>
          </a:p>
          <a:p>
            <a:pPr marL="285750" lvl="1" indent="-285750" eaLnBrk="1" hangingPunct="1">
              <a:lnSpc>
                <a:spcPct val="130000"/>
              </a:lnSpc>
              <a:spcAft>
                <a:spcPct val="15000"/>
              </a:spcAft>
              <a:buFont typeface="Arial" panose="020B0604020202020204" pitchFamily="34" charset="0"/>
              <a:buChar char="•"/>
            </a:pPr>
            <a:r>
              <a:rPr lang="zh-CN" altLang="en-US" dirty="0">
                <a:solidFill>
                  <a:srgbClr val="FF0000"/>
                </a:solidFill>
                <a:latin typeface="黑体" panose="02010609060101010101" pitchFamily="49" charset="-122"/>
                <a:ea typeface="黑体" panose="02010609060101010101" pitchFamily="49" charset="-122"/>
              </a:rPr>
              <a:t>高膨胀止血材料，如</a:t>
            </a:r>
            <a:r>
              <a:rPr lang="en-US" altLang="zh-CN" dirty="0">
                <a:solidFill>
                  <a:srgbClr val="FF0000"/>
                </a:solidFill>
                <a:latin typeface="黑体" panose="02010609060101010101" pitchFamily="49" charset="-122"/>
                <a:ea typeface="黑体" panose="02010609060101010101" pitchFamily="49" charset="-122"/>
              </a:rPr>
              <a:t>Merocel</a:t>
            </a:r>
            <a:r>
              <a:rPr lang="zh-CN" altLang="en-US" dirty="0">
                <a:solidFill>
                  <a:srgbClr val="FF0000"/>
                </a:solidFill>
                <a:latin typeface="黑体" panose="02010609060101010101" pitchFamily="49" charset="-122"/>
                <a:ea typeface="黑体" panose="02010609060101010101" pitchFamily="49" charset="-122"/>
              </a:rPr>
              <a:t>、</a:t>
            </a:r>
            <a:r>
              <a:rPr lang="en-US" altLang="zh-CN" dirty="0" err="1">
                <a:solidFill>
                  <a:srgbClr val="FF0000"/>
                </a:solidFill>
                <a:latin typeface="黑体" panose="02010609060101010101" pitchFamily="49" charset="-122"/>
                <a:ea typeface="黑体" panose="02010609060101010101" pitchFamily="49" charset="-122"/>
              </a:rPr>
              <a:t>Ivalon</a:t>
            </a:r>
            <a:r>
              <a:rPr lang="zh-CN" altLang="en-US" dirty="0">
                <a:solidFill>
                  <a:srgbClr val="FF0000"/>
                </a:solidFill>
                <a:latin typeface="黑体" panose="02010609060101010101" pitchFamily="49" charset="-122"/>
                <a:ea typeface="黑体" panose="02010609060101010101" pitchFamily="49" charset="-122"/>
              </a:rPr>
              <a:t>、</a:t>
            </a:r>
            <a:r>
              <a:rPr lang="en-US" altLang="zh-CN" dirty="0" err="1">
                <a:solidFill>
                  <a:srgbClr val="FF0000"/>
                </a:solidFill>
                <a:latin typeface="黑体" panose="02010609060101010101" pitchFamily="49" charset="-122"/>
                <a:ea typeface="黑体" panose="02010609060101010101" pitchFamily="49" charset="-122"/>
              </a:rPr>
              <a:t>Nasopore</a:t>
            </a:r>
            <a:endParaRPr lang="en-US" altLang="zh-CN" dirty="0">
              <a:solidFill>
                <a:srgbClr val="FF0000"/>
              </a:solidFill>
              <a:latin typeface="黑体" panose="02010609060101010101" pitchFamily="49" charset="-122"/>
              <a:ea typeface="黑体" panose="02010609060101010101" pitchFamily="49" charset="-122"/>
            </a:endParaRPr>
          </a:p>
        </p:txBody>
      </p:sp>
      <p:sp>
        <p:nvSpPr>
          <p:cNvPr id="15" name="矩形 40">
            <a:extLst>
              <a:ext uri="{FF2B5EF4-FFF2-40B4-BE49-F238E27FC236}">
                <a16:creationId xmlns:a16="http://schemas.microsoft.com/office/drawing/2014/main" id="{9EB5FE84-75D0-7415-7780-E8D86112D84B}"/>
              </a:ext>
            </a:extLst>
          </p:cNvPr>
          <p:cNvSpPr>
            <a:spLocks noChangeArrowheads="1"/>
          </p:cNvSpPr>
          <p:nvPr/>
        </p:nvSpPr>
        <p:spPr bwMode="auto">
          <a:xfrm>
            <a:off x="8259271" y="3453194"/>
            <a:ext cx="2759075" cy="1619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650875">
              <a:defRPr>
                <a:solidFill>
                  <a:schemeClr val="tx1"/>
                </a:solidFill>
                <a:latin typeface="Calibri" panose="020F0502020204030204" pitchFamily="34" charset="0"/>
                <a:ea typeface="宋体" panose="02010600030101010101" pitchFamily="2" charset="-122"/>
              </a:defRPr>
            </a:lvl1pPr>
            <a:lvl2pPr defTabSz="650875">
              <a:defRPr>
                <a:solidFill>
                  <a:schemeClr val="tx1"/>
                </a:solidFill>
                <a:latin typeface="Calibri" panose="020F0502020204030204" pitchFamily="34" charset="0"/>
                <a:ea typeface="宋体" panose="02010600030101010101" pitchFamily="2" charset="-122"/>
              </a:defRPr>
            </a:lvl2pPr>
            <a:lvl3pPr marL="1143000" indent="-228600" defTabSz="650875">
              <a:defRPr>
                <a:solidFill>
                  <a:schemeClr val="tx1"/>
                </a:solidFill>
                <a:latin typeface="Calibri" panose="020F0502020204030204" pitchFamily="34" charset="0"/>
                <a:ea typeface="宋体" panose="02010600030101010101" pitchFamily="2" charset="-122"/>
              </a:defRPr>
            </a:lvl3pPr>
            <a:lvl4pPr marL="1600200" indent="-228600" defTabSz="650875">
              <a:defRPr>
                <a:solidFill>
                  <a:schemeClr val="tx1"/>
                </a:solidFill>
                <a:latin typeface="Calibri" panose="020F0502020204030204" pitchFamily="34" charset="0"/>
                <a:ea typeface="宋体" panose="02010600030101010101" pitchFamily="2" charset="-122"/>
              </a:defRPr>
            </a:lvl4pPr>
            <a:lvl5pPr marL="2057400" indent="-228600" defTabSz="650875">
              <a:defRPr>
                <a:solidFill>
                  <a:schemeClr val="tx1"/>
                </a:solidFill>
                <a:latin typeface="Calibri" panose="020F0502020204030204" pitchFamily="34" charset="0"/>
                <a:ea typeface="宋体" panose="02010600030101010101" pitchFamily="2" charset="-122"/>
              </a:defRPr>
            </a:lvl5pPr>
            <a:lvl6pPr marL="2514600" indent="-228600" defTabSz="6508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6508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6508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6508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285750" lvl="1" indent="-285750" eaLnBrk="1" hangingPunct="1">
              <a:lnSpc>
                <a:spcPct val="130000"/>
              </a:lnSpc>
              <a:spcAft>
                <a:spcPct val="15000"/>
              </a:spcAft>
              <a:buFont typeface="Arial" panose="020B0604020202020204" pitchFamily="34" charset="0"/>
              <a:buChar char="•"/>
            </a:pPr>
            <a:r>
              <a:rPr lang="zh-CN" altLang="en-US" dirty="0">
                <a:latin typeface="黑体" panose="02010609060101010101" pitchFamily="49" charset="-122"/>
                <a:ea typeface="黑体" panose="02010609060101010101" pitchFamily="49" charset="-122"/>
              </a:rPr>
              <a:t>明胶海绵</a:t>
            </a:r>
            <a:endParaRPr lang="en-US" altLang="zh-CN" dirty="0">
              <a:latin typeface="黑体" panose="02010609060101010101" pitchFamily="49" charset="-122"/>
              <a:ea typeface="黑体" panose="02010609060101010101" pitchFamily="49" charset="-122"/>
            </a:endParaRPr>
          </a:p>
          <a:p>
            <a:pPr marL="285750" lvl="1" indent="-285750" eaLnBrk="1" hangingPunct="1">
              <a:lnSpc>
                <a:spcPct val="130000"/>
              </a:lnSpc>
              <a:spcAft>
                <a:spcPct val="15000"/>
              </a:spcAft>
              <a:buFont typeface="Arial" panose="020B0604020202020204" pitchFamily="34" charset="0"/>
              <a:buChar char="•"/>
            </a:pPr>
            <a:r>
              <a:rPr lang="zh-CN" altLang="en-US" dirty="0">
                <a:latin typeface="黑体" panose="02010609060101010101" pitchFamily="49" charset="-122"/>
                <a:ea typeface="黑体" panose="02010609060101010101" pitchFamily="49" charset="-122"/>
              </a:rPr>
              <a:t>止血纱布或止血绫</a:t>
            </a:r>
            <a:endParaRPr lang="en-US" altLang="zh-CN" dirty="0">
              <a:latin typeface="黑体" panose="02010609060101010101" pitchFamily="49" charset="-122"/>
              <a:ea typeface="黑体" panose="02010609060101010101" pitchFamily="49" charset="-122"/>
            </a:endParaRPr>
          </a:p>
          <a:p>
            <a:pPr marL="285750" lvl="1" indent="-285750" eaLnBrk="1" hangingPunct="1">
              <a:lnSpc>
                <a:spcPct val="130000"/>
              </a:lnSpc>
              <a:spcAft>
                <a:spcPct val="15000"/>
              </a:spcAft>
              <a:buFont typeface="Arial" panose="020B0604020202020204" pitchFamily="34" charset="0"/>
              <a:buChar char="•"/>
            </a:pPr>
            <a:r>
              <a:rPr lang="zh-CN" altLang="en-US" dirty="0">
                <a:latin typeface="黑体" panose="02010609060101010101" pitchFamily="49" charset="-122"/>
                <a:ea typeface="黑体" panose="02010609060101010101" pitchFamily="49" charset="-122"/>
              </a:rPr>
              <a:t>纤维蛋白胶</a:t>
            </a:r>
            <a:endParaRPr lang="en-US" altLang="zh-CN" dirty="0">
              <a:latin typeface="黑体" panose="02010609060101010101" pitchFamily="49" charset="-122"/>
              <a:ea typeface="黑体" panose="02010609060101010101" pitchFamily="49" charset="-122"/>
            </a:endParaRPr>
          </a:p>
          <a:p>
            <a:pPr marL="285750" lvl="1" indent="-285750" eaLnBrk="1" hangingPunct="1">
              <a:lnSpc>
                <a:spcPct val="130000"/>
              </a:lnSpc>
              <a:spcAft>
                <a:spcPct val="15000"/>
              </a:spcAft>
              <a:buFont typeface="Arial" panose="020B0604020202020204" pitchFamily="34" charset="0"/>
              <a:buChar char="•"/>
            </a:pPr>
            <a:r>
              <a:rPr lang="zh-CN" altLang="en-US" dirty="0">
                <a:latin typeface="黑体" panose="02010609060101010101" pitchFamily="49" charset="-122"/>
                <a:ea typeface="黑体" panose="02010609060101010101" pitchFamily="49" charset="-122"/>
              </a:rPr>
              <a:t>透明质酸脂等</a:t>
            </a:r>
          </a:p>
        </p:txBody>
      </p:sp>
      <p:sp>
        <p:nvSpPr>
          <p:cNvPr id="16" name="Rectangle 8">
            <a:extLst>
              <a:ext uri="{FF2B5EF4-FFF2-40B4-BE49-F238E27FC236}">
                <a16:creationId xmlns:a16="http://schemas.microsoft.com/office/drawing/2014/main" id="{9AE20236-05D4-B515-7F5D-987B3F52605D}"/>
              </a:ext>
            </a:extLst>
          </p:cNvPr>
          <p:cNvSpPr>
            <a:spLocks/>
          </p:cNvSpPr>
          <p:nvPr/>
        </p:nvSpPr>
        <p:spPr bwMode="auto">
          <a:xfrm>
            <a:off x="813896" y="5485257"/>
            <a:ext cx="10606544" cy="1121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2860" rIns="22860">
            <a:spAutoFit/>
          </a:bodyPr>
          <a:lstStyle>
            <a:lvl1pPr>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ct val="0"/>
              </a:spcBef>
              <a:spcAft>
                <a:spcPct val="0"/>
              </a:spcAft>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ct val="0"/>
              </a:spcBef>
              <a:spcAft>
                <a:spcPct val="0"/>
              </a:spcAft>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ct val="0"/>
              </a:spcBef>
              <a:spcAft>
                <a:spcPct val="0"/>
              </a:spcAft>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ct val="0"/>
              </a:spcBef>
              <a:spcAft>
                <a:spcPct val="0"/>
              </a:spcAft>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nSpc>
                <a:spcPct val="130000"/>
              </a:lnSpc>
              <a:buNone/>
            </a:pPr>
            <a:r>
              <a:rPr lang="zh-CN" altLang="en-US" sz="1800" dirty="0">
                <a:solidFill>
                  <a:schemeClr val="tx1"/>
                </a:solidFill>
                <a:latin typeface="黑体" panose="02010609060101010101" pitchFamily="49" charset="-122"/>
                <a:ea typeface="黑体" panose="02010609060101010101" pitchFamily="49" charset="-122"/>
                <a:cs typeface="+mn-ea"/>
                <a:sym typeface="+mn-lt"/>
              </a:rPr>
              <a:t>可吸收性材料多为生物质材料，以生物凝血为主，压迫止血效果并不理想，对于出血量大、创面深的腔道填塞止血适用性不高。</a:t>
            </a:r>
            <a:endParaRPr lang="en-US" altLang="zh-CN" sz="1800" dirty="0">
              <a:solidFill>
                <a:schemeClr val="tx1"/>
              </a:solidFill>
              <a:latin typeface="黑体" panose="02010609060101010101" pitchFamily="49" charset="-122"/>
              <a:ea typeface="黑体" panose="02010609060101010101" pitchFamily="49" charset="-122"/>
              <a:cs typeface="+mn-ea"/>
              <a:sym typeface="+mn-lt"/>
            </a:endParaRPr>
          </a:p>
          <a:p>
            <a:pPr>
              <a:lnSpc>
                <a:spcPct val="130000"/>
              </a:lnSpc>
              <a:buNone/>
            </a:pPr>
            <a:r>
              <a:rPr lang="zh-CN" altLang="en-US" sz="1800" dirty="0">
                <a:solidFill>
                  <a:srgbClr val="FF0000"/>
                </a:solidFill>
                <a:latin typeface="黑体" panose="02010609060101010101" pitchFamily="49" charset="-122"/>
                <a:ea typeface="黑体" panose="02010609060101010101" pitchFamily="49" charset="-122"/>
                <a:cs typeface="+mn-ea"/>
                <a:sym typeface="+mn-lt"/>
              </a:rPr>
              <a:t>非吸收性材料止血效果好，占据主导地位。</a:t>
            </a:r>
          </a:p>
        </p:txBody>
      </p:sp>
      <p:sp>
        <p:nvSpPr>
          <p:cNvPr id="17" name="Rectangle 1">
            <a:extLst>
              <a:ext uri="{FF2B5EF4-FFF2-40B4-BE49-F238E27FC236}">
                <a16:creationId xmlns:a16="http://schemas.microsoft.com/office/drawing/2014/main" id="{5ED4004A-C734-2F8B-871E-C062908FCF5E}"/>
              </a:ext>
            </a:extLst>
          </p:cNvPr>
          <p:cNvSpPr>
            <a:spLocks/>
          </p:cNvSpPr>
          <p:nvPr/>
        </p:nvSpPr>
        <p:spPr bwMode="auto">
          <a:xfrm>
            <a:off x="752777" y="1404718"/>
            <a:ext cx="2521203" cy="3877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eaLnBrk="1">
              <a:lnSpc>
                <a:spcPct val="80000"/>
              </a:lnSpc>
              <a:spcBef>
                <a:spcPct val="0"/>
              </a:spcBef>
              <a:buSzTx/>
              <a:buFontTx/>
              <a:buNone/>
            </a:pPr>
            <a:r>
              <a:rPr lang="zh-CN" altLang="en-US" sz="2400" dirty="0">
                <a:solidFill>
                  <a:srgbClr val="FF0000"/>
                </a:solidFill>
                <a:latin typeface="黑体" panose="02010609060101010101" pitchFamily="49" charset="-122"/>
                <a:ea typeface="黑体" panose="02010609060101010101" pitchFamily="49" charset="-122"/>
                <a:sym typeface="Helvetica" panose="020B0604020202020204" pitchFamily="34" charset="0"/>
              </a:rPr>
              <a:t>填塞止血材料分类</a:t>
            </a:r>
            <a:endParaRPr lang="en-US" altLang="zh-CN" sz="2400" dirty="0">
              <a:solidFill>
                <a:srgbClr val="FF0000"/>
              </a:solidFill>
              <a:latin typeface="黑体" panose="02010609060101010101" pitchFamily="49" charset="-122"/>
              <a:ea typeface="黑体" panose="02010609060101010101" pitchFamily="49" charset="-122"/>
              <a:sym typeface="Helvetica" panose="020B0604020202020204" pitchFamily="34" charset="0"/>
            </a:endParaRPr>
          </a:p>
        </p:txBody>
      </p:sp>
    </p:spTree>
    <p:custDataLst>
      <p:tags r:id="rId1"/>
    </p:custData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9" name="组合 4"/>
          <p:cNvGrpSpPr>
            <a:grpSpLocks/>
          </p:cNvGrpSpPr>
          <p:nvPr/>
        </p:nvGrpSpPr>
        <p:grpSpPr bwMode="auto">
          <a:xfrm>
            <a:off x="649288" y="247650"/>
            <a:ext cx="11101387" cy="644525"/>
            <a:chOff x="194" y="618"/>
            <a:chExt cx="18124" cy="1015"/>
          </a:xfrm>
        </p:grpSpPr>
        <p:sp>
          <p:nvSpPr>
            <p:cNvPr id="24589" name="文本框 5"/>
            <p:cNvSpPr>
              <a:spLocks noChangeArrowheads="1"/>
            </p:cNvSpPr>
            <p:nvPr/>
          </p:nvSpPr>
          <p:spPr bwMode="auto">
            <a:xfrm>
              <a:off x="194" y="618"/>
              <a:ext cx="8362" cy="1015"/>
            </a:xfrm>
            <a:prstGeom prst="parallelogram">
              <a:avLst>
                <a:gd name="adj" fmla="val 24982"/>
              </a:avLst>
            </a:prstGeom>
            <a:noFill/>
            <a:ln w="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zh-CN" sz="2800" b="1" dirty="0">
                  <a:latin typeface="黑体" panose="02010609060101010101" pitchFamily="49" charset="-122"/>
                  <a:ea typeface="黑体" panose="02010609060101010101" pitchFamily="49" charset="-122"/>
                  <a:sym typeface="+mn-ea"/>
                </a:rPr>
                <a:t>三、创</a:t>
              </a:r>
              <a:r>
                <a:rPr lang="zh-CN" altLang="en-US" sz="2800" b="1" dirty="0">
                  <a:latin typeface="黑体" panose="02010609060101010101" pitchFamily="49" charset="-122"/>
                  <a:ea typeface="黑体" panose="02010609060101010101" pitchFamily="49" charset="-122"/>
                  <a:sym typeface="+mn-ea"/>
                </a:rPr>
                <a:t>业</a:t>
              </a:r>
              <a:r>
                <a:rPr lang="zh-CN" altLang="zh-CN" sz="2800" b="1" dirty="0">
                  <a:latin typeface="黑体" panose="02010609060101010101" pitchFamily="49" charset="-122"/>
                  <a:ea typeface="黑体" panose="02010609060101010101" pitchFamily="49" charset="-122"/>
                  <a:sym typeface="+mn-ea"/>
                </a:rPr>
                <a:t>项目</a:t>
              </a:r>
              <a:r>
                <a:rPr lang="zh-CN" altLang="en-US" sz="2800" b="1" dirty="0">
                  <a:latin typeface="黑体" panose="02010609060101010101" pitchFamily="49" charset="-122"/>
                  <a:ea typeface="黑体" panose="02010609060101010101" pitchFamily="49" charset="-122"/>
                  <a:sym typeface="+mn-ea"/>
                </a:rPr>
                <a:t>背景及内容</a:t>
              </a:r>
              <a:endParaRPr lang="zh-CN" altLang="zh-CN" sz="2800" b="1" dirty="0">
                <a:latin typeface="黑体" panose="02010609060101010101" pitchFamily="49" charset="-122"/>
                <a:ea typeface="黑体" panose="02010609060101010101" pitchFamily="49" charset="-122"/>
                <a:sym typeface="+mn-ea"/>
              </a:endParaRPr>
            </a:p>
          </p:txBody>
        </p:sp>
        <p:sp>
          <p:nvSpPr>
            <p:cNvPr id="7" name="文本框 6"/>
            <p:cNvSpPr txBox="1"/>
            <p:nvPr/>
          </p:nvSpPr>
          <p:spPr>
            <a:xfrm>
              <a:off x="8504" y="618"/>
              <a:ext cx="9814" cy="1007"/>
            </a:xfrm>
            <a:prstGeom prst="parallelogram">
              <a:avLst/>
            </a:prstGeom>
            <a:solidFill>
              <a:srgbClr val="00B0F0"/>
            </a:solidFill>
          </p:spPr>
          <p:txBody>
            <a:bodyPr>
              <a:spAutoFit/>
            </a:bodyPr>
            <a:lstStyle/>
            <a:p>
              <a:pPr eaLnBrk="1" fontAlgn="auto" hangingPunct="1">
                <a:spcBef>
                  <a:spcPts val="0"/>
                </a:spcBef>
                <a:spcAft>
                  <a:spcPts val="0"/>
                </a:spcAft>
                <a:defRPr/>
              </a:pPr>
              <a:r>
                <a:rPr lang="en-US" sz="2800" dirty="0">
                  <a:gradFill>
                    <a:gsLst>
                      <a:gs pos="0">
                        <a:srgbClr val="7B32B2"/>
                      </a:gs>
                      <a:gs pos="100000">
                        <a:srgbClr val="401A5D"/>
                      </a:gs>
                    </a:gsLst>
                    <a:lin scaled="0"/>
                  </a:gra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            </a:t>
              </a:r>
              <a:r>
                <a:rPr lang="zh-CN" altLang="en-US" sz="2800" b="1" dirty="0">
                  <a:solidFill>
                    <a:schemeClr val="bg1"/>
                  </a:solidFill>
                  <a:latin typeface="黑体" panose="02010609060101010101" pitchFamily="49" charset="-122"/>
                  <a:ea typeface="黑体" panose="02010609060101010101" pitchFamily="49" charset="-122"/>
                  <a:sym typeface="+mn-ea"/>
                </a:rPr>
                <a:t>项目背景</a:t>
              </a:r>
              <a:endParaRPr lang="zh-CN" altLang="en-US" sz="2800" b="1" dirty="0">
                <a:gradFill>
                  <a:gsLst>
                    <a:gs pos="0">
                      <a:srgbClr val="7B32B2"/>
                    </a:gs>
                    <a:gs pos="100000">
                      <a:srgbClr val="401A5D"/>
                    </a:gs>
                  </a:gsLst>
                  <a:lin scaled="0"/>
                </a:gradFill>
                <a:latin typeface="黑体" panose="02010609060101010101" pitchFamily="49" charset="-122"/>
                <a:ea typeface="黑体" panose="02010609060101010101" pitchFamily="49" charset="-122"/>
                <a:sym typeface="+mn-ea"/>
              </a:endParaRPr>
            </a:p>
          </p:txBody>
        </p:sp>
      </p:grpSp>
      <p:sp>
        <p:nvSpPr>
          <p:cNvPr id="17" name="Rectangle 1">
            <a:extLst>
              <a:ext uri="{FF2B5EF4-FFF2-40B4-BE49-F238E27FC236}">
                <a16:creationId xmlns:a16="http://schemas.microsoft.com/office/drawing/2014/main" id="{5ED4004A-C734-2F8B-871E-C062908FCF5E}"/>
              </a:ext>
            </a:extLst>
          </p:cNvPr>
          <p:cNvSpPr>
            <a:spLocks/>
          </p:cNvSpPr>
          <p:nvPr/>
        </p:nvSpPr>
        <p:spPr bwMode="auto">
          <a:xfrm>
            <a:off x="752777" y="1404718"/>
            <a:ext cx="2816156" cy="3877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eaLnBrk="1">
              <a:lnSpc>
                <a:spcPct val="80000"/>
              </a:lnSpc>
              <a:spcBef>
                <a:spcPct val="0"/>
              </a:spcBef>
              <a:buSzTx/>
              <a:buFontTx/>
              <a:buNone/>
            </a:pPr>
            <a:r>
              <a:rPr lang="zh-CN" altLang="en-US" sz="2400" dirty="0">
                <a:solidFill>
                  <a:srgbClr val="FF0000"/>
                </a:solidFill>
                <a:latin typeface="黑体" panose="02010609060101010101" pitchFamily="49" charset="-122"/>
                <a:ea typeface="黑体" panose="02010609060101010101" pitchFamily="49" charset="-122"/>
                <a:sym typeface="Helvetica" panose="020B0604020202020204" pitchFamily="34" charset="0"/>
              </a:rPr>
              <a:t>市售高膨胀止血材料</a:t>
            </a:r>
            <a:endParaRPr lang="en-US" altLang="zh-CN" sz="2400" dirty="0">
              <a:solidFill>
                <a:srgbClr val="FF0000"/>
              </a:solidFill>
              <a:latin typeface="黑体" panose="02010609060101010101" pitchFamily="49" charset="-122"/>
              <a:ea typeface="黑体" panose="02010609060101010101" pitchFamily="49" charset="-122"/>
              <a:sym typeface="Helvetica" panose="020B0604020202020204" pitchFamily="34" charset="0"/>
            </a:endParaRPr>
          </a:p>
        </p:txBody>
      </p:sp>
      <p:sp>
        <p:nvSpPr>
          <p:cNvPr id="3" name="Rectangle 35">
            <a:extLst>
              <a:ext uri="{FF2B5EF4-FFF2-40B4-BE49-F238E27FC236}">
                <a16:creationId xmlns:a16="http://schemas.microsoft.com/office/drawing/2014/main" id="{93F1353C-9E3F-1326-A868-6DBA9B00AE3D}"/>
              </a:ext>
            </a:extLst>
          </p:cNvPr>
          <p:cNvSpPr>
            <a:spLocks noChangeAspect="1" noChangeArrowheads="1"/>
          </p:cNvSpPr>
          <p:nvPr/>
        </p:nvSpPr>
        <p:spPr bwMode="auto">
          <a:xfrm flipH="1">
            <a:off x="1685962" y="2474036"/>
            <a:ext cx="1041648" cy="846141"/>
          </a:xfrm>
          <a:prstGeom prst="rect">
            <a:avLst/>
          </a:prstGeom>
          <a:solidFill>
            <a:schemeClr val="bg1">
              <a:lumMod val="95000"/>
            </a:schemeClr>
          </a:solidFill>
          <a:ln w="9525">
            <a:noFill/>
            <a:miter lim="800000"/>
            <a:headEnd/>
            <a:tailEnd/>
          </a:ln>
          <a:effectLst/>
        </p:spPr>
        <p:txBody>
          <a:bodyPr vert="horz" wrap="square" lIns="36000" tIns="36000" rIns="36000" bIns="360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a:ln>
                  <a:noFill/>
                </a:ln>
                <a:solidFill>
                  <a:schemeClr val="tx1">
                    <a:lumMod val="75000"/>
                    <a:lumOff val="25000"/>
                  </a:schemeClr>
                </a:solidFill>
                <a:effectLst/>
                <a:latin typeface="微软雅黑" pitchFamily="34" charset="-122"/>
                <a:ea typeface="微软雅黑" pitchFamily="34" charset="-122"/>
                <a:cs typeface="宋体" pitchFamily="2" charset="-122"/>
              </a:rPr>
              <a:t>Merocel</a:t>
            </a:r>
            <a:endParaRPr kumimoji="0" lang="zh-CN" sz="1400" b="1" i="0" u="none" strike="noStrike" cap="none" normalizeH="0" baseline="0" dirty="0">
              <a:ln>
                <a:noFill/>
              </a:ln>
              <a:solidFill>
                <a:schemeClr val="tx1">
                  <a:lumMod val="75000"/>
                  <a:lumOff val="25000"/>
                </a:schemeClr>
              </a:solidFill>
              <a:effectLst/>
              <a:latin typeface="微软雅黑" pitchFamily="34" charset="-122"/>
              <a:ea typeface="微软雅黑" pitchFamily="34" charset="-122"/>
              <a:cs typeface="宋体" pitchFamily="2" charset="-122"/>
            </a:endParaRPr>
          </a:p>
        </p:txBody>
      </p:sp>
      <p:sp>
        <p:nvSpPr>
          <p:cNvPr id="5" name="Rectangle 36">
            <a:extLst>
              <a:ext uri="{FF2B5EF4-FFF2-40B4-BE49-F238E27FC236}">
                <a16:creationId xmlns:a16="http://schemas.microsoft.com/office/drawing/2014/main" id="{DBCFBD72-143A-6D0B-3B45-44ADC6796390}"/>
              </a:ext>
            </a:extLst>
          </p:cNvPr>
          <p:cNvSpPr>
            <a:spLocks noChangeAspect="1" noChangeArrowheads="1"/>
          </p:cNvSpPr>
          <p:nvPr/>
        </p:nvSpPr>
        <p:spPr bwMode="auto">
          <a:xfrm flipH="1">
            <a:off x="1686649" y="3381857"/>
            <a:ext cx="1041648" cy="908176"/>
          </a:xfrm>
          <a:prstGeom prst="rect">
            <a:avLst/>
          </a:prstGeom>
          <a:solidFill>
            <a:schemeClr val="bg1">
              <a:lumMod val="95000"/>
            </a:schemeClr>
          </a:solidFill>
          <a:ln w="9525">
            <a:noFill/>
            <a:miter lim="800000"/>
            <a:headEnd/>
            <a:tailEnd/>
          </a:ln>
          <a:effectLst/>
        </p:spPr>
        <p:txBody>
          <a:bodyPr vert="horz" wrap="square" lIns="36000" tIns="36000" rIns="36000" bIns="360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err="1">
                <a:ln>
                  <a:noFill/>
                </a:ln>
                <a:solidFill>
                  <a:schemeClr val="tx1">
                    <a:lumMod val="75000"/>
                    <a:lumOff val="25000"/>
                  </a:schemeClr>
                </a:solidFill>
                <a:effectLst/>
                <a:latin typeface="微软雅黑" pitchFamily="34" charset="-122"/>
                <a:ea typeface="微软雅黑" pitchFamily="34" charset="-122"/>
                <a:cs typeface="宋体" pitchFamily="2" charset="-122"/>
              </a:rPr>
              <a:t>Ivalon</a:t>
            </a:r>
            <a:endParaRPr kumimoji="0" lang="zh-CN" sz="1400" b="1" i="0" u="none" strike="noStrike" cap="none" normalizeH="0" baseline="0" dirty="0">
              <a:ln>
                <a:noFill/>
              </a:ln>
              <a:solidFill>
                <a:schemeClr val="tx1">
                  <a:lumMod val="75000"/>
                  <a:lumOff val="25000"/>
                </a:schemeClr>
              </a:solidFill>
              <a:effectLst/>
              <a:latin typeface="微软雅黑" pitchFamily="34" charset="-122"/>
              <a:ea typeface="微软雅黑" pitchFamily="34" charset="-122"/>
              <a:cs typeface="宋体" pitchFamily="2" charset="-122"/>
            </a:endParaRPr>
          </a:p>
        </p:txBody>
      </p:sp>
      <p:sp>
        <p:nvSpPr>
          <p:cNvPr id="6" name="Rectangle 37">
            <a:extLst>
              <a:ext uri="{FF2B5EF4-FFF2-40B4-BE49-F238E27FC236}">
                <a16:creationId xmlns:a16="http://schemas.microsoft.com/office/drawing/2014/main" id="{E23FC771-4CF3-8D9F-272B-548EE4203383}"/>
              </a:ext>
            </a:extLst>
          </p:cNvPr>
          <p:cNvSpPr>
            <a:spLocks noChangeAspect="1" noChangeArrowheads="1"/>
          </p:cNvSpPr>
          <p:nvPr/>
        </p:nvSpPr>
        <p:spPr bwMode="auto">
          <a:xfrm>
            <a:off x="1685962" y="2049444"/>
            <a:ext cx="1042335" cy="361215"/>
          </a:xfrm>
          <a:prstGeom prst="rect">
            <a:avLst/>
          </a:prstGeom>
          <a:solidFill>
            <a:schemeClr val="bg1">
              <a:lumMod val="95000"/>
            </a:schemeClr>
          </a:solidFill>
          <a:ln w="9525">
            <a:noFill/>
            <a:miter lim="800000"/>
            <a:headEnd/>
            <a:tailEnd/>
          </a:ln>
          <a:effectLst/>
        </p:spPr>
        <p:txBody>
          <a:bodyPr vert="horz" wrap="square" lIns="36000" tIns="36000" rIns="36000" bIns="360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sz="1400" b="1" i="0" u="none" strike="noStrike" cap="none" normalizeH="0" baseline="0" dirty="0">
              <a:ln>
                <a:noFill/>
              </a:ln>
              <a:solidFill>
                <a:schemeClr val="tx1">
                  <a:lumMod val="75000"/>
                  <a:lumOff val="25000"/>
                </a:schemeClr>
              </a:solidFill>
              <a:effectLst/>
              <a:latin typeface="微软雅黑" pitchFamily="34" charset="-122"/>
              <a:ea typeface="微软雅黑" pitchFamily="34" charset="-122"/>
              <a:cs typeface="宋体" pitchFamily="2" charset="-122"/>
            </a:endParaRPr>
          </a:p>
        </p:txBody>
      </p:sp>
      <p:sp>
        <p:nvSpPr>
          <p:cNvPr id="10" name="Rectangle 38">
            <a:extLst>
              <a:ext uri="{FF2B5EF4-FFF2-40B4-BE49-F238E27FC236}">
                <a16:creationId xmlns:a16="http://schemas.microsoft.com/office/drawing/2014/main" id="{672FE698-6FFA-C156-8270-30919157CC35}"/>
              </a:ext>
            </a:extLst>
          </p:cNvPr>
          <p:cNvSpPr>
            <a:spLocks noChangeAspect="1" noChangeArrowheads="1"/>
          </p:cNvSpPr>
          <p:nvPr/>
        </p:nvSpPr>
        <p:spPr bwMode="auto">
          <a:xfrm flipH="1">
            <a:off x="1685962" y="4329489"/>
            <a:ext cx="1041647" cy="846142"/>
          </a:xfrm>
          <a:prstGeom prst="rect">
            <a:avLst/>
          </a:prstGeom>
          <a:solidFill>
            <a:schemeClr val="bg1">
              <a:lumMod val="95000"/>
            </a:schemeClr>
          </a:solidFill>
          <a:ln w="9525">
            <a:noFill/>
            <a:miter lim="800000"/>
            <a:headEnd/>
            <a:tailEnd/>
          </a:ln>
          <a:effectLst/>
        </p:spPr>
        <p:txBody>
          <a:bodyPr vert="horz" wrap="square" lIns="36000" tIns="36000" rIns="36000" bIns="360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err="1">
                <a:ln>
                  <a:noFill/>
                </a:ln>
                <a:solidFill>
                  <a:schemeClr val="tx1">
                    <a:lumMod val="75000"/>
                    <a:lumOff val="25000"/>
                  </a:schemeClr>
                </a:solidFill>
                <a:effectLst/>
                <a:latin typeface="微软雅黑" pitchFamily="34" charset="-122"/>
                <a:ea typeface="微软雅黑" pitchFamily="34" charset="-122"/>
                <a:cs typeface="宋体" pitchFamily="2" charset="-122"/>
              </a:rPr>
              <a:t>Nasopore</a:t>
            </a:r>
            <a:endParaRPr kumimoji="0" lang="zh-CN" sz="1400" b="1" i="0" u="none" strike="noStrike" cap="none" normalizeH="0" baseline="0" dirty="0">
              <a:ln>
                <a:noFill/>
              </a:ln>
              <a:solidFill>
                <a:schemeClr val="tx1">
                  <a:lumMod val="75000"/>
                  <a:lumOff val="25000"/>
                </a:schemeClr>
              </a:solidFill>
              <a:effectLst/>
              <a:latin typeface="微软雅黑" pitchFamily="34" charset="-122"/>
              <a:ea typeface="微软雅黑" pitchFamily="34" charset="-122"/>
              <a:cs typeface="宋体" pitchFamily="2" charset="-122"/>
            </a:endParaRPr>
          </a:p>
        </p:txBody>
      </p:sp>
      <p:grpSp>
        <p:nvGrpSpPr>
          <p:cNvPr id="18" name="组合 17">
            <a:extLst>
              <a:ext uri="{FF2B5EF4-FFF2-40B4-BE49-F238E27FC236}">
                <a16:creationId xmlns:a16="http://schemas.microsoft.com/office/drawing/2014/main" id="{43246CD8-6805-240F-AF8D-43861E3B05E6}"/>
              </a:ext>
            </a:extLst>
          </p:cNvPr>
          <p:cNvGrpSpPr>
            <a:grpSpLocks noChangeAspect="1"/>
          </p:cNvGrpSpPr>
          <p:nvPr/>
        </p:nvGrpSpPr>
        <p:grpSpPr>
          <a:xfrm>
            <a:off x="2787441" y="2043094"/>
            <a:ext cx="7331768" cy="3124333"/>
            <a:chOff x="1272680" y="1901686"/>
            <a:chExt cx="5991936" cy="3543538"/>
          </a:xfrm>
        </p:grpSpPr>
        <p:sp>
          <p:nvSpPr>
            <p:cNvPr id="19" name="Rectangle 29">
              <a:extLst>
                <a:ext uri="{FF2B5EF4-FFF2-40B4-BE49-F238E27FC236}">
                  <a16:creationId xmlns:a16="http://schemas.microsoft.com/office/drawing/2014/main" id="{A19F648B-2730-30C5-9F9B-6C166B7D11DE}"/>
                </a:ext>
              </a:extLst>
            </p:cNvPr>
            <p:cNvSpPr>
              <a:spLocks noChangeAspect="1" noChangeArrowheads="1"/>
            </p:cNvSpPr>
            <p:nvPr/>
          </p:nvSpPr>
          <p:spPr bwMode="auto">
            <a:xfrm flipH="1">
              <a:off x="1272684" y="1901686"/>
              <a:ext cx="1586236" cy="374557"/>
            </a:xfrm>
            <a:prstGeom prst="rect">
              <a:avLst/>
            </a:prstGeom>
            <a:solidFill>
              <a:schemeClr val="bg1">
                <a:lumMod val="95000"/>
              </a:schemeClr>
            </a:solidFill>
            <a:ln w="9525">
              <a:noFill/>
              <a:miter lim="800000"/>
              <a:headEnd/>
              <a:tailEnd/>
            </a:ln>
            <a:effectLst/>
          </p:spPr>
          <p:txBody>
            <a:bodyPr vert="horz" wrap="square" lIns="36000" tIns="36000" rIns="36000" bIns="360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zh-CN" altLang="en-US" sz="1400" b="1" dirty="0">
                  <a:solidFill>
                    <a:schemeClr val="tx1">
                      <a:lumMod val="75000"/>
                      <a:lumOff val="25000"/>
                    </a:schemeClr>
                  </a:solidFill>
                  <a:latin typeface="微软雅黑" pitchFamily="34" charset="-122"/>
                  <a:ea typeface="微软雅黑" pitchFamily="34" charset="-122"/>
                  <a:cs typeface="宋体" pitchFamily="2" charset="-122"/>
                </a:rPr>
                <a:t>材质</a:t>
              </a:r>
              <a:endParaRPr kumimoji="0" lang="zh-CN" sz="1400" b="1" i="0" u="none" strike="noStrike" cap="none" normalizeH="0" baseline="0" dirty="0">
                <a:ln>
                  <a:noFill/>
                </a:ln>
                <a:solidFill>
                  <a:schemeClr val="tx1">
                    <a:lumMod val="75000"/>
                    <a:lumOff val="25000"/>
                  </a:schemeClr>
                </a:solidFill>
                <a:effectLst/>
                <a:latin typeface="微软雅黑" pitchFamily="34" charset="-122"/>
                <a:ea typeface="微软雅黑" pitchFamily="34" charset="-122"/>
                <a:cs typeface="宋体" pitchFamily="2" charset="-122"/>
              </a:endParaRPr>
            </a:p>
          </p:txBody>
        </p:sp>
        <p:sp>
          <p:nvSpPr>
            <p:cNvPr id="20" name="Rectangle 30">
              <a:extLst>
                <a:ext uri="{FF2B5EF4-FFF2-40B4-BE49-F238E27FC236}">
                  <a16:creationId xmlns:a16="http://schemas.microsoft.com/office/drawing/2014/main" id="{95852216-0AD3-E4BF-1523-E8BB038F27C3}"/>
                </a:ext>
              </a:extLst>
            </p:cNvPr>
            <p:cNvSpPr>
              <a:spLocks noChangeAspect="1" noChangeArrowheads="1"/>
            </p:cNvSpPr>
            <p:nvPr/>
          </p:nvSpPr>
          <p:spPr bwMode="auto">
            <a:xfrm flipH="1">
              <a:off x="2924022" y="1901686"/>
              <a:ext cx="1328170" cy="374557"/>
            </a:xfrm>
            <a:prstGeom prst="rect">
              <a:avLst/>
            </a:prstGeom>
            <a:solidFill>
              <a:schemeClr val="bg1">
                <a:lumMod val="95000"/>
              </a:schemeClr>
            </a:solidFill>
            <a:ln w="9525">
              <a:noFill/>
              <a:miter lim="800000"/>
              <a:headEnd/>
              <a:tailEnd/>
            </a:ln>
            <a:effectLst/>
          </p:spPr>
          <p:txBody>
            <a:bodyPr vert="horz" wrap="square" lIns="36000" tIns="36000" rIns="36000" bIns="360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zh-CN" altLang="en-US" sz="1400" b="1" dirty="0">
                  <a:solidFill>
                    <a:schemeClr val="tx1">
                      <a:lumMod val="75000"/>
                      <a:lumOff val="25000"/>
                    </a:schemeClr>
                  </a:solidFill>
                  <a:latin typeface="微软雅黑" pitchFamily="34" charset="-122"/>
                  <a:ea typeface="微软雅黑" pitchFamily="34" charset="-122"/>
                  <a:cs typeface="宋体" pitchFamily="2" charset="-122"/>
                </a:rPr>
                <a:t>干态硬度</a:t>
              </a:r>
              <a:endParaRPr kumimoji="0" lang="zh-CN" sz="1400" b="1" i="0" u="none" strike="noStrike" cap="none" normalizeH="0" baseline="0" dirty="0">
                <a:ln>
                  <a:noFill/>
                </a:ln>
                <a:solidFill>
                  <a:schemeClr val="tx1">
                    <a:lumMod val="75000"/>
                    <a:lumOff val="25000"/>
                  </a:schemeClr>
                </a:solidFill>
                <a:effectLst/>
                <a:latin typeface="微软雅黑" pitchFamily="34" charset="-122"/>
                <a:ea typeface="微软雅黑" pitchFamily="34" charset="-122"/>
                <a:cs typeface="宋体" pitchFamily="2" charset="-122"/>
              </a:endParaRPr>
            </a:p>
          </p:txBody>
        </p:sp>
        <p:sp>
          <p:nvSpPr>
            <p:cNvPr id="21" name="Rectangle 31">
              <a:extLst>
                <a:ext uri="{FF2B5EF4-FFF2-40B4-BE49-F238E27FC236}">
                  <a16:creationId xmlns:a16="http://schemas.microsoft.com/office/drawing/2014/main" id="{880D5686-3623-4AB9-9695-C16A649ED2A1}"/>
                </a:ext>
              </a:extLst>
            </p:cNvPr>
            <p:cNvSpPr>
              <a:spLocks noChangeAspect="1" noChangeArrowheads="1"/>
            </p:cNvSpPr>
            <p:nvPr/>
          </p:nvSpPr>
          <p:spPr bwMode="auto">
            <a:xfrm flipH="1">
              <a:off x="4327256" y="1901686"/>
              <a:ext cx="1549636" cy="374557"/>
            </a:xfrm>
            <a:prstGeom prst="rect">
              <a:avLst/>
            </a:prstGeom>
            <a:solidFill>
              <a:schemeClr val="bg1">
                <a:lumMod val="95000"/>
              </a:schemeClr>
            </a:solidFill>
            <a:ln w="9525">
              <a:noFill/>
              <a:miter lim="800000"/>
              <a:headEnd/>
              <a:tailEnd/>
            </a:ln>
            <a:effectLst/>
          </p:spPr>
          <p:txBody>
            <a:bodyPr vert="horz" wrap="square" lIns="36000" tIns="36000" rIns="36000" bIns="360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zh-CN" altLang="en-US" sz="1400" b="1" dirty="0">
                  <a:solidFill>
                    <a:srgbClr val="FF0000"/>
                  </a:solidFill>
                  <a:latin typeface="微软雅黑" pitchFamily="34" charset="-122"/>
                  <a:ea typeface="微软雅黑" pitchFamily="34" charset="-122"/>
                  <a:cs typeface="宋体" pitchFamily="2" charset="-122"/>
                </a:rPr>
                <a:t>可降解</a:t>
              </a:r>
              <a:endParaRPr kumimoji="0" lang="zh-CN" sz="1400" b="1" i="0" u="none" strike="noStrike" cap="none" normalizeH="0" baseline="0" dirty="0">
                <a:ln>
                  <a:noFill/>
                </a:ln>
                <a:solidFill>
                  <a:srgbClr val="FF0000"/>
                </a:solidFill>
                <a:effectLst/>
                <a:latin typeface="微软雅黑" pitchFamily="34" charset="-122"/>
                <a:ea typeface="微软雅黑" pitchFamily="34" charset="-122"/>
                <a:cs typeface="宋体" pitchFamily="2" charset="-122"/>
              </a:endParaRPr>
            </a:p>
          </p:txBody>
        </p:sp>
        <p:sp>
          <p:nvSpPr>
            <p:cNvPr id="22" name="Rectangle 32">
              <a:extLst>
                <a:ext uri="{FF2B5EF4-FFF2-40B4-BE49-F238E27FC236}">
                  <a16:creationId xmlns:a16="http://schemas.microsoft.com/office/drawing/2014/main" id="{5807DDA6-D1BF-8479-0FFC-AA90CE2F29D1}"/>
                </a:ext>
              </a:extLst>
            </p:cNvPr>
            <p:cNvSpPr>
              <a:spLocks noChangeAspect="1" noChangeArrowheads="1"/>
            </p:cNvSpPr>
            <p:nvPr/>
          </p:nvSpPr>
          <p:spPr bwMode="auto">
            <a:xfrm flipH="1">
              <a:off x="5958777" y="1901686"/>
              <a:ext cx="1289709" cy="374557"/>
            </a:xfrm>
            <a:prstGeom prst="rect">
              <a:avLst/>
            </a:prstGeom>
            <a:solidFill>
              <a:schemeClr val="bg1">
                <a:lumMod val="95000"/>
              </a:schemeClr>
            </a:solidFill>
            <a:ln w="9525">
              <a:noFill/>
              <a:miter lim="800000"/>
              <a:headEnd/>
              <a:tailEnd/>
            </a:ln>
            <a:effectLst/>
          </p:spPr>
          <p:txBody>
            <a:bodyPr vert="horz" wrap="square" lIns="36000" tIns="36000" rIns="36000" bIns="360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a:ln>
                    <a:noFill/>
                  </a:ln>
                  <a:solidFill>
                    <a:schemeClr val="tx1">
                      <a:lumMod val="75000"/>
                      <a:lumOff val="25000"/>
                    </a:schemeClr>
                  </a:solidFill>
                  <a:effectLst/>
                  <a:latin typeface="微软雅黑" pitchFamily="34" charset="-122"/>
                  <a:ea typeface="微软雅黑" pitchFamily="34" charset="-122"/>
                  <a:cs typeface="宋体" pitchFamily="2" charset="-122"/>
                </a:rPr>
                <a:t>患者体验</a:t>
              </a:r>
              <a:endParaRPr kumimoji="0" lang="zh-CN" sz="1400" b="1" i="0" u="none" strike="noStrike" cap="none" normalizeH="0" baseline="0" dirty="0">
                <a:ln>
                  <a:noFill/>
                </a:ln>
                <a:solidFill>
                  <a:schemeClr val="tx1">
                    <a:lumMod val="75000"/>
                    <a:lumOff val="25000"/>
                  </a:schemeClr>
                </a:solidFill>
                <a:effectLst/>
                <a:latin typeface="微软雅黑" pitchFamily="34" charset="-122"/>
                <a:ea typeface="微软雅黑" pitchFamily="34" charset="-122"/>
                <a:cs typeface="宋体" pitchFamily="2" charset="-122"/>
              </a:endParaRPr>
            </a:p>
          </p:txBody>
        </p:sp>
        <p:sp>
          <p:nvSpPr>
            <p:cNvPr id="23" name="Rectangle 4">
              <a:extLst>
                <a:ext uri="{FF2B5EF4-FFF2-40B4-BE49-F238E27FC236}">
                  <a16:creationId xmlns:a16="http://schemas.microsoft.com/office/drawing/2014/main" id="{93E7F196-1AF2-C201-A628-296E89E003B6}"/>
                </a:ext>
              </a:extLst>
            </p:cNvPr>
            <p:cNvSpPr>
              <a:spLocks noChangeAspect="1" noChangeArrowheads="1"/>
            </p:cNvSpPr>
            <p:nvPr/>
          </p:nvSpPr>
          <p:spPr bwMode="auto">
            <a:xfrm flipH="1">
              <a:off x="1272684" y="3395272"/>
              <a:ext cx="1595542" cy="1054833"/>
            </a:xfrm>
            <a:prstGeom prst="rect">
              <a:avLst/>
            </a:prstGeom>
            <a:noFill/>
            <a:ln w="6350">
              <a:solidFill>
                <a:schemeClr val="bg1">
                  <a:lumMod val="85000"/>
                </a:schemeClr>
              </a:solidFill>
              <a:miter lim="800000"/>
              <a:headEnd/>
              <a:tailEnd/>
            </a:ln>
            <a:effectLst/>
          </p:spPr>
          <p:txBody>
            <a:bodyPr vert="horz" wrap="square" lIns="36195" tIns="36195" rIns="36195" bIns="36195"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sz="1800" b="0" i="0" u="none" strike="noStrike" cap="none" normalizeH="0" baseline="0" dirty="0">
                <a:ln>
                  <a:noFill/>
                </a:ln>
                <a:solidFill>
                  <a:schemeClr val="tx1"/>
                </a:solidFill>
                <a:effectLst/>
                <a:latin typeface="Arial" pitchFamily="34" charset="0"/>
                <a:ea typeface="宋体" pitchFamily="2" charset="-122"/>
                <a:cs typeface="宋体" pitchFamily="2" charset="-122"/>
              </a:endParaRPr>
            </a:p>
          </p:txBody>
        </p:sp>
        <p:sp>
          <p:nvSpPr>
            <p:cNvPr id="24" name="Rectangle 5">
              <a:extLst>
                <a:ext uri="{FF2B5EF4-FFF2-40B4-BE49-F238E27FC236}">
                  <a16:creationId xmlns:a16="http://schemas.microsoft.com/office/drawing/2014/main" id="{9A3BE7E0-B936-6928-953A-2A8A10AA0D24}"/>
                </a:ext>
              </a:extLst>
            </p:cNvPr>
            <p:cNvSpPr>
              <a:spLocks noChangeAspect="1" noChangeArrowheads="1"/>
            </p:cNvSpPr>
            <p:nvPr/>
          </p:nvSpPr>
          <p:spPr bwMode="auto">
            <a:xfrm flipH="1">
              <a:off x="2924022" y="3395272"/>
              <a:ext cx="1328171" cy="1054833"/>
            </a:xfrm>
            <a:prstGeom prst="rect">
              <a:avLst/>
            </a:prstGeom>
            <a:noFill/>
            <a:ln w="6350">
              <a:solidFill>
                <a:schemeClr val="bg1">
                  <a:lumMod val="85000"/>
                </a:schemeClr>
              </a:solidFill>
              <a:miter lim="800000"/>
              <a:headEnd/>
              <a:tailEnd/>
            </a:ln>
            <a:effectLst/>
          </p:spPr>
          <p:txBody>
            <a:bodyPr vert="horz" wrap="square" lIns="28575" tIns="0" rIns="17780" bIns="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dirty="0">
                <a:ln>
                  <a:noFill/>
                </a:ln>
                <a:solidFill>
                  <a:schemeClr val="tx1"/>
                </a:solidFill>
                <a:effectLst/>
                <a:latin typeface="Arial" pitchFamily="34" charset="0"/>
                <a:ea typeface="宋体" pitchFamily="2" charset="-122"/>
                <a:cs typeface="宋体" pitchFamily="2" charset="-122"/>
              </a:endParaRPr>
            </a:p>
          </p:txBody>
        </p:sp>
        <p:sp>
          <p:nvSpPr>
            <p:cNvPr id="25" name="Rectangle 6">
              <a:extLst>
                <a:ext uri="{FF2B5EF4-FFF2-40B4-BE49-F238E27FC236}">
                  <a16:creationId xmlns:a16="http://schemas.microsoft.com/office/drawing/2014/main" id="{628DE31B-4E98-91EB-4802-A52DF49020C0}"/>
                </a:ext>
              </a:extLst>
            </p:cNvPr>
            <p:cNvSpPr>
              <a:spLocks noChangeAspect="1" noChangeArrowheads="1"/>
            </p:cNvSpPr>
            <p:nvPr/>
          </p:nvSpPr>
          <p:spPr bwMode="auto">
            <a:xfrm flipH="1">
              <a:off x="4327256" y="3395272"/>
              <a:ext cx="1549636" cy="1054833"/>
            </a:xfrm>
            <a:prstGeom prst="rect">
              <a:avLst/>
            </a:prstGeom>
            <a:noFill/>
            <a:ln w="6350">
              <a:solidFill>
                <a:schemeClr val="bg1">
                  <a:lumMod val="85000"/>
                </a:schemeClr>
              </a:solidFill>
              <a:miter lim="800000"/>
              <a:headEnd/>
              <a:tailEnd/>
            </a:ln>
            <a:effectLst/>
          </p:spPr>
          <p:txBody>
            <a:bodyPr vert="horz" wrap="square" lIns="36195" tIns="0" rIns="17780" bIns="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a:ln>
                    <a:noFill/>
                  </a:ln>
                  <a:solidFill>
                    <a:srgbClr val="000000"/>
                  </a:solidFill>
                  <a:effectLst/>
                  <a:latin typeface="楷体_GB2312" pitchFamily="49" charset="-122"/>
                  <a:ea typeface="楷体_GB2312" pitchFamily="49" charset="-122"/>
                  <a:cs typeface="宋体" pitchFamily="2" charset="-122"/>
                </a:rPr>
                <a:t>.</a:t>
              </a:r>
              <a:endParaRPr kumimoji="0" lang="zh-CN" altLang="zh-CN" sz="1800" b="0" i="0" u="none" strike="noStrike" cap="none" normalizeH="0" baseline="0" dirty="0">
                <a:ln>
                  <a:noFill/>
                </a:ln>
                <a:solidFill>
                  <a:schemeClr val="tx1"/>
                </a:solidFill>
                <a:effectLst/>
                <a:latin typeface="Arial" pitchFamily="34" charset="0"/>
                <a:ea typeface="宋体" pitchFamily="2" charset="-122"/>
                <a:cs typeface="宋体" pitchFamily="2" charset="-122"/>
              </a:endParaRPr>
            </a:p>
          </p:txBody>
        </p:sp>
        <p:sp>
          <p:nvSpPr>
            <p:cNvPr id="26" name="Rectangle 7">
              <a:extLst>
                <a:ext uri="{FF2B5EF4-FFF2-40B4-BE49-F238E27FC236}">
                  <a16:creationId xmlns:a16="http://schemas.microsoft.com/office/drawing/2014/main" id="{5FB07A03-1BD1-FB71-89A0-AFF42D5BDCEF}"/>
                </a:ext>
              </a:extLst>
            </p:cNvPr>
            <p:cNvSpPr>
              <a:spLocks noChangeAspect="1" noChangeArrowheads="1"/>
            </p:cNvSpPr>
            <p:nvPr/>
          </p:nvSpPr>
          <p:spPr bwMode="auto">
            <a:xfrm flipH="1">
              <a:off x="5958778" y="3395272"/>
              <a:ext cx="1305838" cy="1054833"/>
            </a:xfrm>
            <a:prstGeom prst="rect">
              <a:avLst/>
            </a:prstGeom>
            <a:noFill/>
            <a:ln w="6350">
              <a:solidFill>
                <a:schemeClr val="bg1">
                  <a:lumMod val="85000"/>
                </a:schemeClr>
              </a:solidFill>
              <a:miter lim="800000"/>
              <a:headEnd/>
              <a:tailEnd/>
            </a:ln>
            <a:effectLst/>
          </p:spPr>
          <p:txBody>
            <a:bodyPr vert="horz" wrap="square" lIns="36195" tIns="0" rIns="17780" bIns="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dirty="0">
                <a:ln>
                  <a:noFill/>
                </a:ln>
                <a:solidFill>
                  <a:schemeClr val="tx1"/>
                </a:solidFill>
                <a:effectLst/>
                <a:latin typeface="Arial" pitchFamily="34" charset="0"/>
                <a:ea typeface="宋体" pitchFamily="2" charset="-122"/>
                <a:cs typeface="宋体" pitchFamily="2" charset="-122"/>
              </a:endParaRPr>
            </a:p>
          </p:txBody>
        </p:sp>
        <p:sp>
          <p:nvSpPr>
            <p:cNvPr id="27" name="Rectangle 11">
              <a:extLst>
                <a:ext uri="{FF2B5EF4-FFF2-40B4-BE49-F238E27FC236}">
                  <a16:creationId xmlns:a16="http://schemas.microsoft.com/office/drawing/2014/main" id="{A7E1CAD3-FA0E-CBAE-6F6A-E1674026BA2A}"/>
                </a:ext>
              </a:extLst>
            </p:cNvPr>
            <p:cNvSpPr>
              <a:spLocks noChangeAspect="1" noChangeArrowheads="1"/>
            </p:cNvSpPr>
            <p:nvPr/>
          </p:nvSpPr>
          <p:spPr bwMode="auto">
            <a:xfrm flipH="1">
              <a:off x="1272681" y="2324677"/>
              <a:ext cx="1593061" cy="1022666"/>
            </a:xfrm>
            <a:prstGeom prst="rect">
              <a:avLst/>
            </a:prstGeom>
            <a:noFill/>
            <a:ln w="6350">
              <a:solidFill>
                <a:schemeClr val="bg1">
                  <a:lumMod val="85000"/>
                </a:schemeClr>
              </a:solidFill>
              <a:miter lim="800000"/>
              <a:headEnd/>
              <a:tailEnd/>
            </a:ln>
            <a:effectLst/>
          </p:spPr>
          <p:txBody>
            <a:bodyPr vert="horz" wrap="square" lIns="0" tIns="0" rIns="0" bIns="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zh-CN" sz="1800" b="0" i="0" u="none" strike="noStrike" cap="none" normalizeH="0" baseline="0" dirty="0">
                <a:ln>
                  <a:noFill/>
                </a:ln>
                <a:solidFill>
                  <a:schemeClr val="tx1"/>
                </a:solidFill>
                <a:effectLst/>
                <a:latin typeface="Arial" pitchFamily="34" charset="0"/>
                <a:ea typeface="宋体" pitchFamily="2" charset="-122"/>
                <a:cs typeface="宋体" pitchFamily="2" charset="-122"/>
              </a:endParaRPr>
            </a:p>
          </p:txBody>
        </p:sp>
        <p:sp>
          <p:nvSpPr>
            <p:cNvPr id="28" name="Rectangle 14">
              <a:extLst>
                <a:ext uri="{FF2B5EF4-FFF2-40B4-BE49-F238E27FC236}">
                  <a16:creationId xmlns:a16="http://schemas.microsoft.com/office/drawing/2014/main" id="{69F2EFE8-6582-D12E-10AA-97C1F3490528}"/>
                </a:ext>
              </a:extLst>
            </p:cNvPr>
            <p:cNvSpPr>
              <a:spLocks noChangeAspect="1" noChangeArrowheads="1"/>
            </p:cNvSpPr>
            <p:nvPr/>
          </p:nvSpPr>
          <p:spPr bwMode="auto">
            <a:xfrm flipH="1">
              <a:off x="5958778" y="2347612"/>
              <a:ext cx="1290950" cy="1005637"/>
            </a:xfrm>
            <a:prstGeom prst="rect">
              <a:avLst/>
            </a:prstGeom>
            <a:noFill/>
            <a:ln w="6350">
              <a:solidFill>
                <a:schemeClr val="bg1">
                  <a:lumMod val="85000"/>
                </a:schemeClr>
              </a:solidFill>
              <a:miter lim="800000"/>
              <a:headEnd/>
              <a:tailEnd/>
            </a:ln>
            <a:effectLst/>
          </p:spPr>
          <p:txBody>
            <a:bodyPr vert="horz" wrap="square" lIns="0" tIns="0" rIns="0" bIns="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zh-CN" sz="1800" b="0" i="0" u="none" strike="noStrike" cap="none" normalizeH="0" baseline="0" dirty="0">
                <a:ln>
                  <a:noFill/>
                </a:ln>
                <a:solidFill>
                  <a:schemeClr val="tx1"/>
                </a:solidFill>
                <a:effectLst/>
                <a:latin typeface="Arial" pitchFamily="34" charset="0"/>
                <a:ea typeface="宋体" pitchFamily="2" charset="-122"/>
                <a:cs typeface="宋体" pitchFamily="2" charset="-122"/>
              </a:endParaRPr>
            </a:p>
          </p:txBody>
        </p:sp>
        <p:sp>
          <p:nvSpPr>
            <p:cNvPr id="29" name="Rectangle 16">
              <a:extLst>
                <a:ext uri="{FF2B5EF4-FFF2-40B4-BE49-F238E27FC236}">
                  <a16:creationId xmlns:a16="http://schemas.microsoft.com/office/drawing/2014/main" id="{4EED9633-DC42-D664-2F0D-8B8025ED8FF3}"/>
                </a:ext>
              </a:extLst>
            </p:cNvPr>
            <p:cNvSpPr>
              <a:spLocks noChangeAspect="1" noChangeArrowheads="1"/>
            </p:cNvSpPr>
            <p:nvPr/>
          </p:nvSpPr>
          <p:spPr bwMode="auto">
            <a:xfrm flipH="1">
              <a:off x="2924020" y="2338162"/>
              <a:ext cx="1328171" cy="1012653"/>
            </a:xfrm>
            <a:prstGeom prst="rect">
              <a:avLst/>
            </a:prstGeom>
            <a:noFill/>
            <a:ln w="6350">
              <a:solidFill>
                <a:schemeClr val="bg1">
                  <a:lumMod val="85000"/>
                </a:schemeClr>
              </a:solidFill>
              <a:miter lim="800000"/>
              <a:headEnd/>
              <a:tailEnd/>
            </a:ln>
            <a:effectLst/>
          </p:spPr>
          <p:txBody>
            <a:bodyPr vert="horz" wrap="square" lIns="0" tIns="0" rIns="0" bIns="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zh-CN" sz="1800" b="0" i="0" u="none" strike="noStrike" cap="none" normalizeH="0" baseline="0" dirty="0">
                <a:ln>
                  <a:noFill/>
                </a:ln>
                <a:solidFill>
                  <a:schemeClr val="tx1"/>
                </a:solidFill>
                <a:effectLst/>
                <a:latin typeface="Arial" pitchFamily="34" charset="0"/>
                <a:ea typeface="宋体" pitchFamily="2" charset="-122"/>
                <a:cs typeface="宋体" pitchFamily="2" charset="-122"/>
              </a:endParaRPr>
            </a:p>
          </p:txBody>
        </p:sp>
        <p:sp>
          <p:nvSpPr>
            <p:cNvPr id="30" name="Rectangle 17">
              <a:extLst>
                <a:ext uri="{FF2B5EF4-FFF2-40B4-BE49-F238E27FC236}">
                  <a16:creationId xmlns:a16="http://schemas.microsoft.com/office/drawing/2014/main" id="{A7F1F66D-EFCD-E1E3-1615-BCAD6C03047B}"/>
                </a:ext>
              </a:extLst>
            </p:cNvPr>
            <p:cNvSpPr>
              <a:spLocks noChangeAspect="1" noChangeArrowheads="1"/>
            </p:cNvSpPr>
            <p:nvPr/>
          </p:nvSpPr>
          <p:spPr bwMode="auto">
            <a:xfrm flipH="1">
              <a:off x="4327256" y="2335465"/>
              <a:ext cx="1549636" cy="1014656"/>
            </a:xfrm>
            <a:prstGeom prst="rect">
              <a:avLst/>
            </a:prstGeom>
            <a:noFill/>
            <a:ln w="6350">
              <a:solidFill>
                <a:schemeClr val="bg1">
                  <a:lumMod val="85000"/>
                </a:schemeClr>
              </a:solidFill>
              <a:miter lim="800000"/>
              <a:headEnd/>
              <a:tailEnd/>
            </a:ln>
            <a:effectLst/>
          </p:spPr>
          <p:txBody>
            <a:bodyPr vert="horz" wrap="square" lIns="0" tIns="0" rIns="0" bIns="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zh-CN" sz="1800" b="0" i="0" u="none" strike="noStrike" cap="none" normalizeH="0" baseline="0" dirty="0">
                <a:ln>
                  <a:noFill/>
                </a:ln>
                <a:solidFill>
                  <a:schemeClr val="tx1"/>
                </a:solidFill>
                <a:effectLst/>
                <a:latin typeface="Arial" pitchFamily="34" charset="0"/>
                <a:ea typeface="宋体" pitchFamily="2" charset="-122"/>
                <a:cs typeface="宋体" pitchFamily="2" charset="-122"/>
              </a:endParaRPr>
            </a:p>
          </p:txBody>
        </p:sp>
        <p:sp>
          <p:nvSpPr>
            <p:cNvPr id="31" name="Rectangle 19">
              <a:extLst>
                <a:ext uri="{FF2B5EF4-FFF2-40B4-BE49-F238E27FC236}">
                  <a16:creationId xmlns:a16="http://schemas.microsoft.com/office/drawing/2014/main" id="{40311EDD-9FE8-4F85-C2AB-DA7B087A62EC}"/>
                </a:ext>
              </a:extLst>
            </p:cNvPr>
            <p:cNvSpPr>
              <a:spLocks noChangeAspect="1" noChangeArrowheads="1"/>
            </p:cNvSpPr>
            <p:nvPr/>
          </p:nvSpPr>
          <p:spPr bwMode="auto">
            <a:xfrm flipH="1">
              <a:off x="1272680" y="4513482"/>
              <a:ext cx="1586237" cy="931742"/>
            </a:xfrm>
            <a:prstGeom prst="rect">
              <a:avLst/>
            </a:prstGeom>
            <a:noFill/>
            <a:ln w="6350">
              <a:solidFill>
                <a:schemeClr val="bg1">
                  <a:lumMod val="85000"/>
                </a:schemeClr>
              </a:solidFill>
              <a:miter lim="800000"/>
              <a:headEnd/>
              <a:tailEnd/>
            </a:ln>
            <a:effectLst/>
          </p:spPr>
          <p:txBody>
            <a:bodyPr vert="horz" wrap="square" lIns="0" tIns="0" rIns="0" bIns="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zh-CN" sz="1800" b="0" i="0" u="none" strike="noStrike" cap="none" normalizeH="0" baseline="0" dirty="0">
                <a:ln>
                  <a:noFill/>
                </a:ln>
                <a:solidFill>
                  <a:schemeClr val="tx1"/>
                </a:solidFill>
                <a:effectLst/>
                <a:latin typeface="Arial" pitchFamily="34" charset="0"/>
                <a:ea typeface="宋体" pitchFamily="2" charset="-122"/>
                <a:cs typeface="宋体" pitchFamily="2" charset="-122"/>
              </a:endParaRPr>
            </a:p>
          </p:txBody>
        </p:sp>
        <p:sp>
          <p:nvSpPr>
            <p:cNvPr id="32" name="Rectangle 20">
              <a:extLst>
                <a:ext uri="{FF2B5EF4-FFF2-40B4-BE49-F238E27FC236}">
                  <a16:creationId xmlns:a16="http://schemas.microsoft.com/office/drawing/2014/main" id="{91A8230F-005E-74CB-439E-F07C4B3CDF13}"/>
                </a:ext>
              </a:extLst>
            </p:cNvPr>
            <p:cNvSpPr>
              <a:spLocks noChangeAspect="1" noChangeArrowheads="1"/>
            </p:cNvSpPr>
            <p:nvPr/>
          </p:nvSpPr>
          <p:spPr bwMode="auto">
            <a:xfrm flipH="1">
              <a:off x="2924016" y="4512710"/>
              <a:ext cx="1328171" cy="932513"/>
            </a:xfrm>
            <a:prstGeom prst="rect">
              <a:avLst/>
            </a:prstGeom>
            <a:noFill/>
            <a:ln w="6350">
              <a:solidFill>
                <a:schemeClr val="bg1">
                  <a:lumMod val="85000"/>
                </a:schemeClr>
              </a:solidFill>
              <a:miter lim="800000"/>
              <a:headEnd/>
              <a:tailEnd/>
            </a:ln>
            <a:effectLst/>
          </p:spPr>
          <p:txBody>
            <a:bodyPr vert="horz" wrap="square" lIns="0" tIns="0" rIns="0" bIns="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dirty="0">
                <a:ln>
                  <a:noFill/>
                </a:ln>
                <a:solidFill>
                  <a:schemeClr val="tx1"/>
                </a:solidFill>
                <a:effectLst/>
                <a:latin typeface="Arial" pitchFamily="34" charset="0"/>
                <a:ea typeface="宋体" pitchFamily="2" charset="-122"/>
                <a:cs typeface="宋体" pitchFamily="2" charset="-122"/>
              </a:endParaRPr>
            </a:p>
          </p:txBody>
        </p:sp>
        <p:sp>
          <p:nvSpPr>
            <p:cNvPr id="33" name="Rectangle 24">
              <a:extLst>
                <a:ext uri="{FF2B5EF4-FFF2-40B4-BE49-F238E27FC236}">
                  <a16:creationId xmlns:a16="http://schemas.microsoft.com/office/drawing/2014/main" id="{4383D58F-F806-80AB-FB20-8866F27621A8}"/>
                </a:ext>
              </a:extLst>
            </p:cNvPr>
            <p:cNvSpPr>
              <a:spLocks noChangeAspect="1" noChangeArrowheads="1"/>
            </p:cNvSpPr>
            <p:nvPr/>
          </p:nvSpPr>
          <p:spPr bwMode="auto">
            <a:xfrm flipH="1">
              <a:off x="5958778" y="4512710"/>
              <a:ext cx="1305838" cy="932513"/>
            </a:xfrm>
            <a:prstGeom prst="rect">
              <a:avLst/>
            </a:prstGeom>
            <a:noFill/>
            <a:ln w="6350">
              <a:solidFill>
                <a:schemeClr val="bg1">
                  <a:lumMod val="85000"/>
                </a:schemeClr>
              </a:solidFill>
              <a:miter lim="800000"/>
              <a:headEnd/>
              <a:tailEnd/>
            </a:ln>
            <a:effectLst/>
          </p:spPr>
          <p:txBody>
            <a:bodyPr vert="horz" wrap="square" lIns="0" tIns="0" rIns="0" bIns="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zh-CN" sz="1800" b="0" i="0" u="none" strike="noStrike" cap="none" normalizeH="0" baseline="0" dirty="0">
                <a:ln>
                  <a:noFill/>
                </a:ln>
                <a:solidFill>
                  <a:schemeClr val="tx1"/>
                </a:solidFill>
                <a:effectLst/>
                <a:latin typeface="Arial" pitchFamily="34" charset="0"/>
                <a:ea typeface="宋体" pitchFamily="2" charset="-122"/>
                <a:cs typeface="宋体" pitchFamily="2" charset="-122"/>
              </a:endParaRPr>
            </a:p>
          </p:txBody>
        </p:sp>
        <p:sp>
          <p:nvSpPr>
            <p:cNvPr id="34" name="Rectangle 25">
              <a:extLst>
                <a:ext uri="{FF2B5EF4-FFF2-40B4-BE49-F238E27FC236}">
                  <a16:creationId xmlns:a16="http://schemas.microsoft.com/office/drawing/2014/main" id="{35A2F600-D11E-B2D0-BFC8-768A783B862F}"/>
                </a:ext>
              </a:extLst>
            </p:cNvPr>
            <p:cNvSpPr>
              <a:spLocks noChangeAspect="1" noChangeArrowheads="1"/>
            </p:cNvSpPr>
            <p:nvPr/>
          </p:nvSpPr>
          <p:spPr bwMode="auto">
            <a:xfrm flipH="1">
              <a:off x="4327256" y="4512710"/>
              <a:ext cx="1555840" cy="932512"/>
            </a:xfrm>
            <a:prstGeom prst="rect">
              <a:avLst/>
            </a:prstGeom>
            <a:noFill/>
            <a:ln w="6350">
              <a:solidFill>
                <a:schemeClr val="bg1">
                  <a:lumMod val="85000"/>
                </a:schemeClr>
              </a:solidFill>
              <a:miter lim="800000"/>
              <a:headEnd/>
              <a:tailEnd/>
            </a:ln>
            <a:effectLst/>
          </p:spPr>
          <p:txBody>
            <a:bodyPr vert="horz" wrap="square" lIns="0" tIns="0" rIns="0" bIns="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zh-CN" sz="1800" b="0" i="0" u="none" strike="noStrike" cap="none" normalizeH="0" baseline="0" dirty="0">
                <a:ln>
                  <a:noFill/>
                </a:ln>
                <a:solidFill>
                  <a:schemeClr val="tx1"/>
                </a:solidFill>
                <a:effectLst/>
                <a:latin typeface="Arial" pitchFamily="34" charset="0"/>
                <a:ea typeface="宋体" pitchFamily="2" charset="-122"/>
                <a:cs typeface="宋体" pitchFamily="2" charset="-122"/>
              </a:endParaRPr>
            </a:p>
          </p:txBody>
        </p:sp>
      </p:grpSp>
      <p:sp>
        <p:nvSpPr>
          <p:cNvPr id="35" name="文本框 34">
            <a:extLst>
              <a:ext uri="{FF2B5EF4-FFF2-40B4-BE49-F238E27FC236}">
                <a16:creationId xmlns:a16="http://schemas.microsoft.com/office/drawing/2014/main" id="{B627A720-267B-A909-0DEF-137734FD982D}"/>
              </a:ext>
            </a:extLst>
          </p:cNvPr>
          <p:cNvSpPr txBox="1"/>
          <p:nvPr/>
        </p:nvSpPr>
        <p:spPr>
          <a:xfrm>
            <a:off x="3170564" y="3681210"/>
            <a:ext cx="1597831" cy="369332"/>
          </a:xfrm>
          <a:prstGeom prst="rect">
            <a:avLst/>
          </a:prstGeom>
          <a:noFill/>
        </p:spPr>
        <p:txBody>
          <a:bodyPr wrap="square">
            <a:spAutoFit/>
          </a:bodyPr>
          <a:lstStyle/>
          <a:p>
            <a:r>
              <a:rPr lang="zh-CN" altLang="en-US" dirty="0">
                <a:ea typeface="仿宋_GB2312"/>
              </a:rPr>
              <a:t>聚乙烯醇</a:t>
            </a:r>
          </a:p>
        </p:txBody>
      </p:sp>
      <p:sp>
        <p:nvSpPr>
          <p:cNvPr id="36" name="文本框 35">
            <a:extLst>
              <a:ext uri="{FF2B5EF4-FFF2-40B4-BE49-F238E27FC236}">
                <a16:creationId xmlns:a16="http://schemas.microsoft.com/office/drawing/2014/main" id="{43A2F7CB-5955-C208-2F2B-561FF6B016A0}"/>
              </a:ext>
            </a:extLst>
          </p:cNvPr>
          <p:cNvSpPr txBox="1"/>
          <p:nvPr/>
        </p:nvSpPr>
        <p:spPr>
          <a:xfrm>
            <a:off x="3246563" y="4611255"/>
            <a:ext cx="1022684" cy="369332"/>
          </a:xfrm>
          <a:prstGeom prst="rect">
            <a:avLst/>
          </a:prstGeom>
          <a:noFill/>
        </p:spPr>
        <p:txBody>
          <a:bodyPr wrap="square">
            <a:spAutoFit/>
          </a:bodyPr>
          <a:lstStyle/>
          <a:p>
            <a:r>
              <a:rPr lang="zh-CN" altLang="en-US" dirty="0">
                <a:solidFill>
                  <a:srgbClr val="FF0000"/>
                </a:solidFill>
                <a:ea typeface="仿宋_GB2312"/>
              </a:rPr>
              <a:t>聚氨酯</a:t>
            </a:r>
          </a:p>
        </p:txBody>
      </p:sp>
      <p:sp>
        <p:nvSpPr>
          <p:cNvPr id="37" name="文本框 36">
            <a:extLst>
              <a:ext uri="{FF2B5EF4-FFF2-40B4-BE49-F238E27FC236}">
                <a16:creationId xmlns:a16="http://schemas.microsoft.com/office/drawing/2014/main" id="{02D873F2-33F8-5E7D-2EC0-C57F89295521}"/>
              </a:ext>
            </a:extLst>
          </p:cNvPr>
          <p:cNvSpPr txBox="1"/>
          <p:nvPr/>
        </p:nvSpPr>
        <p:spPr>
          <a:xfrm>
            <a:off x="5349951" y="2680812"/>
            <a:ext cx="561856" cy="366073"/>
          </a:xfrm>
          <a:prstGeom prst="rect">
            <a:avLst/>
          </a:prstGeom>
          <a:noFill/>
        </p:spPr>
        <p:txBody>
          <a:bodyPr wrap="square">
            <a:spAutoFit/>
          </a:bodyPr>
          <a:lstStyle/>
          <a:p>
            <a:r>
              <a:rPr lang="zh-CN" altLang="en-US" dirty="0">
                <a:ea typeface="仿宋_GB2312"/>
              </a:rPr>
              <a:t>硬</a:t>
            </a:r>
          </a:p>
        </p:txBody>
      </p:sp>
      <p:sp>
        <p:nvSpPr>
          <p:cNvPr id="38" name="文本框 37">
            <a:extLst>
              <a:ext uri="{FF2B5EF4-FFF2-40B4-BE49-F238E27FC236}">
                <a16:creationId xmlns:a16="http://schemas.microsoft.com/office/drawing/2014/main" id="{C150FF88-B7C3-DC22-20AE-A0C9B75FB480}"/>
              </a:ext>
            </a:extLst>
          </p:cNvPr>
          <p:cNvSpPr txBox="1"/>
          <p:nvPr/>
        </p:nvSpPr>
        <p:spPr>
          <a:xfrm>
            <a:off x="3198722" y="2580744"/>
            <a:ext cx="1597831" cy="646331"/>
          </a:xfrm>
          <a:prstGeom prst="rect">
            <a:avLst/>
          </a:prstGeom>
          <a:noFill/>
        </p:spPr>
        <p:txBody>
          <a:bodyPr wrap="square">
            <a:spAutoFit/>
          </a:bodyPr>
          <a:lstStyle/>
          <a:p>
            <a:r>
              <a:rPr lang="zh-CN" altLang="en-US" dirty="0">
                <a:ea typeface="仿宋_GB2312"/>
              </a:rPr>
              <a:t>聚乙烯醇、</a:t>
            </a:r>
            <a:endParaRPr lang="en-US" altLang="zh-CN" dirty="0">
              <a:ea typeface="仿宋_GB2312"/>
            </a:endParaRPr>
          </a:p>
          <a:p>
            <a:r>
              <a:rPr lang="zh-CN" altLang="en-US" dirty="0">
                <a:ea typeface="仿宋_GB2312"/>
              </a:rPr>
              <a:t>丙三醇</a:t>
            </a:r>
          </a:p>
        </p:txBody>
      </p:sp>
      <p:sp>
        <p:nvSpPr>
          <p:cNvPr id="39" name="文本框 38">
            <a:extLst>
              <a:ext uri="{FF2B5EF4-FFF2-40B4-BE49-F238E27FC236}">
                <a16:creationId xmlns:a16="http://schemas.microsoft.com/office/drawing/2014/main" id="{B0738111-19A9-4590-16E1-0CB42846C1F1}"/>
              </a:ext>
            </a:extLst>
          </p:cNvPr>
          <p:cNvSpPr txBox="1"/>
          <p:nvPr/>
        </p:nvSpPr>
        <p:spPr>
          <a:xfrm>
            <a:off x="5339676" y="3649973"/>
            <a:ext cx="561856" cy="366073"/>
          </a:xfrm>
          <a:prstGeom prst="rect">
            <a:avLst/>
          </a:prstGeom>
          <a:noFill/>
        </p:spPr>
        <p:txBody>
          <a:bodyPr wrap="square">
            <a:spAutoFit/>
          </a:bodyPr>
          <a:lstStyle/>
          <a:p>
            <a:r>
              <a:rPr lang="zh-CN" altLang="en-US" dirty="0">
                <a:ea typeface="仿宋_GB2312"/>
              </a:rPr>
              <a:t>硬</a:t>
            </a:r>
          </a:p>
        </p:txBody>
      </p:sp>
      <p:sp>
        <p:nvSpPr>
          <p:cNvPr id="40" name="文本框 39">
            <a:extLst>
              <a:ext uri="{FF2B5EF4-FFF2-40B4-BE49-F238E27FC236}">
                <a16:creationId xmlns:a16="http://schemas.microsoft.com/office/drawing/2014/main" id="{9FAABA31-993B-A9FD-4BB3-28C373C30CF8}"/>
              </a:ext>
            </a:extLst>
          </p:cNvPr>
          <p:cNvSpPr txBox="1"/>
          <p:nvPr/>
        </p:nvSpPr>
        <p:spPr>
          <a:xfrm>
            <a:off x="5339676" y="4611255"/>
            <a:ext cx="561856" cy="369332"/>
          </a:xfrm>
          <a:prstGeom prst="rect">
            <a:avLst/>
          </a:prstGeom>
          <a:noFill/>
        </p:spPr>
        <p:txBody>
          <a:bodyPr wrap="square">
            <a:spAutoFit/>
          </a:bodyPr>
          <a:lstStyle/>
          <a:p>
            <a:r>
              <a:rPr lang="zh-CN" altLang="en-US" dirty="0">
                <a:solidFill>
                  <a:srgbClr val="FF0000"/>
                </a:solidFill>
                <a:ea typeface="仿宋_GB2312"/>
              </a:rPr>
              <a:t>软</a:t>
            </a:r>
          </a:p>
        </p:txBody>
      </p:sp>
      <p:sp>
        <p:nvSpPr>
          <p:cNvPr id="41" name="文本框 40">
            <a:extLst>
              <a:ext uri="{FF2B5EF4-FFF2-40B4-BE49-F238E27FC236}">
                <a16:creationId xmlns:a16="http://schemas.microsoft.com/office/drawing/2014/main" id="{79E7EF2F-7CD4-AFF3-AEE2-30DD4DF36EE7}"/>
              </a:ext>
            </a:extLst>
          </p:cNvPr>
          <p:cNvSpPr txBox="1"/>
          <p:nvPr/>
        </p:nvSpPr>
        <p:spPr>
          <a:xfrm>
            <a:off x="7196355" y="2666414"/>
            <a:ext cx="561856" cy="369332"/>
          </a:xfrm>
          <a:prstGeom prst="rect">
            <a:avLst/>
          </a:prstGeom>
          <a:noFill/>
        </p:spPr>
        <p:txBody>
          <a:bodyPr wrap="square">
            <a:spAutoFit/>
          </a:bodyPr>
          <a:lstStyle/>
          <a:p>
            <a:r>
              <a:rPr lang="zh-CN" altLang="en-US" dirty="0">
                <a:ea typeface="仿宋_GB2312"/>
              </a:rPr>
              <a:t>否</a:t>
            </a:r>
          </a:p>
        </p:txBody>
      </p:sp>
      <p:sp>
        <p:nvSpPr>
          <p:cNvPr id="42" name="文本框 41">
            <a:extLst>
              <a:ext uri="{FF2B5EF4-FFF2-40B4-BE49-F238E27FC236}">
                <a16:creationId xmlns:a16="http://schemas.microsoft.com/office/drawing/2014/main" id="{F1656186-F9E1-E134-E34C-7A795A77C6D4}"/>
              </a:ext>
            </a:extLst>
          </p:cNvPr>
          <p:cNvSpPr txBox="1"/>
          <p:nvPr/>
        </p:nvSpPr>
        <p:spPr>
          <a:xfrm>
            <a:off x="7192182" y="3685011"/>
            <a:ext cx="561856" cy="369332"/>
          </a:xfrm>
          <a:prstGeom prst="rect">
            <a:avLst/>
          </a:prstGeom>
          <a:noFill/>
        </p:spPr>
        <p:txBody>
          <a:bodyPr wrap="square">
            <a:spAutoFit/>
          </a:bodyPr>
          <a:lstStyle/>
          <a:p>
            <a:r>
              <a:rPr lang="zh-CN" altLang="en-US" dirty="0">
                <a:ea typeface="仿宋_GB2312"/>
              </a:rPr>
              <a:t>否</a:t>
            </a:r>
          </a:p>
        </p:txBody>
      </p:sp>
      <p:sp>
        <p:nvSpPr>
          <p:cNvPr id="43" name="文本框 42">
            <a:extLst>
              <a:ext uri="{FF2B5EF4-FFF2-40B4-BE49-F238E27FC236}">
                <a16:creationId xmlns:a16="http://schemas.microsoft.com/office/drawing/2014/main" id="{9790EE38-ADDD-030A-A190-A2069AAAD01C}"/>
              </a:ext>
            </a:extLst>
          </p:cNvPr>
          <p:cNvSpPr txBox="1"/>
          <p:nvPr/>
        </p:nvSpPr>
        <p:spPr>
          <a:xfrm>
            <a:off x="7192182" y="4606018"/>
            <a:ext cx="561856" cy="369332"/>
          </a:xfrm>
          <a:prstGeom prst="rect">
            <a:avLst/>
          </a:prstGeom>
          <a:noFill/>
        </p:spPr>
        <p:txBody>
          <a:bodyPr wrap="square">
            <a:spAutoFit/>
          </a:bodyPr>
          <a:lstStyle/>
          <a:p>
            <a:r>
              <a:rPr lang="zh-CN" altLang="en-US" dirty="0">
                <a:solidFill>
                  <a:srgbClr val="FF0000"/>
                </a:solidFill>
                <a:ea typeface="仿宋_GB2312"/>
              </a:rPr>
              <a:t>是</a:t>
            </a:r>
          </a:p>
        </p:txBody>
      </p:sp>
      <p:sp>
        <p:nvSpPr>
          <p:cNvPr id="44" name="文本框 43">
            <a:extLst>
              <a:ext uri="{FF2B5EF4-FFF2-40B4-BE49-F238E27FC236}">
                <a16:creationId xmlns:a16="http://schemas.microsoft.com/office/drawing/2014/main" id="{51F4AEFA-577B-FB54-3D8C-B3D32C22E1CE}"/>
              </a:ext>
            </a:extLst>
          </p:cNvPr>
          <p:cNvSpPr txBox="1"/>
          <p:nvPr/>
        </p:nvSpPr>
        <p:spPr>
          <a:xfrm>
            <a:off x="8933473" y="2677553"/>
            <a:ext cx="753902" cy="369332"/>
          </a:xfrm>
          <a:prstGeom prst="rect">
            <a:avLst/>
          </a:prstGeom>
          <a:noFill/>
        </p:spPr>
        <p:txBody>
          <a:bodyPr wrap="square">
            <a:spAutoFit/>
          </a:bodyPr>
          <a:lstStyle/>
          <a:p>
            <a:r>
              <a:rPr lang="zh-CN" altLang="en-US" dirty="0">
                <a:ea typeface="仿宋_GB2312"/>
              </a:rPr>
              <a:t>稍差</a:t>
            </a:r>
          </a:p>
        </p:txBody>
      </p:sp>
      <p:sp>
        <p:nvSpPr>
          <p:cNvPr id="45" name="文本框 44">
            <a:extLst>
              <a:ext uri="{FF2B5EF4-FFF2-40B4-BE49-F238E27FC236}">
                <a16:creationId xmlns:a16="http://schemas.microsoft.com/office/drawing/2014/main" id="{A966E77E-D833-16DB-E824-C9AB8274BBC8}"/>
              </a:ext>
            </a:extLst>
          </p:cNvPr>
          <p:cNvSpPr txBox="1"/>
          <p:nvPr/>
        </p:nvSpPr>
        <p:spPr>
          <a:xfrm>
            <a:off x="8933473" y="3681210"/>
            <a:ext cx="753902" cy="369332"/>
          </a:xfrm>
          <a:prstGeom prst="rect">
            <a:avLst/>
          </a:prstGeom>
          <a:noFill/>
        </p:spPr>
        <p:txBody>
          <a:bodyPr wrap="square">
            <a:spAutoFit/>
          </a:bodyPr>
          <a:lstStyle/>
          <a:p>
            <a:r>
              <a:rPr lang="zh-CN" altLang="en-US" dirty="0">
                <a:ea typeface="仿宋_GB2312"/>
              </a:rPr>
              <a:t>稍差</a:t>
            </a:r>
          </a:p>
        </p:txBody>
      </p:sp>
      <p:sp>
        <p:nvSpPr>
          <p:cNvPr id="46" name="文本框 45">
            <a:extLst>
              <a:ext uri="{FF2B5EF4-FFF2-40B4-BE49-F238E27FC236}">
                <a16:creationId xmlns:a16="http://schemas.microsoft.com/office/drawing/2014/main" id="{58C9AD6E-945E-4CB1-C226-F41C382E2A7C}"/>
              </a:ext>
            </a:extLst>
          </p:cNvPr>
          <p:cNvSpPr txBox="1"/>
          <p:nvPr/>
        </p:nvSpPr>
        <p:spPr>
          <a:xfrm>
            <a:off x="8933473" y="4606018"/>
            <a:ext cx="753902" cy="369332"/>
          </a:xfrm>
          <a:prstGeom prst="rect">
            <a:avLst/>
          </a:prstGeom>
          <a:noFill/>
        </p:spPr>
        <p:txBody>
          <a:bodyPr wrap="square">
            <a:spAutoFit/>
          </a:bodyPr>
          <a:lstStyle/>
          <a:p>
            <a:r>
              <a:rPr lang="zh-CN" altLang="en-US" dirty="0">
                <a:solidFill>
                  <a:srgbClr val="FF0000"/>
                </a:solidFill>
                <a:ea typeface="仿宋_GB2312"/>
              </a:rPr>
              <a:t>最佳</a:t>
            </a:r>
          </a:p>
        </p:txBody>
      </p:sp>
      <p:sp>
        <p:nvSpPr>
          <p:cNvPr id="47" name="Rectangle 8">
            <a:extLst>
              <a:ext uri="{FF2B5EF4-FFF2-40B4-BE49-F238E27FC236}">
                <a16:creationId xmlns:a16="http://schemas.microsoft.com/office/drawing/2014/main" id="{2BC1810C-D5DC-0B34-5946-14EC010EEB31}"/>
              </a:ext>
            </a:extLst>
          </p:cNvPr>
          <p:cNvSpPr>
            <a:spLocks/>
          </p:cNvSpPr>
          <p:nvPr/>
        </p:nvSpPr>
        <p:spPr bwMode="auto">
          <a:xfrm>
            <a:off x="1175606" y="5198240"/>
            <a:ext cx="9791407" cy="401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2860" rIns="22860">
            <a:spAutoFit/>
          </a:bodyPr>
          <a:lstStyle>
            <a:lvl1pPr>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ct val="0"/>
              </a:spcBef>
              <a:spcAft>
                <a:spcPct val="0"/>
              </a:spcAft>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ct val="0"/>
              </a:spcBef>
              <a:spcAft>
                <a:spcPct val="0"/>
              </a:spcAft>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ct val="0"/>
              </a:spcBef>
              <a:spcAft>
                <a:spcPct val="0"/>
              </a:spcAft>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ct val="0"/>
              </a:spcBef>
              <a:spcAft>
                <a:spcPct val="0"/>
              </a:spcAft>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marL="285750" indent="-285750">
              <a:lnSpc>
                <a:spcPct val="130000"/>
              </a:lnSpc>
              <a:buFont typeface="Wingdings" panose="05000000000000000000" pitchFamily="2" charset="2"/>
              <a:buChar char="Ø"/>
            </a:pPr>
            <a:r>
              <a:rPr lang="zh-CN" altLang="en-US" sz="1800" dirty="0">
                <a:solidFill>
                  <a:srgbClr val="FF0000"/>
                </a:solidFill>
                <a:latin typeface="黑体" panose="02010609060101010101" pitchFamily="49" charset="-122"/>
                <a:ea typeface="黑体" panose="02010609060101010101" pitchFamily="49" charset="-122"/>
                <a:cs typeface="+mn-ea"/>
                <a:sym typeface="+mn-lt"/>
              </a:rPr>
              <a:t>聚氨酯材质的</a:t>
            </a:r>
            <a:r>
              <a:rPr lang="en-US" altLang="zh-CN" sz="1800" dirty="0" err="1">
                <a:solidFill>
                  <a:srgbClr val="FF0000"/>
                </a:solidFill>
                <a:latin typeface="黑体" panose="02010609060101010101" pitchFamily="49" charset="-122"/>
                <a:ea typeface="黑体" panose="02010609060101010101" pitchFamily="49" charset="-122"/>
                <a:cs typeface="+mn-ea"/>
                <a:sym typeface="+mn-lt"/>
              </a:rPr>
              <a:t>Nasopore</a:t>
            </a:r>
            <a:r>
              <a:rPr lang="zh-CN" altLang="en-US" sz="1800" dirty="0">
                <a:solidFill>
                  <a:srgbClr val="FF0000"/>
                </a:solidFill>
                <a:latin typeface="黑体" panose="02010609060101010101" pitchFamily="49" charset="-122"/>
                <a:ea typeface="黑体" panose="02010609060101010101" pitchFamily="49" charset="-122"/>
                <a:cs typeface="+mn-ea"/>
                <a:sym typeface="+mn-lt"/>
              </a:rPr>
              <a:t>为最优选择，堪称当今世界上最先进的高膨胀、可降解新型止血材料。</a:t>
            </a:r>
          </a:p>
        </p:txBody>
      </p:sp>
      <p:sp>
        <p:nvSpPr>
          <p:cNvPr id="48" name="Rectangle 8">
            <a:extLst>
              <a:ext uri="{FF2B5EF4-FFF2-40B4-BE49-F238E27FC236}">
                <a16:creationId xmlns:a16="http://schemas.microsoft.com/office/drawing/2014/main" id="{17475479-CE44-547A-9547-9C2E6EAC11D2}"/>
              </a:ext>
            </a:extLst>
          </p:cNvPr>
          <p:cNvSpPr>
            <a:spLocks/>
          </p:cNvSpPr>
          <p:nvPr/>
        </p:nvSpPr>
        <p:spPr bwMode="auto">
          <a:xfrm>
            <a:off x="1175606" y="5659982"/>
            <a:ext cx="9745108" cy="7614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2860" rIns="22860">
            <a:spAutoFit/>
          </a:bodyPr>
          <a:lstStyle>
            <a:lvl1pPr>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ct val="0"/>
              </a:spcBef>
              <a:spcAft>
                <a:spcPct val="0"/>
              </a:spcAft>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ct val="0"/>
              </a:spcBef>
              <a:spcAft>
                <a:spcPct val="0"/>
              </a:spcAft>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ct val="0"/>
              </a:spcBef>
              <a:spcAft>
                <a:spcPct val="0"/>
              </a:spcAft>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ct val="0"/>
              </a:spcBef>
              <a:spcAft>
                <a:spcPct val="0"/>
              </a:spcAft>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marL="285750" indent="-285750">
              <a:lnSpc>
                <a:spcPct val="130000"/>
              </a:lnSpc>
              <a:buFont typeface="Wingdings" panose="05000000000000000000" pitchFamily="2" charset="2"/>
              <a:buChar char="Ø"/>
            </a:pPr>
            <a:r>
              <a:rPr lang="zh-CN" altLang="en-US" sz="1800" dirty="0">
                <a:solidFill>
                  <a:srgbClr val="FF0000"/>
                </a:solidFill>
                <a:latin typeface="黑体" panose="02010609060101010101" pitchFamily="49" charset="-122"/>
                <a:ea typeface="黑体" panose="02010609060101010101" pitchFamily="49" charset="-122"/>
                <a:cs typeface="+mn-ea"/>
                <a:sym typeface="+mn-lt"/>
              </a:rPr>
              <a:t>同类产品只有美国史塞克（</a:t>
            </a:r>
            <a:r>
              <a:rPr lang="en-US" altLang="zh-CN" sz="1800" dirty="0">
                <a:solidFill>
                  <a:srgbClr val="FF0000"/>
                </a:solidFill>
                <a:latin typeface="黑体" panose="02010609060101010101" pitchFamily="49" charset="-122"/>
                <a:ea typeface="黑体" panose="02010609060101010101" pitchFamily="49" charset="-122"/>
                <a:cs typeface="+mn-ea"/>
                <a:sym typeface="+mn-lt"/>
              </a:rPr>
              <a:t>Stryker</a:t>
            </a:r>
            <a:r>
              <a:rPr lang="zh-CN" altLang="en-US" sz="1800" dirty="0">
                <a:solidFill>
                  <a:srgbClr val="FF0000"/>
                </a:solidFill>
                <a:latin typeface="黑体" panose="02010609060101010101" pitchFamily="49" charset="-122"/>
                <a:ea typeface="黑体" panose="02010609060101010101" pitchFamily="49" charset="-122"/>
                <a:cs typeface="+mn-ea"/>
                <a:sym typeface="+mn-lt"/>
              </a:rPr>
              <a:t>）的</a:t>
            </a:r>
            <a:r>
              <a:rPr lang="en-US" altLang="zh-CN" sz="1800" dirty="0" err="1">
                <a:solidFill>
                  <a:srgbClr val="FF0000"/>
                </a:solidFill>
                <a:latin typeface="黑体" panose="02010609060101010101" pitchFamily="49" charset="-122"/>
                <a:ea typeface="黑体" panose="02010609060101010101" pitchFamily="49" charset="-122"/>
                <a:cs typeface="+mn-ea"/>
                <a:sym typeface="+mn-lt"/>
              </a:rPr>
              <a:t>Nasopore</a:t>
            </a:r>
            <a:r>
              <a:rPr lang="zh-CN" altLang="en-US" sz="1800" dirty="0">
                <a:solidFill>
                  <a:srgbClr val="FF0000"/>
                </a:solidFill>
                <a:latin typeface="黑体" panose="02010609060101010101" pitchFamily="49" charset="-122"/>
                <a:ea typeface="黑体" panose="02010609060101010101" pitchFamily="49" charset="-122"/>
                <a:cs typeface="+mn-ea"/>
                <a:sym typeface="+mn-lt"/>
              </a:rPr>
              <a:t>在售，商品名：</a:t>
            </a:r>
            <a:r>
              <a:rPr lang="en-US" altLang="zh-CN" sz="1800" dirty="0" err="1">
                <a:solidFill>
                  <a:srgbClr val="FF0000"/>
                </a:solidFill>
                <a:latin typeface="黑体" panose="02010609060101010101" pitchFamily="49" charset="-122"/>
                <a:ea typeface="黑体" panose="02010609060101010101" pitchFamily="49" charset="-122"/>
                <a:cs typeface="+mn-ea"/>
                <a:sym typeface="+mn-lt"/>
              </a:rPr>
              <a:t>Nasopore</a:t>
            </a:r>
            <a:r>
              <a:rPr lang="en-US" altLang="zh-CN" sz="1800" dirty="0">
                <a:solidFill>
                  <a:srgbClr val="FF0000"/>
                </a:solidFill>
                <a:latin typeface="黑体" panose="02010609060101010101" pitchFamily="49" charset="-122"/>
                <a:ea typeface="黑体" panose="02010609060101010101" pitchFamily="49" charset="-122"/>
                <a:cs typeface="+mn-ea"/>
                <a:sym typeface="+mn-lt"/>
              </a:rPr>
              <a:t>@</a:t>
            </a:r>
            <a:r>
              <a:rPr lang="zh-CN" altLang="en-US" sz="1800" dirty="0">
                <a:solidFill>
                  <a:srgbClr val="FF0000"/>
                </a:solidFill>
                <a:latin typeface="黑体" panose="02010609060101010101" pitchFamily="49" charset="-122"/>
                <a:ea typeface="黑体" panose="02010609060101010101" pitchFamily="49" charset="-122"/>
                <a:cs typeface="+mn-ea"/>
                <a:sym typeface="+mn-lt"/>
              </a:rPr>
              <a:t>，译名：纳吸绵。全部依靠进口，无国产化替代。</a:t>
            </a:r>
          </a:p>
        </p:txBody>
      </p:sp>
    </p:spTree>
    <p:custDataLst>
      <p:tags r:id="rId1"/>
    </p:custDataLst>
    <p:extLst>
      <p:ext uri="{BB962C8B-B14F-4D97-AF65-F5344CB8AC3E}">
        <p14:creationId xmlns:p14="http://schemas.microsoft.com/office/powerpoint/2010/main" val="1549177327"/>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9" name="组合 4"/>
          <p:cNvGrpSpPr>
            <a:grpSpLocks/>
          </p:cNvGrpSpPr>
          <p:nvPr/>
        </p:nvGrpSpPr>
        <p:grpSpPr bwMode="auto">
          <a:xfrm>
            <a:off x="649288" y="247650"/>
            <a:ext cx="11101387" cy="644525"/>
            <a:chOff x="194" y="618"/>
            <a:chExt cx="18124" cy="1015"/>
          </a:xfrm>
        </p:grpSpPr>
        <p:sp>
          <p:nvSpPr>
            <p:cNvPr id="24589" name="文本框 5"/>
            <p:cNvSpPr>
              <a:spLocks noChangeArrowheads="1"/>
            </p:cNvSpPr>
            <p:nvPr/>
          </p:nvSpPr>
          <p:spPr bwMode="auto">
            <a:xfrm>
              <a:off x="194" y="618"/>
              <a:ext cx="8362" cy="1015"/>
            </a:xfrm>
            <a:prstGeom prst="parallelogram">
              <a:avLst>
                <a:gd name="adj" fmla="val 24982"/>
              </a:avLst>
            </a:prstGeom>
            <a:noFill/>
            <a:ln w="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zh-CN" sz="2800" b="1" dirty="0">
                  <a:latin typeface="黑体" panose="02010609060101010101" pitchFamily="49" charset="-122"/>
                  <a:ea typeface="黑体" panose="02010609060101010101" pitchFamily="49" charset="-122"/>
                  <a:sym typeface="+mn-ea"/>
                </a:rPr>
                <a:t>三、创</a:t>
              </a:r>
              <a:r>
                <a:rPr lang="zh-CN" altLang="en-US" sz="2800" b="1" dirty="0">
                  <a:latin typeface="黑体" panose="02010609060101010101" pitchFamily="49" charset="-122"/>
                  <a:ea typeface="黑体" panose="02010609060101010101" pitchFamily="49" charset="-122"/>
                  <a:sym typeface="+mn-ea"/>
                </a:rPr>
                <a:t>业</a:t>
              </a:r>
              <a:r>
                <a:rPr lang="zh-CN" altLang="zh-CN" sz="2800" b="1" dirty="0">
                  <a:latin typeface="黑体" panose="02010609060101010101" pitchFamily="49" charset="-122"/>
                  <a:ea typeface="黑体" panose="02010609060101010101" pitchFamily="49" charset="-122"/>
                  <a:sym typeface="+mn-ea"/>
                </a:rPr>
                <a:t>项目</a:t>
              </a:r>
              <a:r>
                <a:rPr lang="zh-CN" altLang="en-US" sz="2800" b="1" dirty="0">
                  <a:latin typeface="黑体" panose="02010609060101010101" pitchFamily="49" charset="-122"/>
                  <a:ea typeface="黑体" panose="02010609060101010101" pitchFamily="49" charset="-122"/>
                  <a:sym typeface="+mn-ea"/>
                </a:rPr>
                <a:t>背景及内容</a:t>
              </a:r>
              <a:endParaRPr lang="zh-CN" altLang="zh-CN" sz="2800" b="1" dirty="0">
                <a:latin typeface="黑体" panose="02010609060101010101" pitchFamily="49" charset="-122"/>
                <a:ea typeface="黑体" panose="02010609060101010101" pitchFamily="49" charset="-122"/>
                <a:sym typeface="+mn-ea"/>
              </a:endParaRPr>
            </a:p>
          </p:txBody>
        </p:sp>
        <p:sp>
          <p:nvSpPr>
            <p:cNvPr id="7" name="文本框 6"/>
            <p:cNvSpPr txBox="1"/>
            <p:nvPr/>
          </p:nvSpPr>
          <p:spPr>
            <a:xfrm>
              <a:off x="8504" y="618"/>
              <a:ext cx="9814" cy="1007"/>
            </a:xfrm>
            <a:prstGeom prst="parallelogram">
              <a:avLst/>
            </a:prstGeom>
            <a:solidFill>
              <a:srgbClr val="00B0F0"/>
            </a:solidFill>
          </p:spPr>
          <p:txBody>
            <a:bodyPr>
              <a:spAutoFit/>
            </a:bodyPr>
            <a:lstStyle/>
            <a:p>
              <a:pPr eaLnBrk="1" fontAlgn="auto" hangingPunct="1">
                <a:spcBef>
                  <a:spcPts val="0"/>
                </a:spcBef>
                <a:spcAft>
                  <a:spcPts val="0"/>
                </a:spcAft>
                <a:defRPr/>
              </a:pPr>
              <a:r>
                <a:rPr lang="en-US" sz="2800" dirty="0">
                  <a:gradFill>
                    <a:gsLst>
                      <a:gs pos="0">
                        <a:srgbClr val="7B32B2"/>
                      </a:gs>
                      <a:gs pos="100000">
                        <a:srgbClr val="401A5D"/>
                      </a:gs>
                    </a:gsLst>
                    <a:lin scaled="0"/>
                  </a:gra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            </a:t>
              </a:r>
              <a:r>
                <a:rPr lang="zh-CN" altLang="en-US" sz="2800" b="1" dirty="0">
                  <a:solidFill>
                    <a:schemeClr val="bg1"/>
                  </a:solidFill>
                  <a:latin typeface="黑体" panose="02010609060101010101" pitchFamily="49" charset="-122"/>
                  <a:ea typeface="黑体" panose="02010609060101010101" pitchFamily="49" charset="-122"/>
                  <a:sym typeface="+mn-ea"/>
                </a:rPr>
                <a:t>项目成果</a:t>
              </a:r>
              <a:endParaRPr lang="zh-CN" altLang="en-US" sz="2800" b="1" dirty="0">
                <a:gradFill>
                  <a:gsLst>
                    <a:gs pos="0">
                      <a:srgbClr val="7B32B2"/>
                    </a:gs>
                    <a:gs pos="100000">
                      <a:srgbClr val="401A5D"/>
                    </a:gs>
                  </a:gsLst>
                  <a:lin scaled="0"/>
                </a:gradFill>
                <a:latin typeface="黑体" panose="02010609060101010101" pitchFamily="49" charset="-122"/>
                <a:ea typeface="黑体" panose="02010609060101010101" pitchFamily="49" charset="-122"/>
                <a:sym typeface="+mn-ea"/>
              </a:endParaRPr>
            </a:p>
          </p:txBody>
        </p:sp>
      </p:grpSp>
      <p:sp>
        <p:nvSpPr>
          <p:cNvPr id="17" name="Rectangle 1">
            <a:extLst>
              <a:ext uri="{FF2B5EF4-FFF2-40B4-BE49-F238E27FC236}">
                <a16:creationId xmlns:a16="http://schemas.microsoft.com/office/drawing/2014/main" id="{5ED4004A-C734-2F8B-871E-C062908FCF5E}"/>
              </a:ext>
            </a:extLst>
          </p:cNvPr>
          <p:cNvSpPr>
            <a:spLocks/>
          </p:cNvSpPr>
          <p:nvPr/>
        </p:nvSpPr>
        <p:spPr bwMode="auto">
          <a:xfrm>
            <a:off x="649288" y="1164037"/>
            <a:ext cx="1585049" cy="3877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eaLnBrk="1">
              <a:lnSpc>
                <a:spcPct val="80000"/>
              </a:lnSpc>
              <a:spcBef>
                <a:spcPct val="0"/>
              </a:spcBef>
              <a:buSzTx/>
              <a:buFontTx/>
              <a:buNone/>
            </a:pPr>
            <a:r>
              <a:rPr lang="zh-CN" altLang="en-US" sz="2400" dirty="0">
                <a:solidFill>
                  <a:srgbClr val="FF0000"/>
                </a:solidFill>
                <a:latin typeface="黑体" panose="02010609060101010101" pitchFamily="49" charset="-122"/>
                <a:ea typeface="黑体" panose="02010609060101010101" pitchFamily="49" charset="-122"/>
                <a:sym typeface="Helvetica" panose="020B0604020202020204" pitchFamily="34" charset="0"/>
              </a:rPr>
              <a:t>我们的成果</a:t>
            </a:r>
            <a:endParaRPr lang="en-US" altLang="zh-CN" sz="2400" dirty="0">
              <a:solidFill>
                <a:srgbClr val="FF0000"/>
              </a:solidFill>
              <a:latin typeface="黑体" panose="02010609060101010101" pitchFamily="49" charset="-122"/>
              <a:ea typeface="黑体" panose="02010609060101010101" pitchFamily="49" charset="-122"/>
              <a:sym typeface="Helvetica" panose="020B0604020202020204" pitchFamily="34" charset="0"/>
            </a:endParaRPr>
          </a:p>
        </p:txBody>
      </p:sp>
      <p:sp>
        <p:nvSpPr>
          <p:cNvPr id="47" name="Rectangle 8">
            <a:extLst>
              <a:ext uri="{FF2B5EF4-FFF2-40B4-BE49-F238E27FC236}">
                <a16:creationId xmlns:a16="http://schemas.microsoft.com/office/drawing/2014/main" id="{2BC1810C-D5DC-0B34-5946-14EC010EEB31}"/>
              </a:ext>
            </a:extLst>
          </p:cNvPr>
          <p:cNvSpPr>
            <a:spLocks/>
          </p:cNvSpPr>
          <p:nvPr/>
        </p:nvSpPr>
        <p:spPr bwMode="auto">
          <a:xfrm>
            <a:off x="1283173" y="4592940"/>
            <a:ext cx="9929890" cy="20361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2860" rIns="22860">
            <a:spAutoFit/>
          </a:bodyPr>
          <a:lstStyle>
            <a:lvl1pPr>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ct val="0"/>
              </a:spcBef>
              <a:spcAft>
                <a:spcPct val="0"/>
              </a:spcAft>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ct val="0"/>
              </a:spcBef>
              <a:spcAft>
                <a:spcPct val="0"/>
              </a:spcAft>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ct val="0"/>
              </a:spcBef>
              <a:spcAft>
                <a:spcPct val="0"/>
              </a:spcAft>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ct val="0"/>
              </a:spcBef>
              <a:spcAft>
                <a:spcPct val="0"/>
              </a:spcAft>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marL="285750" indent="-285750">
              <a:lnSpc>
                <a:spcPct val="130000"/>
              </a:lnSpc>
              <a:buFont typeface="Wingdings" panose="05000000000000000000" pitchFamily="2" charset="2"/>
              <a:buChar char="Ø"/>
            </a:pPr>
            <a:r>
              <a:rPr lang="zh-CN" altLang="en-US" sz="2000" dirty="0">
                <a:solidFill>
                  <a:srgbClr val="FF0000"/>
                </a:solidFill>
                <a:latin typeface="黑体" panose="02010609060101010101" pitchFamily="49" charset="-122"/>
                <a:ea typeface="黑体" panose="02010609060101010101" pitchFamily="49" charset="-122"/>
                <a:cs typeface="+mn-ea"/>
                <a:sym typeface="+mn-lt"/>
              </a:rPr>
              <a:t>项目研发及团队合作源于 </a:t>
            </a:r>
            <a:r>
              <a:rPr lang="en-US" altLang="zh-CN" sz="2000" dirty="0">
                <a:solidFill>
                  <a:srgbClr val="FF0000"/>
                </a:solidFill>
                <a:latin typeface="黑体" panose="02010609060101010101" pitchFamily="49" charset="-122"/>
                <a:ea typeface="黑体" panose="02010609060101010101" pitchFamily="49" charset="-122"/>
                <a:cs typeface="+mn-ea"/>
                <a:sym typeface="+mn-lt"/>
              </a:rPr>
              <a:t>2011</a:t>
            </a:r>
            <a:r>
              <a:rPr lang="zh-CN" altLang="en-US" sz="2000" dirty="0">
                <a:solidFill>
                  <a:srgbClr val="FF0000"/>
                </a:solidFill>
                <a:latin typeface="黑体" panose="02010609060101010101" pitchFamily="49" charset="-122"/>
                <a:ea typeface="黑体" panose="02010609060101010101" pitchFamily="49" charset="-122"/>
                <a:cs typeface="+mn-ea"/>
                <a:sym typeface="+mn-lt"/>
              </a:rPr>
              <a:t>年，依托同仁医院和北京市耳鼻咽喉头颈科学生物工程研究中心，韩德民院士牵头的北京市科技项目“可降解止血材料（纳西绵）的制备”</a:t>
            </a:r>
            <a:endParaRPr lang="en-US" altLang="zh-CN" sz="2000" dirty="0">
              <a:solidFill>
                <a:srgbClr val="FF0000"/>
              </a:solidFill>
              <a:latin typeface="黑体" panose="02010609060101010101" pitchFamily="49" charset="-122"/>
              <a:ea typeface="黑体" panose="02010609060101010101" pitchFamily="49" charset="-122"/>
              <a:cs typeface="+mn-ea"/>
              <a:sym typeface="+mn-lt"/>
            </a:endParaRPr>
          </a:p>
          <a:p>
            <a:pPr marL="285750" indent="-285750">
              <a:lnSpc>
                <a:spcPct val="130000"/>
              </a:lnSpc>
              <a:buFont typeface="Wingdings" panose="05000000000000000000" pitchFamily="2" charset="2"/>
              <a:buChar char="Ø"/>
            </a:pPr>
            <a:endParaRPr lang="zh-CN" altLang="en-US" sz="2000" dirty="0">
              <a:solidFill>
                <a:srgbClr val="FF0000"/>
              </a:solidFill>
              <a:latin typeface="黑体" panose="02010609060101010101" pitchFamily="49" charset="-122"/>
              <a:ea typeface="黑体" panose="02010609060101010101" pitchFamily="49" charset="-122"/>
              <a:cs typeface="+mn-ea"/>
              <a:sym typeface="+mn-lt"/>
            </a:endParaRPr>
          </a:p>
          <a:p>
            <a:pPr marL="285750" indent="-285750">
              <a:lnSpc>
                <a:spcPct val="130000"/>
              </a:lnSpc>
              <a:buFont typeface="Wingdings" panose="05000000000000000000" pitchFamily="2" charset="2"/>
              <a:buChar char="Ø"/>
            </a:pPr>
            <a:r>
              <a:rPr lang="zh-CN" altLang="en-US" sz="2000" dirty="0">
                <a:solidFill>
                  <a:srgbClr val="FF0000"/>
                </a:solidFill>
                <a:latin typeface="黑体" panose="02010609060101010101" pitchFamily="49" charset="-122"/>
                <a:ea typeface="黑体" panose="02010609060101010101" pitchFamily="49" charset="-122"/>
                <a:cs typeface="+mn-ea"/>
                <a:sym typeface="+mn-lt"/>
              </a:rPr>
              <a:t>自制样品的主要性能指标，包括降解速度、力学性能及孔隙率，均优于</a:t>
            </a:r>
            <a:r>
              <a:rPr lang="en-US" altLang="zh-CN" sz="2000" dirty="0" err="1">
                <a:solidFill>
                  <a:srgbClr val="FF0000"/>
                </a:solidFill>
                <a:latin typeface="黑体" panose="02010609060101010101" pitchFamily="49" charset="-122"/>
                <a:ea typeface="黑体" panose="02010609060101010101" pitchFamily="49" charset="-122"/>
                <a:cs typeface="+mn-ea"/>
                <a:sym typeface="+mn-lt"/>
              </a:rPr>
              <a:t>Nasopore</a:t>
            </a:r>
            <a:r>
              <a:rPr lang="en-US" altLang="zh-CN" sz="2000" dirty="0">
                <a:solidFill>
                  <a:srgbClr val="FF0000"/>
                </a:solidFill>
                <a:latin typeface="黑体" panose="02010609060101010101" pitchFamily="49" charset="-122"/>
                <a:ea typeface="黑体" panose="02010609060101010101" pitchFamily="49" charset="-122"/>
                <a:cs typeface="+mn-ea"/>
                <a:sym typeface="+mn-lt"/>
              </a:rPr>
              <a:t>@ </a:t>
            </a:r>
            <a:r>
              <a:rPr lang="zh-CN" altLang="en-US" sz="2000" dirty="0">
                <a:solidFill>
                  <a:srgbClr val="FF0000"/>
                </a:solidFill>
                <a:latin typeface="黑体" panose="02010609060101010101" pitchFamily="49" charset="-122"/>
                <a:ea typeface="黑体" panose="02010609060101010101" pitchFamily="49" charset="-122"/>
                <a:cs typeface="+mn-ea"/>
                <a:sym typeface="+mn-lt"/>
              </a:rPr>
              <a:t>。技术成熟，已具备产业化条件。</a:t>
            </a:r>
          </a:p>
        </p:txBody>
      </p:sp>
      <p:graphicFrame>
        <p:nvGraphicFramePr>
          <p:cNvPr id="2" name="Object 2">
            <a:extLst>
              <a:ext uri="{FF2B5EF4-FFF2-40B4-BE49-F238E27FC236}">
                <a16:creationId xmlns:a16="http://schemas.microsoft.com/office/drawing/2014/main" id="{8D3258A7-E4EE-FB62-B718-4FF824259E00}"/>
              </a:ext>
            </a:extLst>
          </p:cNvPr>
          <p:cNvGraphicFramePr>
            <a:graphicFrameLocks noChangeAspect="1"/>
          </p:cNvGraphicFramePr>
          <p:nvPr>
            <p:extLst>
              <p:ext uri="{D42A27DB-BD31-4B8C-83A1-F6EECF244321}">
                <p14:modId xmlns:p14="http://schemas.microsoft.com/office/powerpoint/2010/main" val="1072107592"/>
              </p:ext>
            </p:extLst>
          </p:nvPr>
        </p:nvGraphicFramePr>
        <p:xfrm>
          <a:off x="776837" y="1503395"/>
          <a:ext cx="5246269" cy="3089545"/>
        </p:xfrm>
        <a:graphic>
          <a:graphicData uri="http://schemas.openxmlformats.org/presentationml/2006/ole">
            <mc:AlternateContent xmlns:mc="http://schemas.openxmlformats.org/markup-compatibility/2006">
              <mc:Choice xmlns:v="urn:schemas-microsoft-com:vml" Requires="v">
                <p:oleObj name="Graph" r:id="rId3" imgW="4112362" imgH="2906573" progId="Origin50.Graph">
                  <p:embed/>
                </p:oleObj>
              </mc:Choice>
              <mc:Fallback>
                <p:oleObj name="Graph" r:id="rId3" imgW="4112362" imgH="2906573" progId="Origin50.Graph">
                  <p:embed/>
                  <p:pic>
                    <p:nvPicPr>
                      <p:cNvPr id="18" name="Object 2">
                        <a:extLst>
                          <a:ext uri="{FF2B5EF4-FFF2-40B4-BE49-F238E27FC236}">
                            <a16:creationId xmlns:a16="http://schemas.microsoft.com/office/drawing/2014/main" id="{E8D535D5-B7D1-4EEF-6633-D30DD314F0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837" y="1503395"/>
                        <a:ext cx="5246269" cy="3089545"/>
                      </a:xfrm>
                      <a:prstGeom prst="rect">
                        <a:avLst/>
                      </a:prstGeom>
                      <a:noFill/>
                      <a:ln>
                        <a:noFill/>
                      </a:ln>
                    </p:spPr>
                  </p:pic>
                </p:oleObj>
              </mc:Fallback>
            </mc:AlternateContent>
          </a:graphicData>
        </a:graphic>
      </p:graphicFrame>
      <p:graphicFrame>
        <p:nvGraphicFramePr>
          <p:cNvPr id="4" name="Group 733">
            <a:extLst>
              <a:ext uri="{FF2B5EF4-FFF2-40B4-BE49-F238E27FC236}">
                <a16:creationId xmlns:a16="http://schemas.microsoft.com/office/drawing/2014/main" id="{163958C1-D44F-F8B2-B92B-2199F782F6BC}"/>
              </a:ext>
            </a:extLst>
          </p:cNvPr>
          <p:cNvGraphicFramePr>
            <a:graphicFrameLocks noGrp="1"/>
          </p:cNvGraphicFramePr>
          <p:nvPr>
            <p:extLst>
              <p:ext uri="{D42A27DB-BD31-4B8C-83A1-F6EECF244321}">
                <p14:modId xmlns:p14="http://schemas.microsoft.com/office/powerpoint/2010/main" val="2056714993"/>
              </p:ext>
            </p:extLst>
          </p:nvPr>
        </p:nvGraphicFramePr>
        <p:xfrm>
          <a:off x="5739363" y="2874246"/>
          <a:ext cx="5473700" cy="1515487"/>
        </p:xfrm>
        <a:graphic>
          <a:graphicData uri="http://schemas.openxmlformats.org/drawingml/2006/table">
            <a:tbl>
              <a:tblPr/>
              <a:tblGrid>
                <a:gridCol w="2017184">
                  <a:extLst>
                    <a:ext uri="{9D8B030D-6E8A-4147-A177-3AD203B41FA5}">
                      <a16:colId xmlns:a16="http://schemas.microsoft.com/office/drawing/2014/main" val="20000"/>
                    </a:ext>
                  </a:extLst>
                </a:gridCol>
                <a:gridCol w="1824567">
                  <a:extLst>
                    <a:ext uri="{9D8B030D-6E8A-4147-A177-3AD203B41FA5}">
                      <a16:colId xmlns:a16="http://schemas.microsoft.com/office/drawing/2014/main" val="20001"/>
                    </a:ext>
                  </a:extLst>
                </a:gridCol>
                <a:gridCol w="1631949">
                  <a:extLst>
                    <a:ext uri="{9D8B030D-6E8A-4147-A177-3AD203B41FA5}">
                      <a16:colId xmlns:a16="http://schemas.microsoft.com/office/drawing/2014/main" val="20002"/>
                    </a:ext>
                  </a:extLst>
                </a:gridCol>
              </a:tblGrid>
              <a:tr h="39638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a:ln>
                            <a:noFill/>
                          </a:ln>
                          <a:solidFill>
                            <a:schemeClr val="tx1"/>
                          </a:solidFill>
                          <a:effectLst/>
                          <a:latin typeface="Arial" charset="0"/>
                          <a:ea typeface="宋体" pitchFamily="2" charset="-122"/>
                          <a:cs typeface="Arial" charset="0"/>
                        </a:rPr>
                        <a:t>样品名称</a:t>
                      </a:r>
                      <a:endParaRPr kumimoji="0" lang="zh-CN" altLang="en-US" sz="1800" b="0" i="0" u="none" strike="noStrike" cap="none" normalizeH="0" baseline="0" dirty="0">
                        <a:ln>
                          <a:noFill/>
                        </a:ln>
                        <a:solidFill>
                          <a:schemeClr val="tx1"/>
                        </a:solidFill>
                        <a:effectLst/>
                        <a:latin typeface="Arial" charset="0"/>
                        <a:ea typeface="宋体" pitchFamily="2" charset="-122"/>
                      </a:endParaRPr>
                    </a:p>
                  </a:txBody>
                  <a:tcPr marL="121920" marR="121920" marT="45704" marB="45704" horzOverflow="overflow">
                    <a:lnL cap="flat">
                      <a:noFill/>
                    </a:lnL>
                    <a:lnR>
                      <a:noFill/>
                    </a:lnR>
                    <a:lnT w="28575"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a:ln>
                            <a:noFill/>
                          </a:ln>
                          <a:solidFill>
                            <a:schemeClr val="tx1"/>
                          </a:solidFill>
                          <a:effectLst/>
                          <a:latin typeface="Arial" charset="0"/>
                          <a:ea typeface="宋体" pitchFamily="2" charset="-122"/>
                          <a:cs typeface="Arial" charset="0"/>
                        </a:rPr>
                        <a:t>密度（</a:t>
                      </a:r>
                      <a:r>
                        <a:rPr kumimoji="0" lang="en-US" altLang="zh-CN" sz="1800" b="0" i="0" u="none" strike="noStrike" cap="none" normalizeH="0" baseline="0" dirty="0">
                          <a:ln>
                            <a:noFill/>
                          </a:ln>
                          <a:solidFill>
                            <a:schemeClr val="tx1"/>
                          </a:solidFill>
                          <a:effectLst/>
                          <a:latin typeface="Arial" charset="0"/>
                          <a:ea typeface="宋体" pitchFamily="2" charset="-122"/>
                          <a:cs typeface="Arial" charset="0"/>
                        </a:rPr>
                        <a:t>g/cm</a:t>
                      </a:r>
                      <a:r>
                        <a:rPr kumimoji="0" lang="en-US" altLang="zh-CN" sz="1800" b="0" i="0" u="none" strike="noStrike" cap="none" normalizeH="0" baseline="30000" dirty="0">
                          <a:ln>
                            <a:noFill/>
                          </a:ln>
                          <a:solidFill>
                            <a:schemeClr val="tx1"/>
                          </a:solidFill>
                          <a:effectLst/>
                          <a:latin typeface="Arial" charset="0"/>
                          <a:ea typeface="宋体" pitchFamily="2" charset="-122"/>
                          <a:cs typeface="Arial" charset="0"/>
                        </a:rPr>
                        <a:t>3</a:t>
                      </a:r>
                      <a:r>
                        <a:rPr kumimoji="0" lang="zh-CN" altLang="en-US" sz="1800" b="0" i="0" u="none" strike="noStrike" cap="none" normalizeH="0" baseline="0" dirty="0">
                          <a:ln>
                            <a:noFill/>
                          </a:ln>
                          <a:solidFill>
                            <a:schemeClr val="tx1"/>
                          </a:solidFill>
                          <a:effectLst/>
                          <a:latin typeface="Arial" charset="0"/>
                          <a:ea typeface="宋体" pitchFamily="2" charset="-122"/>
                          <a:cs typeface="Arial" charset="0"/>
                        </a:rPr>
                        <a:t>）</a:t>
                      </a:r>
                      <a:endParaRPr kumimoji="0" lang="zh-CN" altLang="en-US" sz="1800" b="0" i="0" u="none" strike="noStrike" cap="none" normalizeH="0" baseline="0" dirty="0">
                        <a:ln>
                          <a:noFill/>
                        </a:ln>
                        <a:solidFill>
                          <a:schemeClr val="tx1"/>
                        </a:solidFill>
                        <a:effectLst/>
                        <a:latin typeface="Arial" charset="0"/>
                        <a:ea typeface="宋体" pitchFamily="2" charset="-122"/>
                      </a:endParaRPr>
                    </a:p>
                  </a:txBody>
                  <a:tcPr marL="121920" marR="121920" marT="45704" marB="45704" horzOverflow="overflow">
                    <a:lnL>
                      <a:noFill/>
                    </a:lnL>
                    <a:lnR>
                      <a:noFill/>
                    </a:lnR>
                    <a:lnT w="28575"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a:ln>
                            <a:noFill/>
                          </a:ln>
                          <a:solidFill>
                            <a:schemeClr val="tx1"/>
                          </a:solidFill>
                          <a:effectLst/>
                          <a:latin typeface="Arial" charset="0"/>
                          <a:ea typeface="宋体" pitchFamily="2" charset="-122"/>
                          <a:cs typeface="Arial" charset="0"/>
                        </a:rPr>
                        <a:t>孔隙率（</a:t>
                      </a:r>
                      <a:r>
                        <a:rPr kumimoji="0" lang="en-US" altLang="zh-CN" sz="1800" b="0" i="0" u="none" strike="noStrike" cap="none" normalizeH="0" baseline="0">
                          <a:ln>
                            <a:noFill/>
                          </a:ln>
                          <a:solidFill>
                            <a:schemeClr val="tx1"/>
                          </a:solidFill>
                          <a:effectLst/>
                          <a:latin typeface="Arial" charset="0"/>
                          <a:ea typeface="宋体" pitchFamily="2" charset="-122"/>
                          <a:cs typeface="Arial" charset="0"/>
                        </a:rPr>
                        <a:t>%</a:t>
                      </a:r>
                      <a:r>
                        <a:rPr kumimoji="0" lang="zh-CN" altLang="en-US" sz="1800" b="0" i="0" u="none" strike="noStrike" cap="none" normalizeH="0" baseline="0">
                          <a:ln>
                            <a:noFill/>
                          </a:ln>
                          <a:solidFill>
                            <a:schemeClr val="tx1"/>
                          </a:solidFill>
                          <a:effectLst/>
                          <a:latin typeface="Arial" charset="0"/>
                          <a:ea typeface="宋体" pitchFamily="2" charset="-122"/>
                          <a:cs typeface="Arial" charset="0"/>
                        </a:rPr>
                        <a:t>）</a:t>
                      </a:r>
                      <a:endParaRPr kumimoji="0" lang="zh-CN" altLang="en-US" sz="1800" b="0" i="0" u="none" strike="noStrike" cap="none" normalizeH="0" baseline="0">
                        <a:ln>
                          <a:noFill/>
                        </a:ln>
                        <a:solidFill>
                          <a:schemeClr val="tx1"/>
                        </a:solidFill>
                        <a:effectLst/>
                        <a:latin typeface="Arial" charset="0"/>
                        <a:ea typeface="宋体" pitchFamily="2" charset="-122"/>
                      </a:endParaRPr>
                    </a:p>
                  </a:txBody>
                  <a:tcPr marL="121920" marR="121920" marT="45704" marB="45704" horzOverflow="overflow">
                    <a:lnL>
                      <a:noFill/>
                    </a:lnL>
                    <a:lnR cap="flat">
                      <a:noFill/>
                    </a:lnR>
                    <a:lnT w="28575"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76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a:ln>
                            <a:noFill/>
                          </a:ln>
                          <a:solidFill>
                            <a:schemeClr val="tx1"/>
                          </a:solidFill>
                          <a:effectLst/>
                          <a:latin typeface="Arial" charset="0"/>
                          <a:ea typeface="宋体" pitchFamily="2" charset="-122"/>
                          <a:cs typeface="Arial" charset="0"/>
                        </a:rPr>
                        <a:t>项目要求</a:t>
                      </a:r>
                      <a:endParaRPr kumimoji="0" lang="zh-CN" altLang="en-US" sz="1800" b="0" i="0" u="none" strike="noStrike" cap="none" normalizeH="0" baseline="0" dirty="0">
                        <a:ln>
                          <a:noFill/>
                        </a:ln>
                        <a:solidFill>
                          <a:schemeClr val="tx1"/>
                        </a:solidFill>
                        <a:effectLst/>
                        <a:latin typeface="Arial" charset="0"/>
                        <a:ea typeface="宋体" pitchFamily="2" charset="-122"/>
                      </a:endParaRPr>
                    </a:p>
                  </a:txBody>
                  <a:tcPr marL="121920" marR="121920" marT="45704" marB="45704" horzOverflow="overflow">
                    <a:lnL cap="flat">
                      <a:noFill/>
                    </a:lnL>
                    <a:lnR>
                      <a:noFill/>
                    </a:lnR>
                    <a:lnT w="12700" cap="flat" cmpd="sng" algn="ctr">
                      <a:solidFill>
                        <a:srgbClr val="006666"/>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a:ln>
                            <a:noFill/>
                          </a:ln>
                          <a:solidFill>
                            <a:schemeClr val="tx1"/>
                          </a:solidFill>
                          <a:effectLst/>
                          <a:latin typeface="Arial" charset="0"/>
                          <a:ea typeface="宋体" pitchFamily="2" charset="-122"/>
                          <a:cs typeface="Arial" charset="0"/>
                        </a:rPr>
                        <a:t>0.01-0.2</a:t>
                      </a:r>
                      <a:endParaRPr kumimoji="0" lang="en-US" altLang="zh-CN" sz="1800" b="0" i="0" u="none" strike="noStrike" cap="none" normalizeH="0" baseline="0" dirty="0">
                        <a:ln>
                          <a:noFill/>
                        </a:ln>
                        <a:solidFill>
                          <a:schemeClr val="tx1"/>
                        </a:solidFill>
                        <a:effectLst/>
                        <a:latin typeface="Arial" charset="0"/>
                        <a:ea typeface="宋体" pitchFamily="2" charset="-122"/>
                      </a:endParaRPr>
                    </a:p>
                  </a:txBody>
                  <a:tcPr marL="121920" marR="121920" marT="45704" marB="45704" horzOverflow="overflow">
                    <a:lnL>
                      <a:noFill/>
                    </a:lnL>
                    <a:lnR>
                      <a:noFill/>
                    </a:lnR>
                    <a:lnT w="12700" cap="flat" cmpd="sng" algn="ctr">
                      <a:solidFill>
                        <a:srgbClr val="006666"/>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tx1"/>
                          </a:solidFill>
                          <a:effectLst/>
                          <a:latin typeface="Arial" charset="0"/>
                          <a:ea typeface="宋体" pitchFamily="2" charset="-122"/>
                          <a:cs typeface="Arial" charset="0"/>
                        </a:rPr>
                        <a:t>85-99%</a:t>
                      </a:r>
                      <a:endParaRPr kumimoji="0" lang="en-US" altLang="zh-CN" sz="1800" b="0" i="0" u="none" strike="noStrike" cap="none" normalizeH="0" baseline="0">
                        <a:ln>
                          <a:noFill/>
                        </a:ln>
                        <a:solidFill>
                          <a:schemeClr val="tx1"/>
                        </a:solidFill>
                        <a:effectLst/>
                        <a:latin typeface="Arial" charset="0"/>
                        <a:ea typeface="宋体" pitchFamily="2" charset="-122"/>
                      </a:endParaRPr>
                    </a:p>
                  </a:txBody>
                  <a:tcPr marL="121920" marR="121920" marT="45704" marB="45704" horzOverflow="overflow">
                    <a:lnL>
                      <a:noFill/>
                    </a:lnL>
                    <a:lnR cap="flat">
                      <a:noFill/>
                    </a:lnR>
                    <a:lnT w="12700" cap="flat" cmpd="sng" algn="ctr">
                      <a:solidFill>
                        <a:srgbClr val="006666"/>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3614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dirty="0">
                          <a:ln>
                            <a:noFill/>
                          </a:ln>
                          <a:solidFill>
                            <a:srgbClr val="0000FF"/>
                          </a:solidFill>
                          <a:effectLst/>
                          <a:latin typeface="Arial" charset="0"/>
                          <a:ea typeface="宋体" pitchFamily="2" charset="-122"/>
                          <a:cs typeface="Arial" charset="0"/>
                        </a:rPr>
                        <a:t>自制</a:t>
                      </a:r>
                      <a:endParaRPr kumimoji="0" lang="zh-CN" altLang="en-US" sz="1800" b="1" i="0" u="none" strike="noStrike" cap="none" normalizeH="0" baseline="0" dirty="0">
                        <a:ln>
                          <a:noFill/>
                        </a:ln>
                        <a:solidFill>
                          <a:srgbClr val="0000FF"/>
                        </a:solidFill>
                        <a:effectLst/>
                        <a:latin typeface="Arial" charset="0"/>
                        <a:ea typeface="宋体" pitchFamily="2" charset="-122"/>
                      </a:endParaRPr>
                    </a:p>
                  </a:txBody>
                  <a:tcPr marL="121920" marR="121920" marT="45704" marB="45704"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a:ln>
                            <a:noFill/>
                          </a:ln>
                          <a:solidFill>
                            <a:srgbClr val="0000FF"/>
                          </a:solidFill>
                          <a:effectLst/>
                          <a:latin typeface="Arial" charset="0"/>
                          <a:ea typeface="宋体" pitchFamily="2" charset="-122"/>
                          <a:cs typeface="Arial" charset="0"/>
                        </a:rPr>
                        <a:t>0.042</a:t>
                      </a:r>
                      <a:endParaRPr kumimoji="0" lang="en-US" altLang="zh-CN" sz="1800" b="1" i="0" u="none" strike="noStrike" cap="none" normalizeH="0" baseline="0" dirty="0">
                        <a:ln>
                          <a:noFill/>
                        </a:ln>
                        <a:solidFill>
                          <a:srgbClr val="0000FF"/>
                        </a:solidFill>
                        <a:effectLst/>
                        <a:latin typeface="Arial" charset="0"/>
                        <a:ea typeface="宋体" pitchFamily="2" charset="-122"/>
                      </a:endParaRPr>
                    </a:p>
                  </a:txBody>
                  <a:tcPr marL="121920" marR="121920" marT="45704" marB="45704"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FF"/>
                          </a:solidFill>
                          <a:effectLst/>
                          <a:latin typeface="Arial" charset="0"/>
                          <a:ea typeface="宋体" pitchFamily="2" charset="-122"/>
                          <a:cs typeface="Arial" charset="0"/>
                        </a:rPr>
                        <a:t>96.2</a:t>
                      </a:r>
                      <a:endParaRPr kumimoji="0" lang="en-US" altLang="zh-CN" sz="1800" b="1" i="0" u="none" strike="noStrike" cap="none" normalizeH="0" baseline="0">
                        <a:ln>
                          <a:noFill/>
                        </a:ln>
                        <a:solidFill>
                          <a:srgbClr val="0000FF"/>
                        </a:solidFill>
                        <a:effectLst/>
                        <a:latin typeface="Arial" charset="0"/>
                        <a:ea typeface="宋体" pitchFamily="2" charset="-122"/>
                      </a:endParaRPr>
                    </a:p>
                  </a:txBody>
                  <a:tcPr marL="121920" marR="121920" marT="45704" marB="45704"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3174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err="1">
                          <a:ln>
                            <a:noFill/>
                          </a:ln>
                          <a:solidFill>
                            <a:schemeClr val="tx1"/>
                          </a:solidFill>
                          <a:effectLst/>
                          <a:latin typeface="Arial" charset="0"/>
                          <a:ea typeface="宋体" pitchFamily="2" charset="-122"/>
                          <a:cs typeface="Arial" charset="0"/>
                        </a:rPr>
                        <a:t>nasopore</a:t>
                      </a:r>
                      <a:endParaRPr kumimoji="0" lang="en-US" altLang="zh-CN" sz="1800" b="0" i="0" u="none" strike="noStrike" cap="none" normalizeH="0" baseline="0" dirty="0">
                        <a:ln>
                          <a:noFill/>
                        </a:ln>
                        <a:solidFill>
                          <a:schemeClr val="tx1"/>
                        </a:solidFill>
                        <a:effectLst/>
                        <a:latin typeface="Arial" charset="0"/>
                        <a:ea typeface="宋体" pitchFamily="2" charset="-122"/>
                      </a:endParaRPr>
                    </a:p>
                  </a:txBody>
                  <a:tcPr marL="121920" marR="121920" marT="45704" marB="45704" horzOverflow="overflow">
                    <a:lnL cap="flat">
                      <a:noFill/>
                    </a:lnL>
                    <a:lnR>
                      <a:noFill/>
                    </a:lnR>
                    <a:lnT>
                      <a:noFill/>
                    </a:lnT>
                    <a:lnB w="28575" cap="flat" cmpd="sng" algn="ctr">
                      <a:solidFill>
                        <a:srgbClr val="0066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a:ln>
                            <a:noFill/>
                          </a:ln>
                          <a:solidFill>
                            <a:schemeClr val="tx1"/>
                          </a:solidFill>
                          <a:effectLst/>
                          <a:latin typeface="Arial" charset="0"/>
                          <a:ea typeface="宋体" pitchFamily="2" charset="-122"/>
                          <a:cs typeface="Arial" charset="0"/>
                        </a:rPr>
                        <a:t>0.076</a:t>
                      </a:r>
                      <a:endParaRPr kumimoji="0" lang="en-US" altLang="zh-CN" sz="1800" b="0" i="0" u="none" strike="noStrike" cap="none" normalizeH="0" baseline="0" dirty="0">
                        <a:ln>
                          <a:noFill/>
                        </a:ln>
                        <a:solidFill>
                          <a:schemeClr val="tx1"/>
                        </a:solidFill>
                        <a:effectLst/>
                        <a:latin typeface="Arial" charset="0"/>
                        <a:ea typeface="宋体" pitchFamily="2" charset="-122"/>
                      </a:endParaRPr>
                    </a:p>
                  </a:txBody>
                  <a:tcPr marL="121920" marR="121920" marT="45704" marB="45704" horzOverflow="overflow">
                    <a:lnL>
                      <a:noFill/>
                    </a:lnL>
                    <a:lnR>
                      <a:noFill/>
                    </a:lnR>
                    <a:lnT>
                      <a:noFill/>
                    </a:lnT>
                    <a:lnB w="28575" cap="flat" cmpd="sng" algn="ctr">
                      <a:solidFill>
                        <a:srgbClr val="0066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a:ln>
                            <a:noFill/>
                          </a:ln>
                          <a:solidFill>
                            <a:schemeClr val="tx1"/>
                          </a:solidFill>
                          <a:effectLst/>
                          <a:latin typeface="Arial" charset="0"/>
                          <a:ea typeface="宋体" pitchFamily="2" charset="-122"/>
                          <a:cs typeface="Arial" charset="0"/>
                        </a:rPr>
                        <a:t>93.1</a:t>
                      </a:r>
                      <a:endParaRPr kumimoji="0" lang="en-US" altLang="zh-CN" sz="1800" b="0" i="0" u="none" strike="noStrike" cap="none" normalizeH="0" baseline="0" dirty="0">
                        <a:ln>
                          <a:noFill/>
                        </a:ln>
                        <a:solidFill>
                          <a:schemeClr val="tx1"/>
                        </a:solidFill>
                        <a:effectLst/>
                        <a:latin typeface="Arial" charset="0"/>
                        <a:ea typeface="宋体" pitchFamily="2" charset="-122"/>
                      </a:endParaRPr>
                    </a:p>
                  </a:txBody>
                  <a:tcPr marL="121920" marR="121920" marT="45704" marB="45704" horzOverflow="overflow">
                    <a:lnL>
                      <a:noFill/>
                    </a:lnL>
                    <a:lnR cap="flat">
                      <a:noFill/>
                    </a:lnR>
                    <a:lnT>
                      <a:noFill/>
                    </a:lnT>
                    <a:lnB w="28575" cap="flat" cmpd="sng" algn="ctr">
                      <a:solidFill>
                        <a:srgbClr val="0066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8" name="Group 149">
            <a:extLst>
              <a:ext uri="{FF2B5EF4-FFF2-40B4-BE49-F238E27FC236}">
                <a16:creationId xmlns:a16="http://schemas.microsoft.com/office/drawing/2014/main" id="{5F1245CD-745E-406E-84F1-D926B9729631}"/>
              </a:ext>
            </a:extLst>
          </p:cNvPr>
          <p:cNvGraphicFramePr>
            <a:graphicFrameLocks noGrp="1"/>
          </p:cNvGraphicFramePr>
          <p:nvPr>
            <p:extLst>
              <p:ext uri="{D42A27DB-BD31-4B8C-83A1-F6EECF244321}">
                <p14:modId xmlns:p14="http://schemas.microsoft.com/office/powerpoint/2010/main" val="464914772"/>
              </p:ext>
            </p:extLst>
          </p:nvPr>
        </p:nvGraphicFramePr>
        <p:xfrm>
          <a:off x="5762491" y="1264739"/>
          <a:ext cx="5485496" cy="1462896"/>
        </p:xfrm>
        <a:graphic>
          <a:graphicData uri="http://schemas.openxmlformats.org/drawingml/2006/table">
            <a:tbl>
              <a:tblPr/>
              <a:tblGrid>
                <a:gridCol w="2592792">
                  <a:extLst>
                    <a:ext uri="{9D8B030D-6E8A-4147-A177-3AD203B41FA5}">
                      <a16:colId xmlns:a16="http://schemas.microsoft.com/office/drawing/2014/main" val="20000"/>
                    </a:ext>
                  </a:extLst>
                </a:gridCol>
                <a:gridCol w="1224803">
                  <a:extLst>
                    <a:ext uri="{9D8B030D-6E8A-4147-A177-3AD203B41FA5}">
                      <a16:colId xmlns:a16="http://schemas.microsoft.com/office/drawing/2014/main" val="20001"/>
                    </a:ext>
                  </a:extLst>
                </a:gridCol>
                <a:gridCol w="1667901">
                  <a:extLst>
                    <a:ext uri="{9D8B030D-6E8A-4147-A177-3AD203B41FA5}">
                      <a16:colId xmlns:a16="http://schemas.microsoft.com/office/drawing/2014/main" val="20002"/>
                    </a:ext>
                  </a:extLst>
                </a:gridCol>
              </a:tblGrid>
              <a:tr h="3171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a:ln>
                            <a:noFill/>
                          </a:ln>
                          <a:solidFill>
                            <a:schemeClr val="tx1"/>
                          </a:solidFill>
                          <a:effectLst/>
                          <a:latin typeface="Calibri" pitchFamily="34" charset="0"/>
                          <a:ea typeface="宋体" pitchFamily="2" charset="-122"/>
                          <a:cs typeface="Times New Roman" pitchFamily="18" charset="0"/>
                        </a:rPr>
                        <a:t>性能</a:t>
                      </a:r>
                      <a:endParaRPr kumimoji="0" lang="zh-CN" altLang="en-US" sz="1800" b="0" i="0" u="none" strike="noStrike" cap="none" normalizeH="0" baseline="0" dirty="0">
                        <a:ln>
                          <a:noFill/>
                        </a:ln>
                        <a:solidFill>
                          <a:schemeClr val="tx1"/>
                        </a:solidFill>
                        <a:effectLst/>
                        <a:latin typeface="Arial" charset="0"/>
                        <a:ea typeface="宋体" pitchFamily="2" charset="-122"/>
                      </a:endParaRPr>
                    </a:p>
                  </a:txBody>
                  <a:tcPr marL="121920" marR="121920" marT="45702" marB="45702" horzOverflow="overflow">
                    <a:lnL cap="flat">
                      <a:noFill/>
                    </a:lnL>
                    <a:lnR>
                      <a:noFill/>
                    </a:lnR>
                    <a:lnT w="28575" cap="flat" cmpd="sng" algn="ctr">
                      <a:solidFill>
                        <a:srgbClr val="0080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err="1">
                          <a:ln>
                            <a:noFill/>
                          </a:ln>
                          <a:solidFill>
                            <a:schemeClr val="tx1"/>
                          </a:solidFill>
                          <a:effectLst/>
                          <a:latin typeface="Arial" charset="0"/>
                          <a:ea typeface="+mn-ea"/>
                          <a:cs typeface="Arial" charset="0"/>
                        </a:rPr>
                        <a:t>nasopore</a:t>
                      </a:r>
                      <a:endParaRPr kumimoji="0" lang="en-US" altLang="zh-CN" sz="1800" b="0" i="0" u="none" strike="noStrike" cap="none" normalizeH="0" baseline="0" dirty="0">
                        <a:ln>
                          <a:noFill/>
                        </a:ln>
                        <a:solidFill>
                          <a:schemeClr val="tx1"/>
                        </a:solidFill>
                        <a:effectLst/>
                        <a:latin typeface="Arial" charset="0"/>
                        <a:ea typeface="+mn-ea"/>
                      </a:endParaRPr>
                    </a:p>
                  </a:txBody>
                  <a:tcPr marL="121920" marR="121920" marT="45702" marB="45702" horzOverflow="overflow">
                    <a:lnL>
                      <a:noFill/>
                    </a:lnL>
                    <a:lnR>
                      <a:noFill/>
                    </a:lnR>
                    <a:lnT w="28575" cap="flat" cmpd="sng" algn="ctr">
                      <a:solidFill>
                        <a:srgbClr val="0080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dirty="0">
                          <a:ln>
                            <a:noFill/>
                          </a:ln>
                          <a:solidFill>
                            <a:srgbClr val="0000CC"/>
                          </a:solidFill>
                          <a:effectLst/>
                          <a:latin typeface="Calibri" pitchFamily="34" charset="0"/>
                          <a:ea typeface="宋体" pitchFamily="2" charset="-122"/>
                          <a:cs typeface="Times New Roman" pitchFamily="18" charset="0"/>
                        </a:rPr>
                        <a:t>自制</a:t>
                      </a:r>
                      <a:endParaRPr kumimoji="0" lang="zh-CN" altLang="en-US" sz="1800" b="1" i="0" u="none" strike="noStrike" cap="none" normalizeH="0" baseline="0" dirty="0">
                        <a:ln>
                          <a:noFill/>
                        </a:ln>
                        <a:solidFill>
                          <a:srgbClr val="0000CC"/>
                        </a:solidFill>
                        <a:effectLst/>
                        <a:latin typeface="Arial" charset="0"/>
                        <a:ea typeface="宋体" pitchFamily="2" charset="-122"/>
                      </a:endParaRPr>
                    </a:p>
                  </a:txBody>
                  <a:tcPr marL="121920" marR="121920" marT="45702" marB="45702" horzOverflow="overflow">
                    <a:lnL>
                      <a:noFill/>
                    </a:lnL>
                    <a:lnR cap="flat">
                      <a:noFill/>
                    </a:lnR>
                    <a:lnT w="28575" cap="flat" cmpd="sng" algn="ctr">
                      <a:solidFill>
                        <a:srgbClr val="0080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71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a:ln>
                            <a:noFill/>
                          </a:ln>
                          <a:solidFill>
                            <a:schemeClr val="tx1"/>
                          </a:solidFill>
                          <a:effectLst/>
                          <a:latin typeface="Calibri" pitchFamily="34" charset="0"/>
                          <a:ea typeface="宋体" pitchFamily="2" charset="-122"/>
                          <a:cs typeface="Times New Roman" pitchFamily="18" charset="0"/>
                        </a:rPr>
                        <a:t>拉伸强度（</a:t>
                      </a:r>
                      <a:r>
                        <a:rPr kumimoji="0" lang="en-US" altLang="zh-CN" sz="1800" b="0" i="0" u="none" strike="noStrike" cap="none" normalizeH="0" baseline="0" dirty="0" err="1">
                          <a:ln>
                            <a:noFill/>
                          </a:ln>
                          <a:solidFill>
                            <a:schemeClr val="tx1"/>
                          </a:solidFill>
                          <a:effectLst/>
                          <a:latin typeface="Calibri" pitchFamily="34" charset="0"/>
                          <a:ea typeface="宋体" pitchFamily="2" charset="-122"/>
                          <a:cs typeface="Times New Roman" pitchFamily="18" charset="0"/>
                        </a:rPr>
                        <a:t>MPa</a:t>
                      </a:r>
                      <a:r>
                        <a:rPr kumimoji="0" lang="zh-CN" altLang="en-US" sz="1800" b="0" i="0" u="none" strike="noStrike" cap="none" normalizeH="0" baseline="0" dirty="0">
                          <a:ln>
                            <a:noFill/>
                          </a:ln>
                          <a:solidFill>
                            <a:schemeClr val="tx1"/>
                          </a:solidFill>
                          <a:effectLst/>
                          <a:latin typeface="Calibri" pitchFamily="34" charset="0"/>
                          <a:ea typeface="宋体" pitchFamily="2" charset="-122"/>
                          <a:cs typeface="Times New Roman" pitchFamily="18" charset="0"/>
                        </a:rPr>
                        <a:t>）</a:t>
                      </a:r>
                      <a:endParaRPr kumimoji="0" lang="zh-CN" altLang="en-US" sz="1800" b="0" i="0" u="none" strike="noStrike" cap="none" normalizeH="0" baseline="0" dirty="0">
                        <a:ln>
                          <a:noFill/>
                        </a:ln>
                        <a:solidFill>
                          <a:schemeClr val="tx1"/>
                        </a:solidFill>
                        <a:effectLst/>
                        <a:latin typeface="Arial" charset="0"/>
                        <a:ea typeface="宋体" pitchFamily="2" charset="-122"/>
                      </a:endParaRPr>
                    </a:p>
                  </a:txBody>
                  <a:tcPr marL="121920" marR="121920" marT="45702" marB="45702" horzOverflow="overflow">
                    <a:lnL cap="flat">
                      <a:noFill/>
                    </a:lnL>
                    <a:lnR>
                      <a:noFill/>
                    </a:lnR>
                    <a:lnT w="12700" cap="flat" cmpd="sng" algn="ctr">
                      <a:solidFill>
                        <a:srgbClr val="0066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tx1"/>
                          </a:solidFill>
                          <a:effectLst/>
                          <a:latin typeface="Calibri" pitchFamily="34" charset="0"/>
                          <a:ea typeface="宋体" pitchFamily="2" charset="-122"/>
                          <a:cs typeface="Times New Roman" pitchFamily="18" charset="0"/>
                        </a:rPr>
                        <a:t>9</a:t>
                      </a:r>
                      <a:endParaRPr kumimoji="0" lang="en-US" altLang="zh-CN" sz="1800" b="0" i="0" u="none" strike="noStrike" cap="none" normalizeH="0" baseline="0">
                        <a:ln>
                          <a:noFill/>
                        </a:ln>
                        <a:solidFill>
                          <a:schemeClr val="tx1"/>
                        </a:solidFill>
                        <a:effectLst/>
                        <a:latin typeface="Arial" charset="0"/>
                        <a:ea typeface="宋体" pitchFamily="2" charset="-122"/>
                      </a:endParaRPr>
                    </a:p>
                  </a:txBody>
                  <a:tcPr marL="121920" marR="121920" marT="45702" marB="45702" horzOverflow="overflow">
                    <a:lnL>
                      <a:noFill/>
                    </a:lnL>
                    <a:lnR>
                      <a:noFill/>
                    </a:lnR>
                    <a:lnT w="12700" cap="flat" cmpd="sng" algn="ctr">
                      <a:solidFill>
                        <a:srgbClr val="0066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CC"/>
                          </a:solidFill>
                          <a:effectLst/>
                          <a:latin typeface="Calibri" pitchFamily="34" charset="0"/>
                          <a:ea typeface="宋体" pitchFamily="2" charset="-122"/>
                          <a:cs typeface="Times New Roman" pitchFamily="18" charset="0"/>
                        </a:rPr>
                        <a:t>9.8</a:t>
                      </a:r>
                      <a:endParaRPr kumimoji="0" lang="en-US" altLang="zh-CN" sz="1800" b="1" i="0" u="none" strike="noStrike" cap="none" normalizeH="0" baseline="0">
                        <a:ln>
                          <a:noFill/>
                        </a:ln>
                        <a:solidFill>
                          <a:srgbClr val="0000CC"/>
                        </a:solidFill>
                        <a:effectLst/>
                        <a:latin typeface="Arial" charset="0"/>
                        <a:ea typeface="宋体" pitchFamily="2" charset="-122"/>
                      </a:endParaRPr>
                    </a:p>
                  </a:txBody>
                  <a:tcPr marL="121920" marR="121920" marT="45702" marB="45702" horzOverflow="overflow">
                    <a:lnL>
                      <a:noFill/>
                    </a:lnL>
                    <a:lnR cap="flat">
                      <a:noFill/>
                    </a:lnR>
                    <a:lnT w="12700" cap="flat" cmpd="sng" algn="ctr">
                      <a:solidFill>
                        <a:srgbClr val="0066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3523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a:ln>
                            <a:noFill/>
                          </a:ln>
                          <a:solidFill>
                            <a:schemeClr val="tx1"/>
                          </a:solidFill>
                          <a:effectLst/>
                          <a:latin typeface="Calibri" pitchFamily="34" charset="0"/>
                          <a:ea typeface="宋体" pitchFamily="2" charset="-122"/>
                          <a:cs typeface="Times New Roman" pitchFamily="18" charset="0"/>
                        </a:rPr>
                        <a:t>断裂伸长率（</a:t>
                      </a:r>
                      <a:r>
                        <a:rPr kumimoji="0" lang="en-US" altLang="zh-CN" sz="1800" b="0" i="0" u="none" strike="noStrike" cap="none" normalizeH="0" baseline="0" dirty="0">
                          <a:ln>
                            <a:noFill/>
                          </a:ln>
                          <a:solidFill>
                            <a:schemeClr val="tx1"/>
                          </a:solidFill>
                          <a:effectLst/>
                          <a:latin typeface="Calibri" pitchFamily="34" charset="0"/>
                          <a:ea typeface="宋体" pitchFamily="2" charset="-122"/>
                          <a:cs typeface="Times New Roman" pitchFamily="18" charset="0"/>
                        </a:rPr>
                        <a:t>%</a:t>
                      </a:r>
                      <a:r>
                        <a:rPr kumimoji="0" lang="zh-CN" altLang="en-US" sz="1800" b="0" i="0" u="none" strike="noStrike" cap="none" normalizeH="0" baseline="0" dirty="0">
                          <a:ln>
                            <a:noFill/>
                          </a:ln>
                          <a:solidFill>
                            <a:schemeClr val="tx1"/>
                          </a:solidFill>
                          <a:effectLst/>
                          <a:latin typeface="Calibri" pitchFamily="34" charset="0"/>
                          <a:ea typeface="宋体" pitchFamily="2" charset="-122"/>
                          <a:cs typeface="Times New Roman" pitchFamily="18" charset="0"/>
                        </a:rPr>
                        <a:t>）</a:t>
                      </a:r>
                      <a:endParaRPr kumimoji="0" lang="zh-CN" altLang="en-US" sz="1800" b="0" i="0" u="none" strike="noStrike" cap="none" normalizeH="0" baseline="0" dirty="0">
                        <a:ln>
                          <a:noFill/>
                        </a:ln>
                        <a:solidFill>
                          <a:schemeClr val="tx1"/>
                        </a:solidFill>
                        <a:effectLst/>
                        <a:latin typeface="Arial" charset="0"/>
                        <a:ea typeface="宋体" pitchFamily="2" charset="-122"/>
                      </a:endParaRPr>
                    </a:p>
                  </a:txBody>
                  <a:tcPr marL="121920" marR="121920" marT="45702" marB="45702"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tx1"/>
                          </a:solidFill>
                          <a:effectLst/>
                          <a:latin typeface="Calibri" pitchFamily="34" charset="0"/>
                          <a:ea typeface="宋体" pitchFamily="2" charset="-122"/>
                          <a:cs typeface="Times New Roman" pitchFamily="18" charset="0"/>
                        </a:rPr>
                        <a:t>350</a:t>
                      </a:r>
                      <a:endParaRPr kumimoji="0" lang="en-US" altLang="zh-CN" sz="1800" b="0" i="0" u="none" strike="noStrike" cap="none" normalizeH="0" baseline="0">
                        <a:ln>
                          <a:noFill/>
                        </a:ln>
                        <a:solidFill>
                          <a:schemeClr val="tx1"/>
                        </a:solidFill>
                        <a:effectLst/>
                        <a:latin typeface="Arial" charset="0"/>
                        <a:ea typeface="宋体" pitchFamily="2" charset="-122"/>
                      </a:endParaRPr>
                    </a:p>
                  </a:txBody>
                  <a:tcPr marL="121920" marR="121920" marT="45702" marB="45702"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a:ln>
                            <a:noFill/>
                          </a:ln>
                          <a:solidFill>
                            <a:srgbClr val="0000CC"/>
                          </a:solidFill>
                          <a:effectLst/>
                          <a:latin typeface="Calibri" pitchFamily="34" charset="0"/>
                          <a:ea typeface="宋体" pitchFamily="2" charset="-122"/>
                          <a:cs typeface="Times New Roman" pitchFamily="18" charset="0"/>
                        </a:rPr>
                        <a:t>361.8</a:t>
                      </a:r>
                      <a:endParaRPr kumimoji="0" lang="en-US" altLang="zh-CN" sz="1800" b="1" i="0" u="none" strike="noStrike" cap="none" normalizeH="0" baseline="0" dirty="0">
                        <a:ln>
                          <a:noFill/>
                        </a:ln>
                        <a:solidFill>
                          <a:srgbClr val="0000CC"/>
                        </a:solidFill>
                        <a:effectLst/>
                        <a:latin typeface="Arial" charset="0"/>
                        <a:ea typeface="宋体" pitchFamily="2" charset="-122"/>
                      </a:endParaRPr>
                    </a:p>
                  </a:txBody>
                  <a:tcPr marL="121920" marR="121920" marT="45702" marB="45702"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3171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a:ln>
                            <a:noFill/>
                          </a:ln>
                          <a:solidFill>
                            <a:schemeClr val="tx1"/>
                          </a:solidFill>
                          <a:effectLst/>
                          <a:latin typeface="Calibri" pitchFamily="34" charset="0"/>
                          <a:ea typeface="宋体" pitchFamily="2" charset="-122"/>
                          <a:cs typeface="Times New Roman" pitchFamily="18" charset="0"/>
                        </a:rPr>
                        <a:t>模量（</a:t>
                      </a:r>
                      <a:r>
                        <a:rPr kumimoji="0" lang="en-US" altLang="zh-CN" sz="1800" b="0" i="0" u="none" strike="noStrike" cap="none" normalizeH="0" baseline="0" dirty="0" err="1">
                          <a:ln>
                            <a:noFill/>
                          </a:ln>
                          <a:solidFill>
                            <a:schemeClr val="tx1"/>
                          </a:solidFill>
                          <a:effectLst/>
                          <a:latin typeface="Calibri" pitchFamily="34" charset="0"/>
                          <a:ea typeface="宋体" pitchFamily="2" charset="-122"/>
                          <a:cs typeface="Times New Roman" pitchFamily="18" charset="0"/>
                        </a:rPr>
                        <a:t>MPa</a:t>
                      </a:r>
                      <a:r>
                        <a:rPr kumimoji="0" lang="zh-CN" altLang="en-US" sz="1800" b="0" i="0" u="none" strike="noStrike" cap="none" normalizeH="0" baseline="0" dirty="0">
                          <a:ln>
                            <a:noFill/>
                          </a:ln>
                          <a:solidFill>
                            <a:schemeClr val="tx1"/>
                          </a:solidFill>
                          <a:effectLst/>
                          <a:latin typeface="Calibri" pitchFamily="34" charset="0"/>
                          <a:ea typeface="宋体" pitchFamily="2" charset="-122"/>
                          <a:cs typeface="Times New Roman" pitchFamily="18" charset="0"/>
                        </a:rPr>
                        <a:t>）</a:t>
                      </a:r>
                      <a:endParaRPr kumimoji="0" lang="zh-CN" altLang="en-US" sz="1800" b="0" i="0" u="none" strike="noStrike" cap="none" normalizeH="0" baseline="0" dirty="0">
                        <a:ln>
                          <a:noFill/>
                        </a:ln>
                        <a:solidFill>
                          <a:schemeClr val="tx1"/>
                        </a:solidFill>
                        <a:effectLst/>
                        <a:latin typeface="Arial" charset="0"/>
                        <a:ea typeface="宋体" pitchFamily="2" charset="-122"/>
                      </a:endParaRPr>
                    </a:p>
                  </a:txBody>
                  <a:tcPr marL="121920" marR="121920" marT="45702" marB="45702" horzOverflow="overflow">
                    <a:lnL cap="flat">
                      <a:noFill/>
                    </a:lnL>
                    <a:lnR>
                      <a:noFill/>
                    </a:lnR>
                    <a:lnT>
                      <a:noFill/>
                    </a:lnT>
                    <a:lnB w="28575"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a:ln>
                            <a:noFill/>
                          </a:ln>
                          <a:solidFill>
                            <a:schemeClr val="tx1"/>
                          </a:solidFill>
                          <a:effectLst/>
                          <a:latin typeface="Calibri" pitchFamily="34" charset="0"/>
                          <a:ea typeface="宋体" pitchFamily="2" charset="-122"/>
                          <a:cs typeface="Times New Roman" pitchFamily="18" charset="0"/>
                        </a:rPr>
                        <a:t>35</a:t>
                      </a:r>
                      <a:endParaRPr kumimoji="0" lang="en-US" altLang="zh-CN" sz="1800" b="0" i="0" u="none" strike="noStrike" cap="none" normalizeH="0" baseline="0" dirty="0">
                        <a:ln>
                          <a:noFill/>
                        </a:ln>
                        <a:solidFill>
                          <a:schemeClr val="tx1"/>
                        </a:solidFill>
                        <a:effectLst/>
                        <a:latin typeface="Arial" charset="0"/>
                        <a:ea typeface="宋体" pitchFamily="2" charset="-122"/>
                      </a:endParaRPr>
                    </a:p>
                  </a:txBody>
                  <a:tcPr marL="121920" marR="121920" marT="45702" marB="45702" horzOverflow="overflow">
                    <a:lnL>
                      <a:noFill/>
                    </a:lnL>
                    <a:lnR>
                      <a:noFill/>
                    </a:lnR>
                    <a:lnT>
                      <a:noFill/>
                    </a:lnT>
                    <a:lnB w="28575"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a:ln>
                            <a:noFill/>
                          </a:ln>
                          <a:solidFill>
                            <a:srgbClr val="0000CC"/>
                          </a:solidFill>
                          <a:effectLst/>
                          <a:latin typeface="Calibri" pitchFamily="34" charset="0"/>
                          <a:ea typeface="宋体" pitchFamily="2" charset="-122"/>
                          <a:cs typeface="Times New Roman" pitchFamily="18" charset="0"/>
                        </a:rPr>
                        <a:t>41.8</a:t>
                      </a:r>
                      <a:endParaRPr kumimoji="0" lang="en-US" altLang="zh-CN" sz="1800" b="1" i="0" u="none" strike="noStrike" cap="none" normalizeH="0" baseline="0" dirty="0">
                        <a:ln>
                          <a:noFill/>
                        </a:ln>
                        <a:solidFill>
                          <a:srgbClr val="0000CC"/>
                        </a:solidFill>
                        <a:effectLst/>
                        <a:latin typeface="Arial" charset="0"/>
                        <a:ea typeface="宋体" pitchFamily="2" charset="-122"/>
                      </a:endParaRPr>
                    </a:p>
                  </a:txBody>
                  <a:tcPr marL="121920" marR="121920" marT="45702" marB="45702" horzOverflow="overflow">
                    <a:lnL>
                      <a:noFill/>
                    </a:lnL>
                    <a:lnR cap="flat">
                      <a:noFill/>
                    </a:lnR>
                    <a:lnT>
                      <a:noFill/>
                    </a:lnT>
                    <a:lnB w="28575" cap="flat" cmpd="sng" algn="ctr">
                      <a:solidFill>
                        <a:srgbClr val="008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9" name="文本框 8">
            <a:extLst>
              <a:ext uri="{FF2B5EF4-FFF2-40B4-BE49-F238E27FC236}">
                <a16:creationId xmlns:a16="http://schemas.microsoft.com/office/drawing/2014/main" id="{AF30CCDF-1772-1E1F-04D2-30C578E0C308}"/>
              </a:ext>
            </a:extLst>
          </p:cNvPr>
          <p:cNvSpPr txBox="1"/>
          <p:nvPr/>
        </p:nvSpPr>
        <p:spPr>
          <a:xfrm>
            <a:off x="2404575" y="1969156"/>
            <a:ext cx="1107996" cy="369332"/>
          </a:xfrm>
          <a:prstGeom prst="rect">
            <a:avLst/>
          </a:prstGeom>
          <a:noFill/>
        </p:spPr>
        <p:txBody>
          <a:bodyPr wrap="none" rtlCol="0">
            <a:spAutoFit/>
          </a:bodyPr>
          <a:lstStyle/>
          <a:p>
            <a:r>
              <a:rPr lang="zh-CN" altLang="en-US" dirty="0">
                <a:ea typeface="仿宋_GB2312"/>
              </a:rPr>
              <a:t>降解速度</a:t>
            </a:r>
          </a:p>
        </p:txBody>
      </p:sp>
      <p:sp>
        <p:nvSpPr>
          <p:cNvPr id="12" name="文本框 11">
            <a:extLst>
              <a:ext uri="{FF2B5EF4-FFF2-40B4-BE49-F238E27FC236}">
                <a16:creationId xmlns:a16="http://schemas.microsoft.com/office/drawing/2014/main" id="{6D2F5C23-5BE9-DCCB-5EC2-56DF8408D6E1}"/>
              </a:ext>
            </a:extLst>
          </p:cNvPr>
          <p:cNvSpPr txBox="1"/>
          <p:nvPr/>
        </p:nvSpPr>
        <p:spPr>
          <a:xfrm>
            <a:off x="4716683" y="1880037"/>
            <a:ext cx="538223" cy="184666"/>
          </a:xfrm>
          <a:prstGeom prst="rect">
            <a:avLst/>
          </a:prstGeom>
          <a:solidFill>
            <a:schemeClr val="bg1"/>
          </a:solidFill>
        </p:spPr>
        <p:txBody>
          <a:bodyPr wrap="square" rtlCol="0">
            <a:spAutoFit/>
          </a:bodyPr>
          <a:lstStyle/>
          <a:p>
            <a:endParaRPr lang="zh-CN" altLang="en-US" sz="600" dirty="0"/>
          </a:p>
        </p:txBody>
      </p:sp>
    </p:spTree>
    <p:custDataLst>
      <p:tags r:id="rId1"/>
    </p:custDataLst>
    <p:extLst>
      <p:ext uri="{BB962C8B-B14F-4D97-AF65-F5344CB8AC3E}">
        <p14:creationId xmlns:p14="http://schemas.microsoft.com/office/powerpoint/2010/main" val="1928705830"/>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3FE36038-831D-4E83-8DE0-ADA43DAC9F7F}" type="slidenum">
              <a:rPr lang="zh-CN" altLang="en-US"/>
              <a:pPr>
                <a:defRPr/>
              </a:pPr>
              <a:t>13</a:t>
            </a:fld>
            <a:endParaRPr lang="zh-CN" altLang="en-US"/>
          </a:p>
        </p:txBody>
      </p:sp>
      <p:grpSp>
        <p:nvGrpSpPr>
          <p:cNvPr id="25604" name="组合 22"/>
          <p:cNvGrpSpPr>
            <a:grpSpLocks/>
          </p:cNvGrpSpPr>
          <p:nvPr/>
        </p:nvGrpSpPr>
        <p:grpSpPr bwMode="auto">
          <a:xfrm>
            <a:off x="649288" y="247650"/>
            <a:ext cx="11101387" cy="644525"/>
            <a:chOff x="194" y="618"/>
            <a:chExt cx="18124" cy="1015"/>
          </a:xfrm>
        </p:grpSpPr>
        <p:sp>
          <p:nvSpPr>
            <p:cNvPr id="25606" name="文本框 23"/>
            <p:cNvSpPr>
              <a:spLocks noChangeArrowheads="1"/>
            </p:cNvSpPr>
            <p:nvPr/>
          </p:nvSpPr>
          <p:spPr bwMode="auto">
            <a:xfrm>
              <a:off x="194" y="618"/>
              <a:ext cx="8362" cy="1015"/>
            </a:xfrm>
            <a:prstGeom prst="parallelogram">
              <a:avLst>
                <a:gd name="adj" fmla="val 24982"/>
              </a:avLst>
            </a:prstGeom>
            <a:noFill/>
            <a:ln w="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zh-CN" sz="2800" b="1" dirty="0">
                  <a:latin typeface="黑体" panose="02010609060101010101" pitchFamily="49" charset="-122"/>
                  <a:ea typeface="黑体" panose="02010609060101010101" pitchFamily="49" charset="-122"/>
                  <a:sym typeface="+mn-ea"/>
                </a:rPr>
                <a:t>三、创</a:t>
              </a:r>
              <a:r>
                <a:rPr lang="zh-CN" altLang="en-US" sz="2800" b="1" dirty="0">
                  <a:latin typeface="黑体" panose="02010609060101010101" pitchFamily="49" charset="-122"/>
                  <a:ea typeface="黑体" panose="02010609060101010101" pitchFamily="49" charset="-122"/>
                  <a:sym typeface="+mn-ea"/>
                </a:rPr>
                <a:t>业</a:t>
              </a:r>
              <a:r>
                <a:rPr lang="zh-CN" altLang="zh-CN" sz="2800" b="1" dirty="0">
                  <a:latin typeface="黑体" panose="02010609060101010101" pitchFamily="49" charset="-122"/>
                  <a:ea typeface="黑体" panose="02010609060101010101" pitchFamily="49" charset="-122"/>
                  <a:sym typeface="+mn-ea"/>
                </a:rPr>
                <a:t>项目</a:t>
              </a:r>
              <a:r>
                <a:rPr lang="zh-CN" altLang="en-US" sz="2800" b="1" dirty="0">
                  <a:latin typeface="黑体" panose="02010609060101010101" pitchFamily="49" charset="-122"/>
                  <a:ea typeface="黑体" panose="02010609060101010101" pitchFamily="49" charset="-122"/>
                  <a:sym typeface="+mn-ea"/>
                </a:rPr>
                <a:t>背景及内容</a:t>
              </a:r>
              <a:endParaRPr lang="zh-CN" altLang="zh-CN" sz="2800" b="1" dirty="0">
                <a:latin typeface="黑体" panose="02010609060101010101" pitchFamily="49" charset="-122"/>
                <a:ea typeface="黑体" panose="02010609060101010101" pitchFamily="49" charset="-122"/>
                <a:sym typeface="+mn-ea"/>
              </a:endParaRPr>
            </a:p>
          </p:txBody>
        </p:sp>
        <p:sp>
          <p:nvSpPr>
            <p:cNvPr id="25" name="文本框 24"/>
            <p:cNvSpPr txBox="1"/>
            <p:nvPr/>
          </p:nvSpPr>
          <p:spPr>
            <a:xfrm>
              <a:off x="8665" y="618"/>
              <a:ext cx="9653" cy="1007"/>
            </a:xfrm>
            <a:prstGeom prst="parallelogram">
              <a:avLst/>
            </a:prstGeom>
            <a:solidFill>
              <a:srgbClr val="00B0F0"/>
            </a:solidFill>
          </p:spPr>
          <p:txBody>
            <a:bodyPr>
              <a:spAutoFit/>
            </a:bodyPr>
            <a:lstStyle/>
            <a:p>
              <a:pPr eaLnBrk="1" fontAlgn="auto" hangingPunct="1">
                <a:spcBef>
                  <a:spcPts val="0"/>
                </a:spcBef>
                <a:spcAft>
                  <a:spcPts val="0"/>
                </a:spcAft>
                <a:defRPr/>
              </a:pPr>
              <a:r>
                <a:rPr lang="en-US" sz="2800" dirty="0">
                  <a:gradFill>
                    <a:gsLst>
                      <a:gs pos="0">
                        <a:srgbClr val="7B32B2"/>
                      </a:gs>
                      <a:gs pos="100000">
                        <a:srgbClr val="401A5D"/>
                      </a:gs>
                    </a:gsLst>
                    <a:lin scaled="0"/>
                  </a:gra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          </a:t>
              </a:r>
              <a:r>
                <a:rPr lang="zh-CN" altLang="en-US" sz="2800" b="1" dirty="0">
                  <a:solidFill>
                    <a:schemeClr val="bg1"/>
                  </a:solidFill>
                  <a:latin typeface="黑体" panose="02010609060101010101" pitchFamily="49" charset="-122"/>
                  <a:ea typeface="黑体" panose="02010609060101010101" pitchFamily="49" charset="-122"/>
                  <a:sym typeface="+mn-ea"/>
                </a:rPr>
                <a:t>项目技术路线</a:t>
              </a:r>
              <a:endParaRPr lang="zh-CN" altLang="en-US" sz="2800" b="1" dirty="0">
                <a:gradFill>
                  <a:gsLst>
                    <a:gs pos="0">
                      <a:srgbClr val="7B32B2"/>
                    </a:gs>
                    <a:gs pos="100000">
                      <a:srgbClr val="401A5D"/>
                    </a:gs>
                  </a:gsLst>
                  <a:lin scaled="0"/>
                </a:gradFill>
                <a:latin typeface="黑体" panose="02010609060101010101" pitchFamily="49" charset="-122"/>
                <a:ea typeface="黑体" panose="02010609060101010101" pitchFamily="49" charset="-122"/>
                <a:sym typeface="+mn-ea"/>
              </a:endParaRPr>
            </a:p>
          </p:txBody>
        </p:sp>
      </p:grpSp>
      <p:sp>
        <p:nvSpPr>
          <p:cNvPr id="25605" name="文本框 1"/>
          <p:cNvSpPr txBox="1">
            <a:spLocks noChangeArrowheads="1"/>
          </p:cNvSpPr>
          <p:nvPr/>
        </p:nvSpPr>
        <p:spPr bwMode="auto">
          <a:xfrm>
            <a:off x="348122" y="1262628"/>
            <a:ext cx="455319"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800" b="1" dirty="0">
                <a:solidFill>
                  <a:srgbClr val="FF0000"/>
                </a:solidFill>
                <a:latin typeface="黑体" panose="02010609060101010101" pitchFamily="49" charset="-122"/>
                <a:ea typeface="黑体" panose="02010609060101010101" pitchFamily="49" charset="-122"/>
              </a:rPr>
              <a:t>新型高膨胀、可降解止血绵</a:t>
            </a:r>
            <a:r>
              <a:rPr lang="zh-CN" altLang="en-US" sz="1800" dirty="0">
                <a:latin typeface="黑体" panose="02010609060101010101" pitchFamily="49" charset="-122"/>
                <a:ea typeface="黑体" panose="02010609060101010101" pitchFamily="49" charset="-122"/>
              </a:rPr>
              <a:t>的制备技术</a:t>
            </a:r>
          </a:p>
        </p:txBody>
      </p:sp>
      <p:grpSp>
        <p:nvGrpSpPr>
          <p:cNvPr id="2" name="组合 1">
            <a:extLst>
              <a:ext uri="{FF2B5EF4-FFF2-40B4-BE49-F238E27FC236}">
                <a16:creationId xmlns:a16="http://schemas.microsoft.com/office/drawing/2014/main" id="{3B68BFB8-33DC-1E89-78F4-37B757ED0035}"/>
              </a:ext>
            </a:extLst>
          </p:cNvPr>
          <p:cNvGrpSpPr/>
          <p:nvPr/>
        </p:nvGrpSpPr>
        <p:grpSpPr>
          <a:xfrm>
            <a:off x="1455073" y="1173042"/>
            <a:ext cx="10145401" cy="5310555"/>
            <a:chOff x="903599" y="80962"/>
            <a:chExt cx="10181211" cy="6319836"/>
          </a:xfrm>
        </p:grpSpPr>
        <p:sp>
          <p:nvSpPr>
            <p:cNvPr id="3" name="Oval 2">
              <a:extLst>
                <a:ext uri="{FF2B5EF4-FFF2-40B4-BE49-F238E27FC236}">
                  <a16:creationId xmlns:a16="http://schemas.microsoft.com/office/drawing/2014/main" id="{6607CA87-BEBC-B009-BD42-E95CD4195BAA}"/>
                </a:ext>
              </a:extLst>
            </p:cNvPr>
            <p:cNvSpPr>
              <a:spLocks noChangeArrowheads="1"/>
            </p:cNvSpPr>
            <p:nvPr/>
          </p:nvSpPr>
          <p:spPr bwMode="auto">
            <a:xfrm>
              <a:off x="3580409" y="3892447"/>
              <a:ext cx="5101629" cy="2508351"/>
            </a:xfrm>
            <a:prstGeom prst="ellipse">
              <a:avLst/>
            </a:prstGeom>
            <a:solidFill>
              <a:srgbClr val="FF0000">
                <a:alpha val="50195"/>
              </a:srgbClr>
            </a:solidFill>
            <a:ln w="9525">
              <a:solidFill>
                <a:schemeClr val="tx1"/>
              </a:solidFill>
              <a:round/>
              <a:headEnd/>
              <a:tailEnd/>
            </a:ln>
          </p:spPr>
          <p:txBody>
            <a:bodyPr wrap="none"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latin typeface="Arial" panose="020B0604020202020204" pitchFamily="34" charset="0"/>
                <a:cs typeface="Arial" panose="020B0604020202020204" pitchFamily="34" charset="0"/>
              </a:endParaRPr>
            </a:p>
          </p:txBody>
        </p:sp>
        <p:sp>
          <p:nvSpPr>
            <p:cNvPr id="5" name="Oval 3">
              <a:extLst>
                <a:ext uri="{FF2B5EF4-FFF2-40B4-BE49-F238E27FC236}">
                  <a16:creationId xmlns:a16="http://schemas.microsoft.com/office/drawing/2014/main" id="{7D9C6D39-F031-8276-FE61-C4C3AD91D1C8}"/>
                </a:ext>
              </a:extLst>
            </p:cNvPr>
            <p:cNvSpPr>
              <a:spLocks noChangeArrowheads="1"/>
            </p:cNvSpPr>
            <p:nvPr/>
          </p:nvSpPr>
          <p:spPr bwMode="auto">
            <a:xfrm>
              <a:off x="992971" y="88602"/>
              <a:ext cx="3070225" cy="2289514"/>
            </a:xfrm>
            <a:prstGeom prst="ellipse">
              <a:avLst/>
            </a:prstGeom>
            <a:solidFill>
              <a:srgbClr val="00FF00">
                <a:alpha val="50195"/>
              </a:srgbClr>
            </a:solidFill>
            <a:ln w="9525">
              <a:solidFill>
                <a:schemeClr val="tx1"/>
              </a:solidFill>
              <a:round/>
              <a:headEnd/>
              <a:tailEnd/>
            </a:ln>
          </p:spPr>
          <p:txBody>
            <a:bodyPr wrap="none"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dirty="0">
                <a:latin typeface="Arial" panose="020B0604020202020204" pitchFamily="34" charset="0"/>
                <a:cs typeface="Arial" panose="020B0604020202020204" pitchFamily="34" charset="0"/>
              </a:endParaRPr>
            </a:p>
          </p:txBody>
        </p:sp>
        <p:sp>
          <p:nvSpPr>
            <p:cNvPr id="6" name="Oval 4">
              <a:extLst>
                <a:ext uri="{FF2B5EF4-FFF2-40B4-BE49-F238E27FC236}">
                  <a16:creationId xmlns:a16="http://schemas.microsoft.com/office/drawing/2014/main" id="{F83430F6-C82B-052F-98A3-4279B3DB1DF3}"/>
                </a:ext>
              </a:extLst>
            </p:cNvPr>
            <p:cNvSpPr>
              <a:spLocks noChangeArrowheads="1"/>
            </p:cNvSpPr>
            <p:nvPr/>
          </p:nvSpPr>
          <p:spPr bwMode="auto">
            <a:xfrm>
              <a:off x="5614988" y="80962"/>
              <a:ext cx="3073400" cy="2297154"/>
            </a:xfrm>
            <a:prstGeom prst="ellipse">
              <a:avLst/>
            </a:prstGeom>
            <a:solidFill>
              <a:srgbClr val="00FF00">
                <a:alpha val="50195"/>
              </a:srgbClr>
            </a:solidFill>
            <a:ln w="9525">
              <a:solidFill>
                <a:schemeClr val="tx1"/>
              </a:solidFill>
              <a:round/>
              <a:headEnd/>
              <a:tailEnd/>
            </a:ln>
          </p:spPr>
          <p:txBody>
            <a:bodyPr wrap="none"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latin typeface="Arial" panose="020B0604020202020204" pitchFamily="34" charset="0"/>
                <a:cs typeface="Arial" panose="020B0604020202020204" pitchFamily="34" charset="0"/>
              </a:endParaRPr>
            </a:p>
          </p:txBody>
        </p:sp>
        <p:sp>
          <p:nvSpPr>
            <p:cNvPr id="7" name="AutoShape 5">
              <a:extLst>
                <a:ext uri="{FF2B5EF4-FFF2-40B4-BE49-F238E27FC236}">
                  <a16:creationId xmlns:a16="http://schemas.microsoft.com/office/drawing/2014/main" id="{3510735D-CE7B-F5FB-CC00-0F9A9B62E38E}"/>
                </a:ext>
              </a:extLst>
            </p:cNvPr>
            <p:cNvSpPr>
              <a:spLocks noChangeArrowheads="1"/>
            </p:cNvSpPr>
            <p:nvPr/>
          </p:nvSpPr>
          <p:spPr bwMode="auto">
            <a:xfrm>
              <a:off x="1496290" y="1628775"/>
              <a:ext cx="1989859" cy="360363"/>
            </a:xfrm>
            <a:prstGeom prst="flowChartAlternateProcess">
              <a:avLst/>
            </a:prstGeom>
            <a:solidFill>
              <a:schemeClr val="accent1"/>
            </a:solidFill>
            <a:ln w="9525">
              <a:solidFill>
                <a:schemeClr val="tx1"/>
              </a:solidFill>
              <a:miter lim="800000"/>
              <a:headEnd/>
              <a:tailEnd/>
            </a:ln>
          </p:spPr>
          <p:txBody>
            <a:bodyPr wrap="none"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endParaRPr lang="zh-CN" altLang="zh-CN" sz="1800">
                <a:latin typeface="Arial" panose="020B0604020202020204" pitchFamily="34" charset="0"/>
                <a:cs typeface="Arial" panose="020B0604020202020204" pitchFamily="34" charset="0"/>
              </a:endParaRPr>
            </a:p>
          </p:txBody>
        </p:sp>
        <p:sp>
          <p:nvSpPr>
            <p:cNvPr id="8" name="AutoShape 6">
              <a:extLst>
                <a:ext uri="{FF2B5EF4-FFF2-40B4-BE49-F238E27FC236}">
                  <a16:creationId xmlns:a16="http://schemas.microsoft.com/office/drawing/2014/main" id="{2562763D-C247-D718-43A1-2BF94A8EC3EF}"/>
                </a:ext>
              </a:extLst>
            </p:cNvPr>
            <p:cNvSpPr>
              <a:spLocks noChangeArrowheads="1"/>
            </p:cNvSpPr>
            <p:nvPr/>
          </p:nvSpPr>
          <p:spPr bwMode="auto">
            <a:xfrm>
              <a:off x="6382143" y="1616570"/>
              <a:ext cx="1441058" cy="360363"/>
            </a:xfrm>
            <a:prstGeom prst="flowChartAlternateProcess">
              <a:avLst/>
            </a:prstGeom>
            <a:solidFill>
              <a:schemeClr val="accent1"/>
            </a:solidFill>
            <a:ln w="9525">
              <a:solidFill>
                <a:schemeClr val="tx1"/>
              </a:solidFill>
              <a:miter lim="800000"/>
              <a:headEnd/>
              <a:tailEnd/>
            </a:ln>
          </p:spPr>
          <p:txBody>
            <a:bodyPr wrap="none"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endParaRPr lang="zh-CN" altLang="zh-CN" sz="1800">
                <a:latin typeface="Arial" panose="020B0604020202020204" pitchFamily="34" charset="0"/>
                <a:cs typeface="Arial" panose="020B0604020202020204" pitchFamily="34" charset="0"/>
              </a:endParaRPr>
            </a:p>
          </p:txBody>
        </p:sp>
        <p:sp>
          <p:nvSpPr>
            <p:cNvPr id="9" name="AutoShape 7">
              <a:extLst>
                <a:ext uri="{FF2B5EF4-FFF2-40B4-BE49-F238E27FC236}">
                  <a16:creationId xmlns:a16="http://schemas.microsoft.com/office/drawing/2014/main" id="{E88770EB-623C-998B-DA45-9EA95C4F38D1}"/>
                </a:ext>
              </a:extLst>
            </p:cNvPr>
            <p:cNvSpPr>
              <a:spLocks noChangeArrowheads="1"/>
            </p:cNvSpPr>
            <p:nvPr/>
          </p:nvSpPr>
          <p:spPr bwMode="auto">
            <a:xfrm>
              <a:off x="5903913" y="620713"/>
              <a:ext cx="2592387" cy="360362"/>
            </a:xfrm>
            <a:prstGeom prst="flowChartAlternateProcess">
              <a:avLst/>
            </a:prstGeom>
            <a:solidFill>
              <a:schemeClr val="accent1"/>
            </a:solidFill>
            <a:ln w="9525">
              <a:solidFill>
                <a:schemeClr val="tx1"/>
              </a:solidFill>
              <a:miter lim="800000"/>
              <a:headEnd/>
              <a:tailEnd/>
            </a:ln>
          </p:spPr>
          <p:txBody>
            <a:bodyPr wrap="none"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endParaRPr lang="zh-CN" altLang="zh-CN" sz="1800">
                <a:latin typeface="Arial" panose="020B0604020202020204" pitchFamily="34" charset="0"/>
                <a:cs typeface="Arial" panose="020B0604020202020204" pitchFamily="34" charset="0"/>
              </a:endParaRPr>
            </a:p>
          </p:txBody>
        </p:sp>
        <p:sp>
          <p:nvSpPr>
            <p:cNvPr id="11" name="Text Box 9">
              <a:extLst>
                <a:ext uri="{FF2B5EF4-FFF2-40B4-BE49-F238E27FC236}">
                  <a16:creationId xmlns:a16="http://schemas.microsoft.com/office/drawing/2014/main" id="{2CE1CFA7-BEA3-6A8A-A39D-7039C4E42E31}"/>
                </a:ext>
              </a:extLst>
            </p:cNvPr>
            <p:cNvSpPr txBox="1">
              <a:spLocks noChangeArrowheads="1"/>
            </p:cNvSpPr>
            <p:nvPr/>
          </p:nvSpPr>
          <p:spPr bwMode="auto">
            <a:xfrm>
              <a:off x="1092530" y="415925"/>
              <a:ext cx="2814452" cy="36933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1800" b="1" dirty="0">
                  <a:latin typeface="Arial" panose="020B0604020202020204" pitchFamily="34" charset="0"/>
                  <a:cs typeface="Arial" panose="020B0604020202020204" pitchFamily="34" charset="0"/>
                </a:rPr>
                <a:t>ε-</a:t>
              </a:r>
              <a:r>
                <a:rPr lang="en-US" altLang="zh-CN" sz="1800" b="1" dirty="0" err="1">
                  <a:latin typeface="Arial" panose="020B0604020202020204" pitchFamily="34" charset="0"/>
                  <a:cs typeface="Arial" panose="020B0604020202020204" pitchFamily="34" charset="0"/>
                </a:rPr>
                <a:t>Caprolacton</a:t>
              </a:r>
              <a:r>
                <a:rPr lang="en-US" altLang="zh-CN" sz="1800" dirty="0">
                  <a:latin typeface="Arial" panose="020B0604020202020204" pitchFamily="34" charset="0"/>
                  <a:cs typeface="Arial" panose="020B0604020202020204" pitchFamily="34" charset="0"/>
                </a:rPr>
                <a:t> /</a:t>
              </a:r>
              <a:r>
                <a:rPr lang="en-US" altLang="zh-CN" sz="1800" b="1" dirty="0">
                  <a:latin typeface="Arial" panose="020B0604020202020204" pitchFamily="34" charset="0"/>
                  <a:cs typeface="Arial" panose="020B0604020202020204" pitchFamily="34" charset="0"/>
                </a:rPr>
                <a:t>L-lactide</a:t>
              </a:r>
              <a:r>
                <a:rPr lang="en-US" altLang="zh-CN" sz="1800" dirty="0">
                  <a:latin typeface="Arial" panose="020B0604020202020204" pitchFamily="34" charset="0"/>
                  <a:cs typeface="Arial" panose="020B0604020202020204" pitchFamily="34" charset="0"/>
                </a:rPr>
                <a:t> </a:t>
              </a:r>
            </a:p>
          </p:txBody>
        </p:sp>
        <p:sp>
          <p:nvSpPr>
            <p:cNvPr id="12" name="AutoShape 10">
              <a:extLst>
                <a:ext uri="{FF2B5EF4-FFF2-40B4-BE49-F238E27FC236}">
                  <a16:creationId xmlns:a16="http://schemas.microsoft.com/office/drawing/2014/main" id="{64C7879B-1ECB-52B8-3355-1E2ADD42007B}"/>
                </a:ext>
              </a:extLst>
            </p:cNvPr>
            <p:cNvSpPr>
              <a:spLocks noChangeArrowheads="1"/>
            </p:cNvSpPr>
            <p:nvPr/>
          </p:nvSpPr>
          <p:spPr bwMode="auto">
            <a:xfrm>
              <a:off x="3580410" y="3068638"/>
              <a:ext cx="2070652" cy="399255"/>
            </a:xfrm>
            <a:prstGeom prst="flowChartAlternateProcess">
              <a:avLst/>
            </a:prstGeom>
            <a:solidFill>
              <a:schemeClr val="accent1"/>
            </a:solidFill>
            <a:ln w="9525">
              <a:solidFill>
                <a:schemeClr val="tx1"/>
              </a:solidFill>
              <a:miter lim="800000"/>
              <a:headEnd/>
              <a:tailEnd/>
            </a:ln>
          </p:spPr>
          <p:txBody>
            <a:bodyPr wrap="none"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endParaRPr lang="zh-CN" altLang="zh-CN" sz="1800">
                <a:latin typeface="Arial" panose="020B0604020202020204" pitchFamily="34" charset="0"/>
                <a:cs typeface="Arial" panose="020B0604020202020204" pitchFamily="34" charset="0"/>
              </a:endParaRPr>
            </a:p>
          </p:txBody>
        </p:sp>
        <p:sp>
          <p:nvSpPr>
            <p:cNvPr id="13" name="AutoShape 11">
              <a:extLst>
                <a:ext uri="{FF2B5EF4-FFF2-40B4-BE49-F238E27FC236}">
                  <a16:creationId xmlns:a16="http://schemas.microsoft.com/office/drawing/2014/main" id="{791B553A-870E-DDFF-6A9E-59FE168A82BF}"/>
                </a:ext>
              </a:extLst>
            </p:cNvPr>
            <p:cNvSpPr>
              <a:spLocks noChangeArrowheads="1"/>
            </p:cNvSpPr>
            <p:nvPr/>
          </p:nvSpPr>
          <p:spPr bwMode="auto">
            <a:xfrm>
              <a:off x="4758949" y="5813584"/>
              <a:ext cx="2881312" cy="431800"/>
            </a:xfrm>
            <a:prstGeom prst="flowChartTerminator">
              <a:avLst/>
            </a:prstGeom>
            <a:solidFill>
              <a:schemeClr val="accent1"/>
            </a:solidFill>
            <a:ln w="9525">
              <a:solidFill>
                <a:schemeClr val="tx1"/>
              </a:solidFill>
              <a:miter lim="800000"/>
              <a:headEnd/>
              <a:tailEnd/>
            </a:ln>
          </p:spPr>
          <p:txBody>
            <a:bodyPr wrap="none"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endParaRPr lang="zh-CN" altLang="zh-CN" sz="1800">
                <a:latin typeface="Arial" panose="020B0604020202020204" pitchFamily="34" charset="0"/>
                <a:cs typeface="Arial" panose="020B0604020202020204" pitchFamily="34" charset="0"/>
              </a:endParaRPr>
            </a:p>
          </p:txBody>
        </p:sp>
        <p:sp>
          <p:nvSpPr>
            <p:cNvPr id="14" name="Text Box 12">
              <a:extLst>
                <a:ext uri="{FF2B5EF4-FFF2-40B4-BE49-F238E27FC236}">
                  <a16:creationId xmlns:a16="http://schemas.microsoft.com/office/drawing/2014/main" id="{C5146298-CF63-7EB5-EE24-08EFA19E77F1}"/>
                </a:ext>
              </a:extLst>
            </p:cNvPr>
            <p:cNvSpPr txBox="1">
              <a:spLocks noChangeArrowheads="1"/>
            </p:cNvSpPr>
            <p:nvPr/>
          </p:nvSpPr>
          <p:spPr bwMode="auto">
            <a:xfrm>
              <a:off x="6383338" y="657225"/>
              <a:ext cx="11128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1600" b="1">
                  <a:latin typeface="Arial" panose="020B0604020202020204" pitchFamily="34" charset="0"/>
                  <a:cs typeface="Arial" panose="020B0604020202020204" pitchFamily="34" charset="0"/>
                </a:rPr>
                <a:t>BDI+BDO</a:t>
              </a:r>
            </a:p>
          </p:txBody>
        </p:sp>
        <p:sp>
          <p:nvSpPr>
            <p:cNvPr id="16" name="Text Box 13">
              <a:extLst>
                <a:ext uri="{FF2B5EF4-FFF2-40B4-BE49-F238E27FC236}">
                  <a16:creationId xmlns:a16="http://schemas.microsoft.com/office/drawing/2014/main" id="{7D488CA7-5BA6-8352-1210-5A795529DC31}"/>
                </a:ext>
              </a:extLst>
            </p:cNvPr>
            <p:cNvSpPr txBox="1">
              <a:spLocks noChangeArrowheads="1"/>
            </p:cNvSpPr>
            <p:nvPr/>
          </p:nvSpPr>
          <p:spPr bwMode="auto">
            <a:xfrm>
              <a:off x="1432645" y="1651001"/>
              <a:ext cx="2190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1600" b="1" dirty="0">
                  <a:latin typeface="Arial" panose="020B0604020202020204" pitchFamily="34" charset="0"/>
                  <a:cs typeface="Arial" panose="020B0604020202020204" pitchFamily="34" charset="0"/>
                </a:rPr>
                <a:t>Random </a:t>
              </a:r>
              <a:r>
                <a:rPr lang="en-US" altLang="zh-CN" sz="1600" b="1" dirty="0" err="1">
                  <a:latin typeface="Arial" panose="020B0604020202020204" pitchFamily="34" charset="0"/>
                  <a:cs typeface="Arial" panose="020B0604020202020204" pitchFamily="34" charset="0"/>
                </a:rPr>
                <a:t>Coploymer</a:t>
              </a:r>
              <a:r>
                <a:rPr lang="en-US" altLang="zh-CN" sz="1600" b="1" dirty="0">
                  <a:latin typeface="Arial" panose="020B0604020202020204" pitchFamily="34" charset="0"/>
                  <a:cs typeface="Arial" panose="020B0604020202020204" pitchFamily="34" charset="0"/>
                </a:rPr>
                <a:t> </a:t>
              </a:r>
            </a:p>
          </p:txBody>
        </p:sp>
        <p:sp>
          <p:nvSpPr>
            <p:cNvPr id="18" name="Text Box 14">
              <a:extLst>
                <a:ext uri="{FF2B5EF4-FFF2-40B4-BE49-F238E27FC236}">
                  <a16:creationId xmlns:a16="http://schemas.microsoft.com/office/drawing/2014/main" id="{29C6CFAA-0B77-3F55-C0F8-201E61B35888}"/>
                </a:ext>
              </a:extLst>
            </p:cNvPr>
            <p:cNvSpPr txBox="1">
              <a:spLocks noChangeArrowheads="1"/>
            </p:cNvSpPr>
            <p:nvPr/>
          </p:nvSpPr>
          <p:spPr bwMode="auto">
            <a:xfrm>
              <a:off x="6403975" y="1618203"/>
              <a:ext cx="13811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1600" b="1" dirty="0">
                  <a:latin typeface="Arial" panose="020B0604020202020204" pitchFamily="34" charset="0"/>
                  <a:cs typeface="Arial" panose="020B0604020202020204" pitchFamily="34" charset="0"/>
                </a:rPr>
                <a:t>PU extender</a:t>
              </a:r>
            </a:p>
          </p:txBody>
        </p:sp>
        <p:sp>
          <p:nvSpPr>
            <p:cNvPr id="19" name="Text Box 15">
              <a:extLst>
                <a:ext uri="{FF2B5EF4-FFF2-40B4-BE49-F238E27FC236}">
                  <a16:creationId xmlns:a16="http://schemas.microsoft.com/office/drawing/2014/main" id="{AA56F274-A063-5901-163E-31C3F9A79C9F}"/>
                </a:ext>
              </a:extLst>
            </p:cNvPr>
            <p:cNvSpPr txBox="1">
              <a:spLocks noChangeArrowheads="1"/>
            </p:cNvSpPr>
            <p:nvPr/>
          </p:nvSpPr>
          <p:spPr bwMode="auto">
            <a:xfrm>
              <a:off x="3852739" y="3088012"/>
              <a:ext cx="162902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1800" b="1" dirty="0">
                  <a:latin typeface="Arial" panose="020B0604020202020204" pitchFamily="34" charset="0"/>
                  <a:cs typeface="Arial" panose="020B0604020202020204" pitchFamily="34" charset="0"/>
                </a:rPr>
                <a:t>PU </a:t>
              </a:r>
              <a:r>
                <a:rPr lang="en-US" altLang="zh-CN" sz="1800" b="1" dirty="0" err="1">
                  <a:latin typeface="Arial" panose="020B0604020202020204" pitchFamily="34" charset="0"/>
                  <a:cs typeface="Arial" panose="020B0604020202020204" pitchFamily="34" charset="0"/>
                </a:rPr>
                <a:t>elasomer</a:t>
              </a:r>
              <a:endParaRPr lang="en-US" altLang="zh-CN" sz="1800" b="1" dirty="0">
                <a:latin typeface="Arial" panose="020B0604020202020204" pitchFamily="34" charset="0"/>
                <a:cs typeface="Arial" panose="020B0604020202020204" pitchFamily="34" charset="0"/>
              </a:endParaRPr>
            </a:p>
          </p:txBody>
        </p:sp>
        <p:sp>
          <p:nvSpPr>
            <p:cNvPr id="20" name="Text Box 16">
              <a:extLst>
                <a:ext uri="{FF2B5EF4-FFF2-40B4-BE49-F238E27FC236}">
                  <a16:creationId xmlns:a16="http://schemas.microsoft.com/office/drawing/2014/main" id="{95F977A4-D39A-F5F5-DF3B-A68294470D13}"/>
                </a:ext>
              </a:extLst>
            </p:cNvPr>
            <p:cNvSpPr txBox="1">
              <a:spLocks noChangeArrowheads="1"/>
            </p:cNvSpPr>
            <p:nvPr/>
          </p:nvSpPr>
          <p:spPr bwMode="auto">
            <a:xfrm>
              <a:off x="5660583" y="5870987"/>
              <a:ext cx="1316461"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1800" b="1" dirty="0" err="1">
                  <a:latin typeface="Arial" panose="020B0604020202020204" pitchFamily="34" charset="0"/>
                  <a:cs typeface="Arial" panose="020B0604020202020204" pitchFamily="34" charset="0"/>
                </a:rPr>
                <a:t>Nasopore</a:t>
              </a:r>
              <a:endParaRPr lang="en-US" altLang="zh-CN" sz="1800" b="1" dirty="0">
                <a:latin typeface="Arial" panose="020B0604020202020204" pitchFamily="34" charset="0"/>
                <a:cs typeface="Arial" panose="020B0604020202020204" pitchFamily="34" charset="0"/>
              </a:endParaRPr>
            </a:p>
          </p:txBody>
        </p:sp>
        <p:sp>
          <p:nvSpPr>
            <p:cNvPr id="21" name="Text Box 17">
              <a:extLst>
                <a:ext uri="{FF2B5EF4-FFF2-40B4-BE49-F238E27FC236}">
                  <a16:creationId xmlns:a16="http://schemas.microsoft.com/office/drawing/2014/main" id="{1D2C1413-5B5E-8262-3D25-893E9CE1CCA6}"/>
                </a:ext>
              </a:extLst>
            </p:cNvPr>
            <p:cNvSpPr txBox="1">
              <a:spLocks noChangeArrowheads="1"/>
            </p:cNvSpPr>
            <p:nvPr/>
          </p:nvSpPr>
          <p:spPr bwMode="auto">
            <a:xfrm>
              <a:off x="903599" y="925088"/>
              <a:ext cx="33023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1800" b="1" dirty="0">
                  <a:latin typeface="Arial" panose="020B0604020202020204" pitchFamily="34" charset="0"/>
                  <a:cs typeface="Arial" panose="020B0604020202020204" pitchFamily="34" charset="0"/>
                </a:rPr>
                <a:t>ring opening polymerization </a:t>
              </a:r>
              <a:endParaRPr lang="en-US" altLang="zh-CN" sz="1800" dirty="0">
                <a:latin typeface="Arial" panose="020B0604020202020204" pitchFamily="34" charset="0"/>
                <a:cs typeface="Arial" panose="020B0604020202020204" pitchFamily="34" charset="0"/>
              </a:endParaRPr>
            </a:p>
          </p:txBody>
        </p:sp>
        <p:sp>
          <p:nvSpPr>
            <p:cNvPr id="22" name="Text Box 18">
              <a:extLst>
                <a:ext uri="{FF2B5EF4-FFF2-40B4-BE49-F238E27FC236}">
                  <a16:creationId xmlns:a16="http://schemas.microsoft.com/office/drawing/2014/main" id="{8FED38EB-0865-F4C9-8FC4-FA118C41E431}"/>
                </a:ext>
              </a:extLst>
            </p:cNvPr>
            <p:cNvSpPr txBox="1">
              <a:spLocks noChangeArrowheads="1"/>
            </p:cNvSpPr>
            <p:nvPr/>
          </p:nvSpPr>
          <p:spPr bwMode="auto">
            <a:xfrm>
              <a:off x="5778500" y="1071112"/>
              <a:ext cx="28416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1600" b="1" dirty="0" err="1">
                  <a:latin typeface="Arial" panose="020B0604020202020204" pitchFamily="34" charset="0"/>
                  <a:cs typeface="Arial" panose="020B0604020202020204" pitchFamily="34" charset="0"/>
                </a:rPr>
                <a:t>Controlable</a:t>
              </a:r>
              <a:r>
                <a:rPr lang="en-US" altLang="zh-CN" sz="1600" b="1" dirty="0">
                  <a:latin typeface="Arial" panose="020B0604020202020204" pitchFamily="34" charset="0"/>
                  <a:cs typeface="Arial" panose="020B0604020202020204" pitchFamily="34" charset="0"/>
                </a:rPr>
                <a:t> Polymerization</a:t>
              </a:r>
            </a:p>
          </p:txBody>
        </p:sp>
        <p:cxnSp>
          <p:nvCxnSpPr>
            <p:cNvPr id="23" name="AutoShape 19">
              <a:extLst>
                <a:ext uri="{FF2B5EF4-FFF2-40B4-BE49-F238E27FC236}">
                  <a16:creationId xmlns:a16="http://schemas.microsoft.com/office/drawing/2014/main" id="{70A125E8-F66B-021F-795C-AC7B94B79B7D}"/>
                </a:ext>
              </a:extLst>
            </p:cNvPr>
            <p:cNvCxnSpPr>
              <a:cxnSpLocks noChangeShapeType="1"/>
              <a:stCxn id="11" idx="2"/>
              <a:endCxn id="7" idx="0"/>
            </p:cNvCxnSpPr>
            <p:nvPr/>
          </p:nvCxnSpPr>
          <p:spPr bwMode="auto">
            <a:xfrm flipH="1">
              <a:off x="2491220" y="785257"/>
              <a:ext cx="8536" cy="843518"/>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4" name="AutoShape 20">
              <a:extLst>
                <a:ext uri="{FF2B5EF4-FFF2-40B4-BE49-F238E27FC236}">
                  <a16:creationId xmlns:a16="http://schemas.microsoft.com/office/drawing/2014/main" id="{4ECDE779-C67D-3117-3AE4-45B4B1FD391A}"/>
                </a:ext>
              </a:extLst>
            </p:cNvPr>
            <p:cNvCxnSpPr>
              <a:cxnSpLocks noChangeShapeType="1"/>
            </p:cNvCxnSpPr>
            <p:nvPr/>
          </p:nvCxnSpPr>
          <p:spPr bwMode="auto">
            <a:xfrm>
              <a:off x="7056438" y="981075"/>
              <a:ext cx="0" cy="6477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6" name="AutoShape 21">
              <a:extLst>
                <a:ext uri="{FF2B5EF4-FFF2-40B4-BE49-F238E27FC236}">
                  <a16:creationId xmlns:a16="http://schemas.microsoft.com/office/drawing/2014/main" id="{BF7F9C8E-1CAC-6E8E-C969-A41420C0B1B9}"/>
                </a:ext>
              </a:extLst>
            </p:cNvPr>
            <p:cNvSpPr>
              <a:spLocks noChangeArrowheads="1"/>
            </p:cNvSpPr>
            <p:nvPr/>
          </p:nvSpPr>
          <p:spPr bwMode="auto">
            <a:xfrm>
              <a:off x="9254133" y="1071562"/>
              <a:ext cx="1804193" cy="287338"/>
            </a:xfrm>
            <a:prstGeom prst="flowChartProcess">
              <a:avLst/>
            </a:prstGeom>
            <a:solidFill>
              <a:schemeClr val="accent1"/>
            </a:solidFill>
            <a:ln w="9525">
              <a:solidFill>
                <a:schemeClr val="tx1"/>
              </a:solidFill>
              <a:miter lim="800000"/>
              <a:headEnd/>
              <a:tailEnd/>
            </a:ln>
          </p:spPr>
          <p:txBody>
            <a:bodyPr wrap="none"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endParaRPr lang="zh-CN" altLang="zh-CN" sz="1800">
                <a:latin typeface="Arial" panose="020B0604020202020204" pitchFamily="34" charset="0"/>
                <a:cs typeface="Arial" panose="020B0604020202020204" pitchFamily="34" charset="0"/>
              </a:endParaRPr>
            </a:p>
          </p:txBody>
        </p:sp>
        <p:sp>
          <p:nvSpPr>
            <p:cNvPr id="27" name="AutoShape 22">
              <a:extLst>
                <a:ext uri="{FF2B5EF4-FFF2-40B4-BE49-F238E27FC236}">
                  <a16:creationId xmlns:a16="http://schemas.microsoft.com/office/drawing/2014/main" id="{35BED50B-10F5-D56D-D8C7-43D0ED3754C7}"/>
                </a:ext>
              </a:extLst>
            </p:cNvPr>
            <p:cNvSpPr>
              <a:spLocks noChangeArrowheads="1"/>
            </p:cNvSpPr>
            <p:nvPr/>
          </p:nvSpPr>
          <p:spPr bwMode="auto">
            <a:xfrm>
              <a:off x="9280616" y="1628776"/>
              <a:ext cx="1804193" cy="287338"/>
            </a:xfrm>
            <a:prstGeom prst="flowChartProcess">
              <a:avLst/>
            </a:prstGeom>
            <a:solidFill>
              <a:schemeClr val="accent1"/>
            </a:solidFill>
            <a:ln w="9525">
              <a:solidFill>
                <a:schemeClr val="tx1"/>
              </a:solidFill>
              <a:miter lim="800000"/>
              <a:headEnd/>
              <a:tailEnd/>
            </a:ln>
          </p:spPr>
          <p:txBody>
            <a:bodyPr wrap="none"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endParaRPr lang="zh-CN" altLang="zh-CN" sz="1800">
                <a:latin typeface="Arial" panose="020B0604020202020204" pitchFamily="34" charset="0"/>
                <a:cs typeface="Arial" panose="020B0604020202020204" pitchFamily="34" charset="0"/>
              </a:endParaRPr>
            </a:p>
          </p:txBody>
        </p:sp>
        <p:sp>
          <p:nvSpPr>
            <p:cNvPr id="28" name="AutoShape 23">
              <a:extLst>
                <a:ext uri="{FF2B5EF4-FFF2-40B4-BE49-F238E27FC236}">
                  <a16:creationId xmlns:a16="http://schemas.microsoft.com/office/drawing/2014/main" id="{5968049D-8CAB-8B44-5E7D-D954F0310FE1}"/>
                </a:ext>
              </a:extLst>
            </p:cNvPr>
            <p:cNvSpPr>
              <a:spLocks noChangeArrowheads="1"/>
            </p:cNvSpPr>
            <p:nvPr/>
          </p:nvSpPr>
          <p:spPr bwMode="auto">
            <a:xfrm>
              <a:off x="8867072" y="2276475"/>
              <a:ext cx="2217738" cy="288925"/>
            </a:xfrm>
            <a:prstGeom prst="flowChartProcess">
              <a:avLst/>
            </a:prstGeom>
            <a:solidFill>
              <a:schemeClr val="accent1"/>
            </a:solidFill>
            <a:ln w="9525">
              <a:solidFill>
                <a:schemeClr val="tx1"/>
              </a:solidFill>
              <a:miter lim="800000"/>
              <a:headEnd/>
              <a:tailEnd/>
            </a:ln>
          </p:spPr>
          <p:txBody>
            <a:bodyPr wrap="none"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endParaRPr lang="zh-CN" altLang="zh-CN" sz="1800">
                <a:latin typeface="Arial" panose="020B0604020202020204" pitchFamily="34" charset="0"/>
                <a:cs typeface="Arial" panose="020B0604020202020204" pitchFamily="34" charset="0"/>
              </a:endParaRPr>
            </a:p>
          </p:txBody>
        </p:sp>
        <p:cxnSp>
          <p:nvCxnSpPr>
            <p:cNvPr id="29" name="AutoShape 24">
              <a:extLst>
                <a:ext uri="{FF2B5EF4-FFF2-40B4-BE49-F238E27FC236}">
                  <a16:creationId xmlns:a16="http://schemas.microsoft.com/office/drawing/2014/main" id="{DD35C50B-38C5-062D-BC1E-3F73D987589C}"/>
                </a:ext>
              </a:extLst>
            </p:cNvPr>
            <p:cNvCxnSpPr>
              <a:cxnSpLocks noChangeShapeType="1"/>
            </p:cNvCxnSpPr>
            <p:nvPr/>
          </p:nvCxnSpPr>
          <p:spPr bwMode="auto">
            <a:xfrm rot="10800000" flipV="1">
              <a:off x="8339228" y="1204912"/>
              <a:ext cx="915195" cy="567532"/>
            </a:xfrm>
            <a:prstGeom prst="bentConnector3">
              <a:avLst>
                <a:gd name="adj1" fmla="val 50000"/>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30" name="AutoShape 25">
              <a:extLst>
                <a:ext uri="{FF2B5EF4-FFF2-40B4-BE49-F238E27FC236}">
                  <a16:creationId xmlns:a16="http://schemas.microsoft.com/office/drawing/2014/main" id="{D0BBD75A-A95D-909D-4F73-08540FAF1A1A}"/>
                </a:ext>
              </a:extLst>
            </p:cNvPr>
            <p:cNvCxnSpPr>
              <a:cxnSpLocks noChangeShapeType="1"/>
              <a:stCxn id="42" idx="1"/>
              <a:endCxn id="28" idx="1"/>
            </p:cNvCxnSpPr>
            <p:nvPr/>
          </p:nvCxnSpPr>
          <p:spPr bwMode="auto">
            <a:xfrm rot="10800000" flipV="1">
              <a:off x="8867072" y="1772444"/>
              <a:ext cx="490146" cy="648493"/>
            </a:xfrm>
            <a:prstGeom prst="bentConnector3">
              <a:avLst>
                <a:gd name="adj1" fmla="val 146639"/>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31" name="AutoShape 26">
              <a:extLst>
                <a:ext uri="{FF2B5EF4-FFF2-40B4-BE49-F238E27FC236}">
                  <a16:creationId xmlns:a16="http://schemas.microsoft.com/office/drawing/2014/main" id="{795F9C01-7931-7B75-F017-DD122CC14255}"/>
                </a:ext>
              </a:extLst>
            </p:cNvPr>
            <p:cNvCxnSpPr>
              <a:cxnSpLocks noChangeShapeType="1"/>
            </p:cNvCxnSpPr>
            <p:nvPr/>
          </p:nvCxnSpPr>
          <p:spPr bwMode="auto">
            <a:xfrm flipH="1">
              <a:off x="7908221" y="1773238"/>
              <a:ext cx="671513"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2" name="AutoShape 27">
              <a:extLst>
                <a:ext uri="{FF2B5EF4-FFF2-40B4-BE49-F238E27FC236}">
                  <a16:creationId xmlns:a16="http://schemas.microsoft.com/office/drawing/2014/main" id="{0316F6C1-EB56-807E-6819-29AF758908EB}"/>
                </a:ext>
              </a:extLst>
            </p:cNvPr>
            <p:cNvCxnSpPr>
              <a:cxnSpLocks noChangeShapeType="1"/>
              <a:stCxn id="7" idx="2"/>
              <a:endCxn id="12" idx="0"/>
            </p:cNvCxnSpPr>
            <p:nvPr/>
          </p:nvCxnSpPr>
          <p:spPr bwMode="auto">
            <a:xfrm rot="16200000" flipH="1">
              <a:off x="3013728" y="1466630"/>
              <a:ext cx="1079500" cy="2124516"/>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3" name="AutoShape 28">
              <a:extLst>
                <a:ext uri="{FF2B5EF4-FFF2-40B4-BE49-F238E27FC236}">
                  <a16:creationId xmlns:a16="http://schemas.microsoft.com/office/drawing/2014/main" id="{CBBAF977-C2AA-6987-06DF-DEBBD92E6DE6}"/>
                </a:ext>
              </a:extLst>
            </p:cNvPr>
            <p:cNvCxnSpPr>
              <a:cxnSpLocks noChangeShapeType="1"/>
            </p:cNvCxnSpPr>
            <p:nvPr/>
          </p:nvCxnSpPr>
          <p:spPr bwMode="auto">
            <a:xfrm rot="5400000">
              <a:off x="5335588" y="1309688"/>
              <a:ext cx="1079500" cy="2438400"/>
            </a:xfrm>
            <a:prstGeom prst="curvedConnector3">
              <a:avLst>
                <a:gd name="adj1" fmla="val 4985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4" name="Line 29">
              <a:extLst>
                <a:ext uri="{FF2B5EF4-FFF2-40B4-BE49-F238E27FC236}">
                  <a16:creationId xmlns:a16="http://schemas.microsoft.com/office/drawing/2014/main" id="{995E36B6-C246-2736-FF91-E5661B2AD505}"/>
                </a:ext>
              </a:extLst>
            </p:cNvPr>
            <p:cNvSpPr>
              <a:spLocks noChangeShapeType="1"/>
            </p:cNvSpPr>
            <p:nvPr/>
          </p:nvSpPr>
          <p:spPr bwMode="auto">
            <a:xfrm>
              <a:off x="4113459" y="3474141"/>
              <a:ext cx="3175" cy="6492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5" name="Line 30">
              <a:extLst>
                <a:ext uri="{FF2B5EF4-FFF2-40B4-BE49-F238E27FC236}">
                  <a16:creationId xmlns:a16="http://schemas.microsoft.com/office/drawing/2014/main" id="{7565B2B3-2FFD-144F-5C29-46264DC8F438}"/>
                </a:ext>
              </a:extLst>
            </p:cNvPr>
            <p:cNvSpPr>
              <a:spLocks noChangeShapeType="1"/>
            </p:cNvSpPr>
            <p:nvPr/>
          </p:nvSpPr>
          <p:spPr bwMode="auto">
            <a:xfrm>
              <a:off x="4444112" y="4007540"/>
              <a:ext cx="1588" cy="6492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6" name="Line 31">
              <a:extLst>
                <a:ext uri="{FF2B5EF4-FFF2-40B4-BE49-F238E27FC236}">
                  <a16:creationId xmlns:a16="http://schemas.microsoft.com/office/drawing/2014/main" id="{EE7991E1-73AE-E7A2-2320-E15080B77512}"/>
                </a:ext>
              </a:extLst>
            </p:cNvPr>
            <p:cNvSpPr>
              <a:spLocks noChangeShapeType="1"/>
            </p:cNvSpPr>
            <p:nvPr/>
          </p:nvSpPr>
          <p:spPr bwMode="auto">
            <a:xfrm>
              <a:off x="4857381" y="4446105"/>
              <a:ext cx="1587" cy="649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7" name="Line 32">
              <a:extLst>
                <a:ext uri="{FF2B5EF4-FFF2-40B4-BE49-F238E27FC236}">
                  <a16:creationId xmlns:a16="http://schemas.microsoft.com/office/drawing/2014/main" id="{37C3CE42-704D-9BB8-0A3A-E1AF1A47BEE4}"/>
                </a:ext>
              </a:extLst>
            </p:cNvPr>
            <p:cNvSpPr>
              <a:spLocks noChangeShapeType="1"/>
            </p:cNvSpPr>
            <p:nvPr/>
          </p:nvSpPr>
          <p:spPr bwMode="auto">
            <a:xfrm>
              <a:off x="5327651" y="4966855"/>
              <a:ext cx="3175" cy="6492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8" name="Text Box 33">
              <a:extLst>
                <a:ext uri="{FF2B5EF4-FFF2-40B4-BE49-F238E27FC236}">
                  <a16:creationId xmlns:a16="http://schemas.microsoft.com/office/drawing/2014/main" id="{17E2740F-0EFC-888D-4DC1-CF1248BC995D}"/>
                </a:ext>
              </a:extLst>
            </p:cNvPr>
            <p:cNvSpPr txBox="1">
              <a:spLocks noChangeArrowheads="1"/>
            </p:cNvSpPr>
            <p:nvPr/>
          </p:nvSpPr>
          <p:spPr bwMode="auto">
            <a:xfrm>
              <a:off x="4115047" y="3554309"/>
              <a:ext cx="1017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1800" dirty="0">
                  <a:latin typeface="Arial" panose="020B0604020202020204" pitchFamily="34" charset="0"/>
                  <a:ea typeface="楷体_GB2312" pitchFamily="49" charset="-122"/>
                  <a:cs typeface="Arial" panose="020B0604020202020204" pitchFamily="34" charset="0"/>
                </a:rPr>
                <a:t>dissolve</a:t>
              </a:r>
            </a:p>
          </p:txBody>
        </p:sp>
        <p:sp>
          <p:nvSpPr>
            <p:cNvPr id="39" name="Text Box 34">
              <a:extLst>
                <a:ext uri="{FF2B5EF4-FFF2-40B4-BE49-F238E27FC236}">
                  <a16:creationId xmlns:a16="http://schemas.microsoft.com/office/drawing/2014/main" id="{E1E78750-7BCA-012E-FBD5-AA83A14CBD90}"/>
                </a:ext>
              </a:extLst>
            </p:cNvPr>
            <p:cNvSpPr txBox="1">
              <a:spLocks noChangeArrowheads="1"/>
            </p:cNvSpPr>
            <p:nvPr/>
          </p:nvSpPr>
          <p:spPr bwMode="auto">
            <a:xfrm>
              <a:off x="4511922" y="4048402"/>
              <a:ext cx="6207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1800" dirty="0">
                  <a:latin typeface="Arial" panose="020B0604020202020204" pitchFamily="34" charset="0"/>
                  <a:ea typeface="楷体_GB2312" pitchFamily="49" charset="-122"/>
                  <a:cs typeface="Arial" panose="020B0604020202020204" pitchFamily="34" charset="0"/>
                </a:rPr>
                <a:t>filter</a:t>
              </a:r>
            </a:p>
          </p:txBody>
        </p:sp>
        <p:sp>
          <p:nvSpPr>
            <p:cNvPr id="40" name="Text Box 35">
              <a:extLst>
                <a:ext uri="{FF2B5EF4-FFF2-40B4-BE49-F238E27FC236}">
                  <a16:creationId xmlns:a16="http://schemas.microsoft.com/office/drawing/2014/main" id="{BC3E01EC-C367-831E-E0AD-616229416DDD}"/>
                </a:ext>
              </a:extLst>
            </p:cNvPr>
            <p:cNvSpPr txBox="1">
              <a:spLocks noChangeArrowheads="1"/>
            </p:cNvSpPr>
            <p:nvPr/>
          </p:nvSpPr>
          <p:spPr bwMode="auto">
            <a:xfrm>
              <a:off x="4963671" y="4552099"/>
              <a:ext cx="6969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1800" dirty="0" err="1">
                  <a:latin typeface="Arial" panose="020B0604020202020204" pitchFamily="34" charset="0"/>
                  <a:ea typeface="楷体_GB2312" pitchFamily="49" charset="-122"/>
                  <a:cs typeface="Arial" panose="020B0604020202020204" pitchFamily="34" charset="0"/>
                </a:rPr>
                <a:t>freez</a:t>
              </a:r>
              <a:endParaRPr lang="en-US" altLang="zh-CN" sz="1800" dirty="0">
                <a:latin typeface="Arial" panose="020B0604020202020204" pitchFamily="34" charset="0"/>
                <a:ea typeface="楷体_GB2312" pitchFamily="49" charset="-122"/>
                <a:cs typeface="Arial" panose="020B0604020202020204" pitchFamily="34" charset="0"/>
              </a:endParaRPr>
            </a:p>
          </p:txBody>
        </p:sp>
        <p:sp>
          <p:nvSpPr>
            <p:cNvPr id="41" name="Text Box 37">
              <a:extLst>
                <a:ext uri="{FF2B5EF4-FFF2-40B4-BE49-F238E27FC236}">
                  <a16:creationId xmlns:a16="http://schemas.microsoft.com/office/drawing/2014/main" id="{AAE97123-85DA-7AB6-3993-772AEC6DBE27}"/>
                </a:ext>
              </a:extLst>
            </p:cNvPr>
            <p:cNvSpPr txBox="1">
              <a:spLocks noChangeArrowheads="1"/>
            </p:cNvSpPr>
            <p:nvPr/>
          </p:nvSpPr>
          <p:spPr bwMode="auto">
            <a:xfrm>
              <a:off x="9344909" y="1054100"/>
              <a:ext cx="1301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1400" b="1">
                  <a:latin typeface="Arial" panose="020B0604020202020204" pitchFamily="34" charset="0"/>
                  <a:cs typeface="Arial" panose="020B0604020202020204" pitchFamily="34" charset="0"/>
                </a:rPr>
                <a:t>BDI/BDO/BDI</a:t>
              </a:r>
            </a:p>
          </p:txBody>
        </p:sp>
        <p:sp>
          <p:nvSpPr>
            <p:cNvPr id="42" name="Text Box 38">
              <a:extLst>
                <a:ext uri="{FF2B5EF4-FFF2-40B4-BE49-F238E27FC236}">
                  <a16:creationId xmlns:a16="http://schemas.microsoft.com/office/drawing/2014/main" id="{54F175F6-DFDE-FDC6-B89D-C25B5E0F04B8}"/>
                </a:ext>
              </a:extLst>
            </p:cNvPr>
            <p:cNvSpPr txBox="1">
              <a:spLocks noChangeArrowheads="1"/>
            </p:cNvSpPr>
            <p:nvPr/>
          </p:nvSpPr>
          <p:spPr bwMode="auto">
            <a:xfrm>
              <a:off x="9357218" y="1618457"/>
              <a:ext cx="1390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1400" b="1" dirty="0">
                  <a:latin typeface="Arial" panose="020B0604020202020204" pitchFamily="34" charset="0"/>
                  <a:cs typeface="Arial" panose="020B0604020202020204" pitchFamily="34" charset="0"/>
                </a:rPr>
                <a:t>BDO/BDI/BDO</a:t>
              </a:r>
            </a:p>
          </p:txBody>
        </p:sp>
        <p:sp>
          <p:nvSpPr>
            <p:cNvPr id="43" name="Text Box 39">
              <a:extLst>
                <a:ext uri="{FF2B5EF4-FFF2-40B4-BE49-F238E27FC236}">
                  <a16:creationId xmlns:a16="http://schemas.microsoft.com/office/drawing/2014/main" id="{E79E48C8-7CA6-E87B-A113-A6C44D657AF7}"/>
                </a:ext>
              </a:extLst>
            </p:cNvPr>
            <p:cNvSpPr txBox="1">
              <a:spLocks noChangeArrowheads="1"/>
            </p:cNvSpPr>
            <p:nvPr/>
          </p:nvSpPr>
          <p:spPr bwMode="auto">
            <a:xfrm>
              <a:off x="8975021" y="2276475"/>
              <a:ext cx="2109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1400" b="1">
                  <a:latin typeface="Arial" panose="020B0604020202020204" pitchFamily="34" charset="0"/>
                  <a:cs typeface="Arial" panose="020B0604020202020204" pitchFamily="34" charset="0"/>
                </a:rPr>
                <a:t>BDI/BDO/BDI/BDO/BDI</a:t>
              </a:r>
            </a:p>
          </p:txBody>
        </p:sp>
        <p:sp>
          <p:nvSpPr>
            <p:cNvPr id="44" name="Line 40">
              <a:extLst>
                <a:ext uri="{FF2B5EF4-FFF2-40B4-BE49-F238E27FC236}">
                  <a16:creationId xmlns:a16="http://schemas.microsoft.com/office/drawing/2014/main" id="{945917D0-ADBD-4707-D5F3-9E42B7F9D580}"/>
                </a:ext>
              </a:extLst>
            </p:cNvPr>
            <p:cNvSpPr>
              <a:spLocks noChangeShapeType="1"/>
            </p:cNvSpPr>
            <p:nvPr/>
          </p:nvSpPr>
          <p:spPr bwMode="auto">
            <a:xfrm>
              <a:off x="6657667" y="4973257"/>
              <a:ext cx="1588" cy="6492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5" name="Text Box 41">
              <a:extLst>
                <a:ext uri="{FF2B5EF4-FFF2-40B4-BE49-F238E27FC236}">
                  <a16:creationId xmlns:a16="http://schemas.microsoft.com/office/drawing/2014/main" id="{80ECF157-7D95-444E-E334-F5B0CE720801}"/>
                </a:ext>
              </a:extLst>
            </p:cNvPr>
            <p:cNvSpPr txBox="1">
              <a:spLocks noChangeArrowheads="1"/>
            </p:cNvSpPr>
            <p:nvPr/>
          </p:nvSpPr>
          <p:spPr bwMode="auto">
            <a:xfrm>
              <a:off x="6784222" y="5246192"/>
              <a:ext cx="17120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1400" dirty="0">
                  <a:latin typeface="Arial" panose="020B0604020202020204" pitchFamily="34" charset="0"/>
                  <a:cs typeface="Arial" panose="020B0604020202020204" pitchFamily="34" charset="0"/>
                </a:rPr>
                <a:t>Super Critical Fluid, SCF foaming</a:t>
              </a:r>
              <a:r>
                <a:rPr lang="en-US" altLang="zh-CN" sz="1800" dirty="0">
                  <a:latin typeface="Arial" panose="020B0604020202020204" pitchFamily="34" charset="0"/>
                  <a:cs typeface="Arial" panose="020B0604020202020204" pitchFamily="34" charset="0"/>
                </a:rPr>
                <a:t> </a:t>
              </a:r>
            </a:p>
          </p:txBody>
        </p:sp>
        <p:sp>
          <p:nvSpPr>
            <p:cNvPr id="46" name="Text Box 42">
              <a:extLst>
                <a:ext uri="{FF2B5EF4-FFF2-40B4-BE49-F238E27FC236}">
                  <a16:creationId xmlns:a16="http://schemas.microsoft.com/office/drawing/2014/main" id="{52FA695B-1029-E074-47EB-215B56BF7A3E}"/>
                </a:ext>
              </a:extLst>
            </p:cNvPr>
            <p:cNvSpPr txBox="1">
              <a:spLocks noChangeArrowheads="1"/>
            </p:cNvSpPr>
            <p:nvPr/>
          </p:nvSpPr>
          <p:spPr bwMode="auto">
            <a:xfrm>
              <a:off x="4413250" y="5077283"/>
              <a:ext cx="24003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50000"/>
                </a:spcBef>
                <a:buFontTx/>
                <a:buNone/>
              </a:pPr>
              <a:r>
                <a:rPr lang="en-US" altLang="zh-CN" sz="1800" dirty="0">
                  <a:latin typeface="Arial" panose="020B0604020202020204" pitchFamily="34" charset="0"/>
                  <a:cs typeface="Arial" panose="020B0604020202020204" pitchFamily="34" charset="0"/>
                </a:rPr>
                <a:t>vacuum drying</a:t>
              </a:r>
            </a:p>
          </p:txBody>
        </p:sp>
        <p:sp>
          <p:nvSpPr>
            <p:cNvPr id="47" name="TextBox 1">
              <a:extLst>
                <a:ext uri="{FF2B5EF4-FFF2-40B4-BE49-F238E27FC236}">
                  <a16:creationId xmlns:a16="http://schemas.microsoft.com/office/drawing/2014/main" id="{9C2B4135-4020-4DE0-0A60-D0892C9B4912}"/>
                </a:ext>
              </a:extLst>
            </p:cNvPr>
            <p:cNvSpPr txBox="1">
              <a:spLocks noChangeArrowheads="1"/>
            </p:cNvSpPr>
            <p:nvPr/>
          </p:nvSpPr>
          <p:spPr bwMode="auto">
            <a:xfrm>
              <a:off x="6781006" y="4863998"/>
              <a:ext cx="13922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1400" dirty="0">
                  <a:latin typeface="Arial" panose="020B0604020202020204" pitchFamily="34" charset="0"/>
                  <a:cs typeface="Arial" panose="020B0604020202020204" pitchFamily="34" charset="0"/>
                </a:rPr>
                <a:t>Water foaming </a:t>
              </a:r>
              <a:endParaRPr lang="zh-CN" altLang="en-US" sz="1400" dirty="0">
                <a:latin typeface="Arial" panose="020B0604020202020204" pitchFamily="34" charset="0"/>
                <a:cs typeface="Arial" panose="020B0604020202020204" pitchFamily="34" charset="0"/>
              </a:endParaRPr>
            </a:p>
          </p:txBody>
        </p:sp>
        <p:sp>
          <p:nvSpPr>
            <p:cNvPr id="48" name="TextBox 42">
              <a:extLst>
                <a:ext uri="{FF2B5EF4-FFF2-40B4-BE49-F238E27FC236}">
                  <a16:creationId xmlns:a16="http://schemas.microsoft.com/office/drawing/2014/main" id="{3CA6603E-C33F-3DA0-4EBB-E5AA0985A8F3}"/>
                </a:ext>
              </a:extLst>
            </p:cNvPr>
            <p:cNvSpPr txBox="1">
              <a:spLocks noChangeArrowheads="1"/>
            </p:cNvSpPr>
            <p:nvPr/>
          </p:nvSpPr>
          <p:spPr bwMode="auto">
            <a:xfrm>
              <a:off x="6742970" y="165894"/>
              <a:ext cx="812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dirty="0">
                  <a:solidFill>
                    <a:srgbClr val="FF0000"/>
                  </a:solidFill>
                </a:rPr>
                <a:t>2 step</a:t>
              </a:r>
              <a:endParaRPr lang="zh-CN" altLang="en-US" dirty="0">
                <a:solidFill>
                  <a:srgbClr val="FF0000"/>
                </a:solidFill>
              </a:endParaRPr>
            </a:p>
          </p:txBody>
        </p:sp>
        <p:sp>
          <p:nvSpPr>
            <p:cNvPr id="49" name="TextBox 43">
              <a:extLst>
                <a:ext uri="{FF2B5EF4-FFF2-40B4-BE49-F238E27FC236}">
                  <a16:creationId xmlns:a16="http://schemas.microsoft.com/office/drawing/2014/main" id="{D1152DF9-B75E-4053-4673-19BC65EF8084}"/>
                </a:ext>
              </a:extLst>
            </p:cNvPr>
            <p:cNvSpPr txBox="1">
              <a:spLocks noChangeArrowheads="1"/>
            </p:cNvSpPr>
            <p:nvPr/>
          </p:nvSpPr>
          <p:spPr bwMode="auto">
            <a:xfrm>
              <a:off x="5741741" y="3954359"/>
              <a:ext cx="8143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dirty="0">
                  <a:solidFill>
                    <a:srgbClr val="FF0000"/>
                  </a:solidFill>
                </a:rPr>
                <a:t>3step</a:t>
              </a:r>
              <a:endParaRPr lang="zh-CN" altLang="en-US" dirty="0">
                <a:solidFill>
                  <a:srgbClr val="FF0000"/>
                </a:solidFill>
              </a:endParaRPr>
            </a:p>
          </p:txBody>
        </p:sp>
        <p:sp>
          <p:nvSpPr>
            <p:cNvPr id="50" name="TextBox 1">
              <a:extLst>
                <a:ext uri="{FF2B5EF4-FFF2-40B4-BE49-F238E27FC236}">
                  <a16:creationId xmlns:a16="http://schemas.microsoft.com/office/drawing/2014/main" id="{D03014EA-9CC8-3C71-1B74-46A01F43FA7A}"/>
                </a:ext>
              </a:extLst>
            </p:cNvPr>
            <p:cNvSpPr txBox="1">
              <a:spLocks noChangeArrowheads="1"/>
            </p:cNvSpPr>
            <p:nvPr/>
          </p:nvSpPr>
          <p:spPr bwMode="auto">
            <a:xfrm>
              <a:off x="2120826" y="88602"/>
              <a:ext cx="8143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dirty="0">
                  <a:solidFill>
                    <a:srgbClr val="FF0000"/>
                  </a:solidFill>
                </a:rPr>
                <a:t>1 step</a:t>
              </a:r>
              <a:endParaRPr lang="zh-CN" altLang="en-US" dirty="0">
                <a:solidFill>
                  <a:srgbClr val="FF0000"/>
                </a:solidFill>
              </a:endParaRPr>
            </a:p>
          </p:txBody>
        </p:sp>
      </p:grpSp>
      <p:pic>
        <p:nvPicPr>
          <p:cNvPr id="51" name="图片 50">
            <a:extLst>
              <a:ext uri="{FF2B5EF4-FFF2-40B4-BE49-F238E27FC236}">
                <a16:creationId xmlns:a16="http://schemas.microsoft.com/office/drawing/2014/main" id="{EDC047A6-1E79-E304-279B-DFCB7A858A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2877" y="3617762"/>
            <a:ext cx="2737281" cy="2372399"/>
          </a:xfrm>
          <a:prstGeom prst="rect">
            <a:avLst/>
          </a:prstGeom>
        </p:spPr>
      </p:pic>
      <p:pic>
        <p:nvPicPr>
          <p:cNvPr id="53" name="Picture 2" descr="fig-3">
            <a:extLst>
              <a:ext uri="{FF2B5EF4-FFF2-40B4-BE49-F238E27FC236}">
                <a16:creationId xmlns:a16="http://schemas.microsoft.com/office/drawing/2014/main" id="{C01D34D0-9A71-F104-3673-0A5EF4C7A3B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73285" y="3537702"/>
            <a:ext cx="2426661" cy="13871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a:xfrm>
            <a:off x="8647113" y="6240463"/>
            <a:ext cx="2909887" cy="206375"/>
          </a:xfrm>
        </p:spPr>
        <p:txBody>
          <a:bodyPr/>
          <a:lstStyle/>
          <a:p>
            <a:pPr>
              <a:defRPr/>
            </a:pPr>
            <a:fld id="{70CB1260-8EC7-4AEC-942A-2C3AAA3E421E}" type="slidenum">
              <a:rPr lang="zh-CN" altLang="en-US"/>
              <a:pPr>
                <a:defRPr/>
              </a:pPr>
              <a:t>14</a:t>
            </a:fld>
            <a:endParaRPr lang="zh-CN" altLang="en-US"/>
          </a:p>
        </p:txBody>
      </p:sp>
      <p:sp>
        <p:nvSpPr>
          <p:cNvPr id="26627" name="文本框 14"/>
          <p:cNvSpPr txBox="1">
            <a:spLocks noChangeArrowheads="1"/>
          </p:cNvSpPr>
          <p:nvPr/>
        </p:nvSpPr>
        <p:spPr bwMode="auto">
          <a:xfrm>
            <a:off x="1783270" y="4621213"/>
            <a:ext cx="361950" cy="2873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grpSp>
        <p:nvGrpSpPr>
          <p:cNvPr id="26628" name="组合 16"/>
          <p:cNvGrpSpPr>
            <a:grpSpLocks/>
          </p:cNvGrpSpPr>
          <p:nvPr/>
        </p:nvGrpSpPr>
        <p:grpSpPr bwMode="auto">
          <a:xfrm>
            <a:off x="649288" y="247650"/>
            <a:ext cx="11101387" cy="644525"/>
            <a:chOff x="194" y="618"/>
            <a:chExt cx="18124" cy="1015"/>
          </a:xfrm>
        </p:grpSpPr>
        <p:sp>
          <p:nvSpPr>
            <p:cNvPr id="26665" name="文本框 18"/>
            <p:cNvSpPr>
              <a:spLocks noChangeArrowheads="1"/>
            </p:cNvSpPr>
            <p:nvPr/>
          </p:nvSpPr>
          <p:spPr bwMode="auto">
            <a:xfrm>
              <a:off x="194" y="618"/>
              <a:ext cx="8362" cy="1015"/>
            </a:xfrm>
            <a:prstGeom prst="parallelogram">
              <a:avLst>
                <a:gd name="adj" fmla="val 24982"/>
              </a:avLst>
            </a:prstGeom>
            <a:noFill/>
            <a:ln w="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zh-CN" sz="2800" b="1" dirty="0">
                  <a:latin typeface="黑体" panose="02010609060101010101" pitchFamily="49" charset="-122"/>
                  <a:ea typeface="黑体" panose="02010609060101010101" pitchFamily="49" charset="-122"/>
                  <a:sym typeface="+mn-ea"/>
                </a:rPr>
                <a:t>三、创</a:t>
              </a:r>
              <a:r>
                <a:rPr lang="zh-CN" altLang="en-US" sz="2800" b="1" dirty="0">
                  <a:latin typeface="黑体" panose="02010609060101010101" pitchFamily="49" charset="-122"/>
                  <a:ea typeface="黑体" panose="02010609060101010101" pitchFamily="49" charset="-122"/>
                  <a:sym typeface="+mn-ea"/>
                </a:rPr>
                <a:t>业</a:t>
              </a:r>
              <a:r>
                <a:rPr lang="zh-CN" altLang="zh-CN" sz="2800" b="1" dirty="0">
                  <a:latin typeface="黑体" panose="02010609060101010101" pitchFamily="49" charset="-122"/>
                  <a:ea typeface="黑体" panose="02010609060101010101" pitchFamily="49" charset="-122"/>
                  <a:sym typeface="+mn-ea"/>
                </a:rPr>
                <a:t>项目</a:t>
              </a:r>
              <a:r>
                <a:rPr lang="zh-CN" altLang="en-US" sz="2800" b="1" dirty="0">
                  <a:latin typeface="黑体" panose="02010609060101010101" pitchFamily="49" charset="-122"/>
                  <a:ea typeface="黑体" panose="02010609060101010101" pitchFamily="49" charset="-122"/>
                  <a:sym typeface="+mn-ea"/>
                </a:rPr>
                <a:t>背景及内容</a:t>
              </a:r>
              <a:endParaRPr lang="zh-CN" altLang="zh-CN" sz="2800" b="1" dirty="0">
                <a:latin typeface="黑体" panose="02010609060101010101" pitchFamily="49" charset="-122"/>
                <a:ea typeface="黑体" panose="02010609060101010101" pitchFamily="49" charset="-122"/>
                <a:sym typeface="+mn-ea"/>
              </a:endParaRPr>
            </a:p>
          </p:txBody>
        </p:sp>
        <p:sp>
          <p:nvSpPr>
            <p:cNvPr id="20" name="文本框 19"/>
            <p:cNvSpPr txBox="1"/>
            <p:nvPr/>
          </p:nvSpPr>
          <p:spPr>
            <a:xfrm>
              <a:off x="8522" y="618"/>
              <a:ext cx="9796" cy="1007"/>
            </a:xfrm>
            <a:prstGeom prst="parallelogram">
              <a:avLst/>
            </a:prstGeom>
            <a:solidFill>
              <a:srgbClr val="00B0F0"/>
            </a:solidFill>
          </p:spPr>
          <p:txBody>
            <a:bodyPr>
              <a:spAutoFit/>
            </a:bodyPr>
            <a:lstStyle/>
            <a:p>
              <a:pPr eaLnBrk="1" fontAlgn="auto" hangingPunct="1">
                <a:spcBef>
                  <a:spcPts val="0"/>
                </a:spcBef>
                <a:spcAft>
                  <a:spcPts val="0"/>
                </a:spcAft>
                <a:defRPr/>
              </a:pPr>
              <a:r>
                <a:rPr lang="en-US" sz="2800" dirty="0">
                  <a:gradFill>
                    <a:gsLst>
                      <a:gs pos="0">
                        <a:srgbClr val="7B32B2"/>
                      </a:gs>
                      <a:gs pos="100000">
                        <a:srgbClr val="401A5D"/>
                      </a:gs>
                    </a:gsLst>
                    <a:lin scaled="0"/>
                  </a:gra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          </a:t>
              </a:r>
              <a:r>
                <a:rPr lang="zh-CN" altLang="en-US" sz="2800" b="1" dirty="0">
                  <a:solidFill>
                    <a:schemeClr val="bg1"/>
                  </a:solidFill>
                  <a:latin typeface="黑体" panose="02010609060101010101" pitchFamily="49" charset="-122"/>
                  <a:ea typeface="黑体" panose="02010609060101010101" pitchFamily="49" charset="-122"/>
                  <a:sym typeface="+mn-ea"/>
                </a:rPr>
                <a:t>项目关键技术</a:t>
              </a:r>
              <a:endParaRPr lang="zh-CN" altLang="en-US" sz="2800" b="1" dirty="0">
                <a:gradFill>
                  <a:gsLst>
                    <a:gs pos="0">
                      <a:srgbClr val="7B32B2"/>
                    </a:gs>
                    <a:gs pos="100000">
                      <a:srgbClr val="401A5D"/>
                    </a:gs>
                  </a:gsLst>
                  <a:lin scaled="0"/>
                </a:gradFill>
                <a:latin typeface="黑体" panose="02010609060101010101" pitchFamily="49" charset="-122"/>
                <a:ea typeface="黑体" panose="02010609060101010101" pitchFamily="49" charset="-122"/>
                <a:sym typeface="+mn-ea"/>
              </a:endParaRPr>
            </a:p>
          </p:txBody>
        </p:sp>
      </p:grpSp>
      <p:sp>
        <p:nvSpPr>
          <p:cNvPr id="7" name="椭圆 6">
            <a:extLst>
              <a:ext uri="{FF2B5EF4-FFF2-40B4-BE49-F238E27FC236}">
                <a16:creationId xmlns:a16="http://schemas.microsoft.com/office/drawing/2014/main" id="{8436C04B-75D7-B8C2-9C50-13137EA7B906}"/>
              </a:ext>
            </a:extLst>
          </p:cNvPr>
          <p:cNvSpPr/>
          <p:nvPr>
            <p:custDataLst>
              <p:tags r:id="rId2"/>
            </p:custDataLst>
          </p:nvPr>
        </p:nvSpPr>
        <p:spPr>
          <a:xfrm>
            <a:off x="4779800" y="2715869"/>
            <a:ext cx="3637008" cy="2571175"/>
          </a:xfrm>
          <a:prstGeom prst="ellipse">
            <a:avLst/>
          </a:prstGeom>
          <a:noFill/>
          <a:ln w="82550" cmpd="sng">
            <a:gradFill>
              <a:gsLst>
                <a:gs pos="0">
                  <a:srgbClr val="007BD3"/>
                </a:gs>
                <a:gs pos="100000">
                  <a:srgbClr val="034373"/>
                </a:gs>
              </a:gsLst>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lumMod val="50000"/>
                  <a:lumOff val="50000"/>
                </a:schemeClr>
              </a:solidFill>
              <a:latin typeface="阿里巴巴普惠体" panose="00020600040101010101" charset="-122"/>
              <a:ea typeface="阿里巴巴普惠体" panose="00020600040101010101" charset="-122"/>
            </a:endParaRPr>
          </a:p>
        </p:txBody>
      </p:sp>
      <p:sp>
        <p:nvSpPr>
          <p:cNvPr id="8" name="椭圆 7">
            <a:extLst>
              <a:ext uri="{FF2B5EF4-FFF2-40B4-BE49-F238E27FC236}">
                <a16:creationId xmlns:a16="http://schemas.microsoft.com/office/drawing/2014/main" id="{B92AB0A6-397F-6565-810C-00A027F90D15}"/>
              </a:ext>
            </a:extLst>
          </p:cNvPr>
          <p:cNvSpPr/>
          <p:nvPr>
            <p:custDataLst>
              <p:tags r:id="rId3"/>
            </p:custDataLst>
          </p:nvPr>
        </p:nvSpPr>
        <p:spPr>
          <a:xfrm>
            <a:off x="5207240" y="3049655"/>
            <a:ext cx="2591875" cy="1832321"/>
          </a:xfrm>
          <a:prstGeom prst="ellipse">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lumMod val="50000"/>
                  <a:lumOff val="50000"/>
                </a:schemeClr>
              </a:solidFill>
              <a:latin typeface="阿里巴巴普惠体" panose="00020600040101010101" charset="-122"/>
              <a:ea typeface="阿里巴巴普惠体" panose="00020600040101010101" charset="-122"/>
            </a:endParaRPr>
          </a:p>
        </p:txBody>
      </p:sp>
      <p:sp>
        <p:nvSpPr>
          <p:cNvPr id="9" name="椭圆 8">
            <a:extLst>
              <a:ext uri="{FF2B5EF4-FFF2-40B4-BE49-F238E27FC236}">
                <a16:creationId xmlns:a16="http://schemas.microsoft.com/office/drawing/2014/main" id="{E463BA11-BAD5-9F1D-473E-DC07B724F4E7}"/>
              </a:ext>
            </a:extLst>
          </p:cNvPr>
          <p:cNvSpPr/>
          <p:nvPr>
            <p:custDataLst>
              <p:tags r:id="rId4"/>
            </p:custDataLst>
          </p:nvPr>
        </p:nvSpPr>
        <p:spPr>
          <a:xfrm>
            <a:off x="6072198" y="2439377"/>
            <a:ext cx="1003221" cy="709224"/>
          </a:xfrm>
          <a:prstGeom prst="ellipse">
            <a:avLst/>
          </a:prstGeom>
          <a:gradFill>
            <a:gsLst>
              <a:gs pos="0">
                <a:srgbClr val="A3E2FA"/>
              </a:gs>
              <a:gs pos="100000">
                <a:srgbClr val="0466C1"/>
              </a:gs>
            </a:gsLst>
            <a:lin scaled="1"/>
          </a:gra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solidFill>
                <a:schemeClr val="dk1">
                  <a:lumMod val="50000"/>
                  <a:lumOff val="50000"/>
                </a:schemeClr>
              </a:solidFill>
              <a:latin typeface="阿里巴巴普惠体" panose="00020600040101010101" charset="-122"/>
              <a:ea typeface="阿里巴巴普惠体" panose="00020600040101010101" charset="-122"/>
            </a:endParaRPr>
          </a:p>
        </p:txBody>
      </p:sp>
      <p:sp>
        <p:nvSpPr>
          <p:cNvPr id="10" name="椭圆 9">
            <a:extLst>
              <a:ext uri="{FF2B5EF4-FFF2-40B4-BE49-F238E27FC236}">
                <a16:creationId xmlns:a16="http://schemas.microsoft.com/office/drawing/2014/main" id="{CDDAB400-ACBF-8FC8-B54B-5F215650FA2E}"/>
              </a:ext>
            </a:extLst>
          </p:cNvPr>
          <p:cNvSpPr/>
          <p:nvPr>
            <p:custDataLst>
              <p:tags r:id="rId5"/>
            </p:custDataLst>
          </p:nvPr>
        </p:nvSpPr>
        <p:spPr>
          <a:xfrm>
            <a:off x="7380842" y="4375286"/>
            <a:ext cx="1003221" cy="709224"/>
          </a:xfrm>
          <a:prstGeom prst="ellipse">
            <a:avLst/>
          </a:prstGeom>
          <a:gradFill>
            <a:gsLst>
              <a:gs pos="0">
                <a:srgbClr val="A3E2FA"/>
              </a:gs>
              <a:gs pos="100000">
                <a:srgbClr val="0466C1"/>
              </a:gs>
            </a:gsLst>
            <a:lin scaled="1"/>
          </a:gra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lumMod val="50000"/>
                  <a:lumOff val="50000"/>
                </a:schemeClr>
              </a:solidFill>
              <a:latin typeface="阿里巴巴普惠体" panose="00020600040101010101" charset="-122"/>
              <a:ea typeface="阿里巴巴普惠体" panose="00020600040101010101" charset="-122"/>
            </a:endParaRPr>
          </a:p>
        </p:txBody>
      </p:sp>
      <p:sp>
        <p:nvSpPr>
          <p:cNvPr id="11" name="椭圆 10">
            <a:extLst>
              <a:ext uri="{FF2B5EF4-FFF2-40B4-BE49-F238E27FC236}">
                <a16:creationId xmlns:a16="http://schemas.microsoft.com/office/drawing/2014/main" id="{90F9DC91-0627-BEC0-B86B-9DA8BA3F4351}"/>
              </a:ext>
            </a:extLst>
          </p:cNvPr>
          <p:cNvSpPr/>
          <p:nvPr>
            <p:custDataLst>
              <p:tags r:id="rId6"/>
            </p:custDataLst>
          </p:nvPr>
        </p:nvSpPr>
        <p:spPr>
          <a:xfrm>
            <a:off x="4639658" y="4379524"/>
            <a:ext cx="1003221" cy="709224"/>
          </a:xfrm>
          <a:prstGeom prst="ellipse">
            <a:avLst/>
          </a:prstGeom>
          <a:gradFill>
            <a:gsLst>
              <a:gs pos="0">
                <a:srgbClr val="A3E2FA"/>
              </a:gs>
              <a:gs pos="100000">
                <a:srgbClr val="0466C1"/>
              </a:gs>
            </a:gsLst>
            <a:lin scaled="1"/>
          </a:gra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lumMod val="50000"/>
                  <a:lumOff val="50000"/>
                </a:schemeClr>
              </a:solidFill>
              <a:latin typeface="阿里巴巴普惠体" panose="00020600040101010101" charset="-122"/>
              <a:ea typeface="阿里巴巴普惠体" panose="00020600040101010101" charset="-122"/>
            </a:endParaRPr>
          </a:p>
        </p:txBody>
      </p:sp>
      <p:sp>
        <p:nvSpPr>
          <p:cNvPr id="12" name="文本框 11">
            <a:extLst>
              <a:ext uri="{FF2B5EF4-FFF2-40B4-BE49-F238E27FC236}">
                <a16:creationId xmlns:a16="http://schemas.microsoft.com/office/drawing/2014/main" id="{30857D03-727A-6813-FD5D-8D6951F31317}"/>
              </a:ext>
            </a:extLst>
          </p:cNvPr>
          <p:cNvSpPr txBox="1"/>
          <p:nvPr>
            <p:custDataLst>
              <p:tags r:id="rId7"/>
            </p:custDataLst>
          </p:nvPr>
        </p:nvSpPr>
        <p:spPr>
          <a:xfrm>
            <a:off x="5762531" y="3747566"/>
            <a:ext cx="1381757" cy="400110"/>
          </a:xfrm>
          <a:prstGeom prst="rect">
            <a:avLst/>
          </a:prstGeom>
          <a:noFill/>
        </p:spPr>
        <p:txBody>
          <a:bodyPr wrap="square" rtlCol="0">
            <a:spAutoFit/>
          </a:bodyPr>
          <a:lstStyle/>
          <a:p>
            <a:pPr algn="ctr"/>
            <a:r>
              <a:rPr lang="en-US" altLang="zh-CN" sz="2000" b="1" dirty="0">
                <a:solidFill>
                  <a:schemeClr val="dk1">
                    <a:lumMod val="65000"/>
                    <a:lumOff val="35000"/>
                  </a:schemeClr>
                </a:solidFill>
                <a:latin typeface="阿里巴巴普惠体" panose="00020600040101010101" charset="-122"/>
                <a:ea typeface="阿里巴巴普惠体" panose="00020600040101010101" charset="-122"/>
              </a:rPr>
              <a:t>KEY</a:t>
            </a:r>
            <a:endParaRPr lang="zh-CN" altLang="en-US" sz="2000" b="1" dirty="0">
              <a:solidFill>
                <a:schemeClr val="dk1">
                  <a:lumMod val="65000"/>
                  <a:lumOff val="35000"/>
                </a:schemeClr>
              </a:solidFill>
              <a:latin typeface="阿里巴巴普惠体" panose="00020600040101010101" charset="-122"/>
              <a:ea typeface="阿里巴巴普惠体" panose="00020600040101010101" charset="-122"/>
            </a:endParaRPr>
          </a:p>
        </p:txBody>
      </p:sp>
      <p:grpSp>
        <p:nvGrpSpPr>
          <p:cNvPr id="13" name="组合 12">
            <a:extLst>
              <a:ext uri="{FF2B5EF4-FFF2-40B4-BE49-F238E27FC236}">
                <a16:creationId xmlns:a16="http://schemas.microsoft.com/office/drawing/2014/main" id="{EF19DF73-8B4B-F315-1ABE-7EA46BAACB8E}"/>
              </a:ext>
            </a:extLst>
          </p:cNvPr>
          <p:cNvGrpSpPr/>
          <p:nvPr/>
        </p:nvGrpSpPr>
        <p:grpSpPr>
          <a:xfrm>
            <a:off x="7380888" y="4473918"/>
            <a:ext cx="1003886" cy="459021"/>
            <a:chOff x="10985" y="4762"/>
            <a:chExt cx="1509" cy="976"/>
          </a:xfrm>
        </p:grpSpPr>
        <p:sp>
          <p:nvSpPr>
            <p:cNvPr id="14" name="文本框 13">
              <a:extLst>
                <a:ext uri="{FF2B5EF4-FFF2-40B4-BE49-F238E27FC236}">
                  <a16:creationId xmlns:a16="http://schemas.microsoft.com/office/drawing/2014/main" id="{77EE2C83-6D9A-4782-0BF0-7DCE0FADF0E0}"/>
                </a:ext>
              </a:extLst>
            </p:cNvPr>
            <p:cNvSpPr txBox="1"/>
            <p:nvPr>
              <p:custDataLst>
                <p:tags r:id="rId14"/>
              </p:custDataLst>
            </p:nvPr>
          </p:nvSpPr>
          <p:spPr>
            <a:xfrm>
              <a:off x="10985" y="5158"/>
              <a:ext cx="1509" cy="580"/>
            </a:xfrm>
            <a:prstGeom prst="rect">
              <a:avLst/>
            </a:prstGeom>
            <a:noFill/>
          </p:spPr>
          <p:txBody>
            <a:bodyPr wrap="square" rtlCol="0">
              <a:spAutoFit/>
            </a:bodyPr>
            <a:lstStyle/>
            <a:p>
              <a:pPr algn="ctr"/>
              <a:r>
                <a:rPr lang="en-US" altLang="zh-CN" b="1" dirty="0">
                  <a:solidFill>
                    <a:schemeClr val="bg1"/>
                  </a:solidFill>
                  <a:effectLst>
                    <a:outerShdw blurRad="38100" dist="38100" dir="2700000" algn="tl">
                      <a:srgbClr val="000000">
                        <a:alpha val="43137"/>
                      </a:srgbClr>
                    </a:outerShdw>
                  </a:effectLst>
                  <a:latin typeface="阿里巴巴普惠体" panose="00020600040101010101" charset="-122"/>
                  <a:ea typeface="阿里巴巴普惠体" panose="00020600040101010101" charset="-122"/>
                </a:rPr>
                <a:t>3</a:t>
              </a:r>
              <a:endParaRPr lang="zh-CN" altLang="en-US" b="1" dirty="0">
                <a:solidFill>
                  <a:schemeClr val="bg1"/>
                </a:solidFill>
                <a:effectLst>
                  <a:outerShdw blurRad="38100" dist="38100" dir="2700000" algn="tl">
                    <a:srgbClr val="000000">
                      <a:alpha val="43137"/>
                    </a:srgbClr>
                  </a:outerShdw>
                </a:effectLst>
                <a:latin typeface="阿里巴巴普惠体" panose="00020600040101010101" charset="-122"/>
                <a:ea typeface="阿里巴巴普惠体" panose="00020600040101010101" charset="-122"/>
              </a:endParaRPr>
            </a:p>
          </p:txBody>
        </p:sp>
        <p:sp>
          <p:nvSpPr>
            <p:cNvPr id="15" name="2">
              <a:extLst>
                <a:ext uri="{FF2B5EF4-FFF2-40B4-BE49-F238E27FC236}">
                  <a16:creationId xmlns:a16="http://schemas.microsoft.com/office/drawing/2014/main" id="{EA4D3F55-03F3-72A6-B034-19A8B30F926F}"/>
                </a:ext>
              </a:extLst>
            </p:cNvPr>
            <p:cNvSpPr>
              <a:spLocks noChangeAspect="1"/>
            </p:cNvSpPr>
            <p:nvPr>
              <p:custDataLst>
                <p:tags r:id="rId15"/>
              </p:custDataLst>
            </p:nvPr>
          </p:nvSpPr>
          <p:spPr bwMode="auto">
            <a:xfrm>
              <a:off x="11414" y="4762"/>
              <a:ext cx="651" cy="397"/>
            </a:xfrm>
            <a:custGeom>
              <a:avLst/>
              <a:gdLst>
                <a:gd name="T0" fmla="*/ 9934 w 12800"/>
                <a:gd name="T1" fmla="*/ 4202 h 7792"/>
                <a:gd name="T2" fmla="*/ 6623 w 12800"/>
                <a:gd name="T3" fmla="*/ 2783 h 7792"/>
                <a:gd name="T4" fmla="*/ 2894 w 12800"/>
                <a:gd name="T5" fmla="*/ 4202 h 7792"/>
                <a:gd name="T6" fmla="*/ 1837 w 12800"/>
                <a:gd name="T7" fmla="*/ 3757 h 7792"/>
                <a:gd name="T8" fmla="*/ 1837 w 12800"/>
                <a:gd name="T9" fmla="*/ 5037 h 7792"/>
                <a:gd name="T10" fmla="*/ 2115 w 12800"/>
                <a:gd name="T11" fmla="*/ 5426 h 7792"/>
                <a:gd name="T12" fmla="*/ 1837 w 12800"/>
                <a:gd name="T13" fmla="*/ 5816 h 7792"/>
                <a:gd name="T14" fmla="*/ 2143 w 12800"/>
                <a:gd name="T15" fmla="*/ 7179 h 7792"/>
                <a:gd name="T16" fmla="*/ 1197 w 12800"/>
                <a:gd name="T17" fmla="*/ 7179 h 7792"/>
                <a:gd name="T18" fmla="*/ 1503 w 12800"/>
                <a:gd name="T19" fmla="*/ 5788 h 7792"/>
                <a:gd name="T20" fmla="*/ 1252 w 12800"/>
                <a:gd name="T21" fmla="*/ 5399 h 7792"/>
                <a:gd name="T22" fmla="*/ 1503 w 12800"/>
                <a:gd name="T23" fmla="*/ 5009 h 7792"/>
                <a:gd name="T24" fmla="*/ 1503 w 12800"/>
                <a:gd name="T25" fmla="*/ 3618 h 7792"/>
                <a:gd name="T26" fmla="*/ 0 w 12800"/>
                <a:gd name="T27" fmla="*/ 3006 h 7792"/>
                <a:gd name="T28" fmla="*/ 6678 w 12800"/>
                <a:gd name="T29" fmla="*/ 0 h 7792"/>
                <a:gd name="T30" fmla="*/ 12800 w 12800"/>
                <a:gd name="T31" fmla="*/ 3033 h 7792"/>
                <a:gd name="T32" fmla="*/ 9934 w 12800"/>
                <a:gd name="T33" fmla="*/ 4202 h 7792"/>
                <a:gd name="T34" fmla="*/ 6511 w 12800"/>
                <a:gd name="T35" fmla="*/ 3479 h 7792"/>
                <a:gd name="T36" fmla="*/ 9517 w 12800"/>
                <a:gd name="T37" fmla="*/ 4508 h 7792"/>
                <a:gd name="T38" fmla="*/ 9517 w 12800"/>
                <a:gd name="T39" fmla="*/ 6985 h 7792"/>
                <a:gd name="T40" fmla="*/ 6344 w 12800"/>
                <a:gd name="T41" fmla="*/ 7792 h 7792"/>
                <a:gd name="T42" fmla="*/ 3534 w 12800"/>
                <a:gd name="T43" fmla="*/ 6985 h 7792"/>
                <a:gd name="T44" fmla="*/ 3534 w 12800"/>
                <a:gd name="T45" fmla="*/ 4508 h 7792"/>
                <a:gd name="T46" fmla="*/ 6511 w 12800"/>
                <a:gd name="T47" fmla="*/ 3479 h 7792"/>
                <a:gd name="T48" fmla="*/ 6483 w 12800"/>
                <a:gd name="T49" fmla="*/ 7346 h 7792"/>
                <a:gd name="T50" fmla="*/ 8904 w 12800"/>
                <a:gd name="T51" fmla="*/ 6734 h 7792"/>
                <a:gd name="T52" fmla="*/ 6483 w 12800"/>
                <a:gd name="T53" fmla="*/ 6122 h 7792"/>
                <a:gd name="T54" fmla="*/ 4063 w 12800"/>
                <a:gd name="T55" fmla="*/ 6734 h 7792"/>
                <a:gd name="T56" fmla="*/ 6483 w 12800"/>
                <a:gd name="T57" fmla="*/ 7346 h 7792"/>
                <a:gd name="T58" fmla="*/ 6483 w 12800"/>
                <a:gd name="T59" fmla="*/ 7346 h 7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800" h="7792">
                  <a:moveTo>
                    <a:pt x="9934" y="4202"/>
                  </a:moveTo>
                  <a:cubicBezTo>
                    <a:pt x="9934" y="4202"/>
                    <a:pt x="8543" y="2783"/>
                    <a:pt x="6623" y="2783"/>
                  </a:cubicBezTo>
                  <a:cubicBezTo>
                    <a:pt x="4730" y="2783"/>
                    <a:pt x="2894" y="4202"/>
                    <a:pt x="2894" y="4202"/>
                  </a:cubicBezTo>
                  <a:lnTo>
                    <a:pt x="1837" y="3757"/>
                  </a:lnTo>
                  <a:lnTo>
                    <a:pt x="1837" y="5037"/>
                  </a:lnTo>
                  <a:cubicBezTo>
                    <a:pt x="2003" y="5093"/>
                    <a:pt x="2115" y="5232"/>
                    <a:pt x="2115" y="5426"/>
                  </a:cubicBezTo>
                  <a:cubicBezTo>
                    <a:pt x="2115" y="5621"/>
                    <a:pt x="2003" y="5760"/>
                    <a:pt x="1837" y="5816"/>
                  </a:cubicBezTo>
                  <a:lnTo>
                    <a:pt x="2143" y="7179"/>
                  </a:lnTo>
                  <a:lnTo>
                    <a:pt x="1197" y="7179"/>
                  </a:lnTo>
                  <a:lnTo>
                    <a:pt x="1503" y="5788"/>
                  </a:lnTo>
                  <a:cubicBezTo>
                    <a:pt x="1363" y="5733"/>
                    <a:pt x="1252" y="5566"/>
                    <a:pt x="1252" y="5399"/>
                  </a:cubicBezTo>
                  <a:cubicBezTo>
                    <a:pt x="1252" y="5232"/>
                    <a:pt x="1363" y="5093"/>
                    <a:pt x="1503" y="5009"/>
                  </a:cubicBezTo>
                  <a:lnTo>
                    <a:pt x="1503" y="3618"/>
                  </a:lnTo>
                  <a:lnTo>
                    <a:pt x="0" y="3006"/>
                  </a:lnTo>
                  <a:lnTo>
                    <a:pt x="6678" y="0"/>
                  </a:lnTo>
                  <a:lnTo>
                    <a:pt x="12800" y="3033"/>
                  </a:lnTo>
                  <a:lnTo>
                    <a:pt x="9934" y="4202"/>
                  </a:lnTo>
                  <a:close/>
                  <a:moveTo>
                    <a:pt x="6511" y="3479"/>
                  </a:moveTo>
                  <a:cubicBezTo>
                    <a:pt x="8459" y="3479"/>
                    <a:pt x="9517" y="4508"/>
                    <a:pt x="9517" y="4508"/>
                  </a:cubicBezTo>
                  <a:lnTo>
                    <a:pt x="9517" y="6985"/>
                  </a:lnTo>
                  <a:cubicBezTo>
                    <a:pt x="9517" y="6985"/>
                    <a:pt x="8403" y="7792"/>
                    <a:pt x="6344" y="7792"/>
                  </a:cubicBezTo>
                  <a:cubicBezTo>
                    <a:pt x="4285" y="7792"/>
                    <a:pt x="3534" y="6985"/>
                    <a:pt x="3534" y="6985"/>
                  </a:cubicBezTo>
                  <a:lnTo>
                    <a:pt x="3534" y="4508"/>
                  </a:lnTo>
                  <a:cubicBezTo>
                    <a:pt x="3562" y="4508"/>
                    <a:pt x="4591" y="3479"/>
                    <a:pt x="6511" y="3479"/>
                  </a:cubicBezTo>
                  <a:close/>
                  <a:moveTo>
                    <a:pt x="6483" y="7346"/>
                  </a:moveTo>
                  <a:cubicBezTo>
                    <a:pt x="7819" y="7346"/>
                    <a:pt x="8904" y="7068"/>
                    <a:pt x="8904" y="6734"/>
                  </a:cubicBezTo>
                  <a:cubicBezTo>
                    <a:pt x="8904" y="6400"/>
                    <a:pt x="7819" y="6122"/>
                    <a:pt x="6483" y="6122"/>
                  </a:cubicBezTo>
                  <a:cubicBezTo>
                    <a:pt x="5148" y="6122"/>
                    <a:pt x="4063" y="6400"/>
                    <a:pt x="4063" y="6734"/>
                  </a:cubicBezTo>
                  <a:cubicBezTo>
                    <a:pt x="4063" y="7068"/>
                    <a:pt x="5148" y="7346"/>
                    <a:pt x="6483" y="7346"/>
                  </a:cubicBezTo>
                  <a:close/>
                  <a:moveTo>
                    <a:pt x="6483" y="7346"/>
                  </a:moveTo>
                  <a:close/>
                </a:path>
              </a:pathLst>
            </a:custGeom>
            <a:solidFill>
              <a:schemeClr val="lt1"/>
            </a:solidFill>
            <a:ln>
              <a:noFill/>
            </a:ln>
          </p:spPr>
        </p:sp>
      </p:grpSp>
      <p:grpSp>
        <p:nvGrpSpPr>
          <p:cNvPr id="16" name="组合 17">
            <a:extLst>
              <a:ext uri="{FF2B5EF4-FFF2-40B4-BE49-F238E27FC236}">
                <a16:creationId xmlns:a16="http://schemas.microsoft.com/office/drawing/2014/main" id="{4AB8A794-3CB3-EE63-502A-4B5F72B3B820}"/>
              </a:ext>
            </a:extLst>
          </p:cNvPr>
          <p:cNvGrpSpPr/>
          <p:nvPr/>
        </p:nvGrpSpPr>
        <p:grpSpPr>
          <a:xfrm>
            <a:off x="6058598" y="2535208"/>
            <a:ext cx="1003886" cy="467016"/>
            <a:chOff x="11000" y="4818"/>
            <a:chExt cx="1509" cy="993"/>
          </a:xfrm>
        </p:grpSpPr>
        <p:sp>
          <p:nvSpPr>
            <p:cNvPr id="17" name="文本框 16">
              <a:extLst>
                <a:ext uri="{FF2B5EF4-FFF2-40B4-BE49-F238E27FC236}">
                  <a16:creationId xmlns:a16="http://schemas.microsoft.com/office/drawing/2014/main" id="{F3CA9660-EA35-7424-EDF4-18BB6959D094}"/>
                </a:ext>
              </a:extLst>
            </p:cNvPr>
            <p:cNvSpPr txBox="1"/>
            <p:nvPr>
              <p:custDataLst>
                <p:tags r:id="rId12"/>
              </p:custDataLst>
            </p:nvPr>
          </p:nvSpPr>
          <p:spPr>
            <a:xfrm>
              <a:off x="11000" y="5231"/>
              <a:ext cx="1509" cy="580"/>
            </a:xfrm>
            <a:prstGeom prst="rect">
              <a:avLst/>
            </a:prstGeom>
            <a:noFill/>
          </p:spPr>
          <p:txBody>
            <a:bodyPr wrap="square" rtlCol="0">
              <a:spAutoFit/>
            </a:bodyPr>
            <a:lstStyle/>
            <a:p>
              <a:pPr algn="ctr"/>
              <a:r>
                <a:rPr lang="en-US" altLang="zh-CN" b="1" dirty="0">
                  <a:solidFill>
                    <a:schemeClr val="bg1"/>
                  </a:solidFill>
                  <a:effectLst>
                    <a:outerShdw blurRad="38100" dist="38100" dir="2700000" algn="tl">
                      <a:srgbClr val="000000">
                        <a:alpha val="43137"/>
                      </a:srgbClr>
                    </a:outerShdw>
                  </a:effectLst>
                  <a:latin typeface="阿里巴巴普惠体" panose="00020600040101010101" charset="-122"/>
                  <a:ea typeface="阿里巴巴普惠体" panose="00020600040101010101" charset="-122"/>
                </a:rPr>
                <a:t>1</a:t>
              </a:r>
              <a:endParaRPr lang="zh-CN" altLang="en-US" b="1" dirty="0">
                <a:solidFill>
                  <a:schemeClr val="bg1"/>
                </a:solidFill>
                <a:effectLst>
                  <a:outerShdw blurRad="38100" dist="38100" dir="2700000" algn="tl">
                    <a:srgbClr val="000000">
                      <a:alpha val="43137"/>
                    </a:srgbClr>
                  </a:outerShdw>
                </a:effectLst>
                <a:latin typeface="阿里巴巴普惠体" panose="00020600040101010101" charset="-122"/>
                <a:ea typeface="阿里巴巴普惠体" panose="00020600040101010101" charset="-122"/>
              </a:endParaRPr>
            </a:p>
          </p:txBody>
        </p:sp>
        <p:sp>
          <p:nvSpPr>
            <p:cNvPr id="18" name="2">
              <a:extLst>
                <a:ext uri="{FF2B5EF4-FFF2-40B4-BE49-F238E27FC236}">
                  <a16:creationId xmlns:a16="http://schemas.microsoft.com/office/drawing/2014/main" id="{D60FF24F-DE3E-F150-415F-15657721BB94}"/>
                </a:ext>
              </a:extLst>
            </p:cNvPr>
            <p:cNvSpPr>
              <a:spLocks noChangeAspect="1"/>
            </p:cNvSpPr>
            <p:nvPr>
              <p:custDataLst>
                <p:tags r:id="rId13"/>
              </p:custDataLst>
            </p:nvPr>
          </p:nvSpPr>
          <p:spPr bwMode="auto">
            <a:xfrm>
              <a:off x="11508" y="4818"/>
              <a:ext cx="496" cy="413"/>
            </a:xfrm>
            <a:custGeom>
              <a:avLst/>
              <a:gdLst>
                <a:gd name="T0" fmla="*/ 9600 w 12799"/>
                <a:gd name="T1" fmla="*/ 9396 h 10669"/>
                <a:gd name="T2" fmla="*/ 1280 w 12799"/>
                <a:gd name="T3" fmla="*/ 9396 h 10669"/>
                <a:gd name="T4" fmla="*/ 1280 w 12799"/>
                <a:gd name="T5" fmla="*/ 3407 h 10669"/>
                <a:gd name="T6" fmla="*/ 3197 w 12799"/>
                <a:gd name="T7" fmla="*/ 3407 h 10669"/>
                <a:gd name="T8" fmla="*/ 4620 w 12799"/>
                <a:gd name="T9" fmla="*/ 2133 h 10669"/>
                <a:gd name="T10" fmla="*/ 640 w 12799"/>
                <a:gd name="T11" fmla="*/ 2133 h 10669"/>
                <a:gd name="T12" fmla="*/ 0 w 12799"/>
                <a:gd name="T13" fmla="*/ 2770 h 10669"/>
                <a:gd name="T14" fmla="*/ 0 w 12799"/>
                <a:gd name="T15" fmla="*/ 10032 h 10669"/>
                <a:gd name="T16" fmla="*/ 640 w 12799"/>
                <a:gd name="T17" fmla="*/ 10669 h 10669"/>
                <a:gd name="T18" fmla="*/ 10240 w 12799"/>
                <a:gd name="T19" fmla="*/ 10669 h 10669"/>
                <a:gd name="T20" fmla="*/ 10880 w 12799"/>
                <a:gd name="T21" fmla="*/ 10032 h 10669"/>
                <a:gd name="T22" fmla="*/ 10880 w 12799"/>
                <a:gd name="T23" fmla="*/ 6400 h 10669"/>
                <a:gd name="T24" fmla="*/ 9600 w 12799"/>
                <a:gd name="T25" fmla="*/ 7447 h 10669"/>
                <a:gd name="T26" fmla="*/ 9600 w 12799"/>
                <a:gd name="T27" fmla="*/ 9396 h 10669"/>
                <a:gd name="T28" fmla="*/ 8533 w 12799"/>
                <a:gd name="T29" fmla="*/ 4266 h 10669"/>
                <a:gd name="T30" fmla="*/ 8533 w 12799"/>
                <a:gd name="T31" fmla="*/ 6396 h 10669"/>
                <a:gd name="T32" fmla="*/ 12799 w 12799"/>
                <a:gd name="T33" fmla="*/ 3213 h 10669"/>
                <a:gd name="T34" fmla="*/ 8533 w 12799"/>
                <a:gd name="T35" fmla="*/ 0 h 10669"/>
                <a:gd name="T36" fmla="*/ 8533 w 12799"/>
                <a:gd name="T37" fmla="*/ 1990 h 10669"/>
                <a:gd name="T38" fmla="*/ 3200 w 12799"/>
                <a:gd name="T39" fmla="*/ 7466 h 10669"/>
                <a:gd name="T40" fmla="*/ 8533 w 12799"/>
                <a:gd name="T41" fmla="*/ 4266 h 10669"/>
                <a:gd name="T42" fmla="*/ 8533 w 12799"/>
                <a:gd name="T43" fmla="*/ 4266 h 10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799" h="10669">
                  <a:moveTo>
                    <a:pt x="9600" y="9396"/>
                  </a:moveTo>
                  <a:lnTo>
                    <a:pt x="1280" y="9396"/>
                  </a:lnTo>
                  <a:lnTo>
                    <a:pt x="1280" y="3407"/>
                  </a:lnTo>
                  <a:lnTo>
                    <a:pt x="3197" y="3407"/>
                  </a:lnTo>
                  <a:cubicBezTo>
                    <a:pt x="3197" y="3407"/>
                    <a:pt x="3667" y="2750"/>
                    <a:pt x="4620" y="2133"/>
                  </a:cubicBezTo>
                  <a:lnTo>
                    <a:pt x="640" y="2133"/>
                  </a:lnTo>
                  <a:cubicBezTo>
                    <a:pt x="287" y="2133"/>
                    <a:pt x="0" y="2416"/>
                    <a:pt x="0" y="2770"/>
                  </a:cubicBezTo>
                  <a:lnTo>
                    <a:pt x="0" y="10032"/>
                  </a:lnTo>
                  <a:cubicBezTo>
                    <a:pt x="0" y="10382"/>
                    <a:pt x="287" y="10669"/>
                    <a:pt x="640" y="10669"/>
                  </a:cubicBezTo>
                  <a:lnTo>
                    <a:pt x="10240" y="10669"/>
                  </a:lnTo>
                  <a:cubicBezTo>
                    <a:pt x="10593" y="10669"/>
                    <a:pt x="10880" y="10386"/>
                    <a:pt x="10880" y="10032"/>
                  </a:cubicBezTo>
                  <a:lnTo>
                    <a:pt x="10880" y="6400"/>
                  </a:lnTo>
                  <a:lnTo>
                    <a:pt x="9600" y="7447"/>
                  </a:lnTo>
                  <a:lnTo>
                    <a:pt x="9600" y="9396"/>
                  </a:lnTo>
                  <a:close/>
                  <a:moveTo>
                    <a:pt x="8533" y="4266"/>
                  </a:moveTo>
                  <a:lnTo>
                    <a:pt x="8533" y="6396"/>
                  </a:lnTo>
                  <a:lnTo>
                    <a:pt x="12799" y="3213"/>
                  </a:lnTo>
                  <a:lnTo>
                    <a:pt x="8533" y="0"/>
                  </a:lnTo>
                  <a:lnTo>
                    <a:pt x="8533" y="1990"/>
                  </a:lnTo>
                  <a:cubicBezTo>
                    <a:pt x="3373" y="1990"/>
                    <a:pt x="3200" y="7466"/>
                    <a:pt x="3200" y="7466"/>
                  </a:cubicBezTo>
                  <a:cubicBezTo>
                    <a:pt x="4660" y="5083"/>
                    <a:pt x="5733" y="4266"/>
                    <a:pt x="8533" y="4266"/>
                  </a:cubicBezTo>
                  <a:close/>
                  <a:moveTo>
                    <a:pt x="8533" y="4266"/>
                  </a:moveTo>
                  <a:close/>
                </a:path>
              </a:pathLst>
            </a:custGeom>
            <a:solidFill>
              <a:schemeClr val="lt1"/>
            </a:solidFill>
            <a:ln>
              <a:noFill/>
            </a:ln>
          </p:spPr>
        </p:sp>
      </p:grpSp>
      <p:grpSp>
        <p:nvGrpSpPr>
          <p:cNvPr id="19" name="组合 27">
            <a:extLst>
              <a:ext uri="{FF2B5EF4-FFF2-40B4-BE49-F238E27FC236}">
                <a16:creationId xmlns:a16="http://schemas.microsoft.com/office/drawing/2014/main" id="{1D0C710C-8BE0-8179-69B2-74B2EF6A8E1E}"/>
              </a:ext>
            </a:extLst>
          </p:cNvPr>
          <p:cNvGrpSpPr/>
          <p:nvPr/>
        </p:nvGrpSpPr>
        <p:grpSpPr>
          <a:xfrm>
            <a:off x="4583616" y="4489435"/>
            <a:ext cx="1003886" cy="481125"/>
            <a:chOff x="10996" y="4633"/>
            <a:chExt cx="1509" cy="1023"/>
          </a:xfrm>
        </p:grpSpPr>
        <p:sp>
          <p:nvSpPr>
            <p:cNvPr id="21" name="文本框 20">
              <a:extLst>
                <a:ext uri="{FF2B5EF4-FFF2-40B4-BE49-F238E27FC236}">
                  <a16:creationId xmlns:a16="http://schemas.microsoft.com/office/drawing/2014/main" id="{DEC34BFF-68B8-F8A3-1E54-F84B2754CED5}"/>
                </a:ext>
              </a:extLst>
            </p:cNvPr>
            <p:cNvSpPr txBox="1"/>
            <p:nvPr>
              <p:custDataLst>
                <p:tags r:id="rId10"/>
              </p:custDataLst>
            </p:nvPr>
          </p:nvSpPr>
          <p:spPr>
            <a:xfrm>
              <a:off x="10996" y="5076"/>
              <a:ext cx="1509" cy="580"/>
            </a:xfrm>
            <a:prstGeom prst="rect">
              <a:avLst/>
            </a:prstGeom>
            <a:noFill/>
          </p:spPr>
          <p:txBody>
            <a:bodyPr wrap="square" rtlCol="0">
              <a:spAutoFit/>
            </a:bodyPr>
            <a:lstStyle/>
            <a:p>
              <a:pPr algn="ctr"/>
              <a:r>
                <a:rPr lang="en-US" altLang="zh-CN" b="1" dirty="0">
                  <a:solidFill>
                    <a:schemeClr val="bg1"/>
                  </a:solidFill>
                  <a:effectLst>
                    <a:outerShdw blurRad="38100" dist="38100" dir="2700000" algn="tl">
                      <a:srgbClr val="000000">
                        <a:alpha val="43137"/>
                      </a:srgbClr>
                    </a:outerShdw>
                  </a:effectLst>
                  <a:latin typeface="阿里巴巴普惠体" panose="00020600040101010101" charset="-122"/>
                  <a:ea typeface="阿里巴巴普惠体" panose="00020600040101010101" charset="-122"/>
                </a:rPr>
                <a:t>2</a:t>
              </a:r>
              <a:endParaRPr lang="zh-CN" altLang="en-US" b="1" dirty="0">
                <a:solidFill>
                  <a:schemeClr val="bg1"/>
                </a:solidFill>
                <a:effectLst>
                  <a:outerShdw blurRad="38100" dist="38100" dir="2700000" algn="tl">
                    <a:srgbClr val="000000">
                      <a:alpha val="43137"/>
                    </a:srgbClr>
                  </a:outerShdw>
                </a:effectLst>
                <a:latin typeface="阿里巴巴普惠体" panose="00020600040101010101" charset="-122"/>
                <a:ea typeface="阿里巴巴普惠体" panose="00020600040101010101" charset="-122"/>
              </a:endParaRPr>
            </a:p>
          </p:txBody>
        </p:sp>
        <p:sp>
          <p:nvSpPr>
            <p:cNvPr id="22" name="2">
              <a:extLst>
                <a:ext uri="{FF2B5EF4-FFF2-40B4-BE49-F238E27FC236}">
                  <a16:creationId xmlns:a16="http://schemas.microsoft.com/office/drawing/2014/main" id="{68082265-16E1-4FBE-5D17-6A75C1CAF3CB}"/>
                </a:ext>
              </a:extLst>
            </p:cNvPr>
            <p:cNvSpPr>
              <a:spLocks noChangeAspect="1"/>
            </p:cNvSpPr>
            <p:nvPr>
              <p:custDataLst>
                <p:tags r:id="rId11"/>
              </p:custDataLst>
            </p:nvPr>
          </p:nvSpPr>
          <p:spPr bwMode="auto">
            <a:xfrm>
              <a:off x="11507" y="4633"/>
              <a:ext cx="529" cy="396"/>
            </a:xfrm>
            <a:custGeom>
              <a:avLst/>
              <a:gdLst>
                <a:gd name="T0" fmla="*/ 10375 w 10375"/>
                <a:gd name="T1" fmla="*/ 6809 h 7782"/>
                <a:gd name="T2" fmla="*/ 10375 w 10375"/>
                <a:gd name="T3" fmla="*/ 7133 h 7782"/>
                <a:gd name="T4" fmla="*/ 9726 w 10375"/>
                <a:gd name="T5" fmla="*/ 7782 h 7782"/>
                <a:gd name="T6" fmla="*/ 649 w 10375"/>
                <a:gd name="T7" fmla="*/ 7782 h 7782"/>
                <a:gd name="T8" fmla="*/ 0 w 10375"/>
                <a:gd name="T9" fmla="*/ 7133 h 7782"/>
                <a:gd name="T10" fmla="*/ 0 w 10375"/>
                <a:gd name="T11" fmla="*/ 649 h 7782"/>
                <a:gd name="T12" fmla="*/ 649 w 10375"/>
                <a:gd name="T13" fmla="*/ 0 h 7782"/>
                <a:gd name="T14" fmla="*/ 4150 w 10375"/>
                <a:gd name="T15" fmla="*/ 0 h 7782"/>
                <a:gd name="T16" fmla="*/ 5188 w 10375"/>
                <a:gd name="T17" fmla="*/ 973 h 7782"/>
                <a:gd name="T18" fmla="*/ 9338 w 10375"/>
                <a:gd name="T19" fmla="*/ 973 h 7782"/>
                <a:gd name="T20" fmla="*/ 10375 w 10375"/>
                <a:gd name="T21" fmla="*/ 1945 h 7782"/>
                <a:gd name="T22" fmla="*/ 10375 w 10375"/>
                <a:gd name="T23" fmla="*/ 6809 h 7782"/>
                <a:gd name="T24" fmla="*/ 5188 w 10375"/>
                <a:gd name="T25" fmla="*/ 2594 h 7782"/>
                <a:gd name="T26" fmla="*/ 4701 w 10375"/>
                <a:gd name="T27" fmla="*/ 3080 h 7782"/>
                <a:gd name="T28" fmla="*/ 4701 w 10375"/>
                <a:gd name="T29" fmla="*/ 4053 h 7782"/>
                <a:gd name="T30" fmla="*/ 3729 w 10375"/>
                <a:gd name="T31" fmla="*/ 4053 h 7782"/>
                <a:gd name="T32" fmla="*/ 3243 w 10375"/>
                <a:gd name="T33" fmla="*/ 4539 h 7782"/>
                <a:gd name="T34" fmla="*/ 3729 w 10375"/>
                <a:gd name="T35" fmla="*/ 5025 h 7782"/>
                <a:gd name="T36" fmla="*/ 4701 w 10375"/>
                <a:gd name="T37" fmla="*/ 5025 h 7782"/>
                <a:gd name="T38" fmla="*/ 4701 w 10375"/>
                <a:gd name="T39" fmla="*/ 5998 h 7782"/>
                <a:gd name="T40" fmla="*/ 5188 w 10375"/>
                <a:gd name="T41" fmla="*/ 6484 h 7782"/>
                <a:gd name="T42" fmla="*/ 5674 w 10375"/>
                <a:gd name="T43" fmla="*/ 5998 h 7782"/>
                <a:gd name="T44" fmla="*/ 5674 w 10375"/>
                <a:gd name="T45" fmla="*/ 5025 h 7782"/>
                <a:gd name="T46" fmla="*/ 6646 w 10375"/>
                <a:gd name="T47" fmla="*/ 5025 h 7782"/>
                <a:gd name="T48" fmla="*/ 7132 w 10375"/>
                <a:gd name="T49" fmla="*/ 4539 h 7782"/>
                <a:gd name="T50" fmla="*/ 6646 w 10375"/>
                <a:gd name="T51" fmla="*/ 4053 h 7782"/>
                <a:gd name="T52" fmla="*/ 5674 w 10375"/>
                <a:gd name="T53" fmla="*/ 4053 h 7782"/>
                <a:gd name="T54" fmla="*/ 5674 w 10375"/>
                <a:gd name="T55" fmla="*/ 3080 h 7782"/>
                <a:gd name="T56" fmla="*/ 5188 w 10375"/>
                <a:gd name="T57" fmla="*/ 2594 h 7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375" h="7782">
                  <a:moveTo>
                    <a:pt x="10375" y="6809"/>
                  </a:moveTo>
                  <a:lnTo>
                    <a:pt x="10375" y="7133"/>
                  </a:lnTo>
                  <a:cubicBezTo>
                    <a:pt x="10375" y="7490"/>
                    <a:pt x="10085" y="7782"/>
                    <a:pt x="9726" y="7782"/>
                  </a:cubicBezTo>
                  <a:lnTo>
                    <a:pt x="649" y="7782"/>
                  </a:lnTo>
                  <a:cubicBezTo>
                    <a:pt x="291" y="7782"/>
                    <a:pt x="0" y="7492"/>
                    <a:pt x="0" y="7133"/>
                  </a:cubicBezTo>
                  <a:lnTo>
                    <a:pt x="0" y="649"/>
                  </a:lnTo>
                  <a:cubicBezTo>
                    <a:pt x="0" y="292"/>
                    <a:pt x="290" y="0"/>
                    <a:pt x="649" y="0"/>
                  </a:cubicBezTo>
                  <a:lnTo>
                    <a:pt x="4150" y="0"/>
                  </a:lnTo>
                  <a:lnTo>
                    <a:pt x="5188" y="973"/>
                  </a:lnTo>
                  <a:lnTo>
                    <a:pt x="9338" y="973"/>
                  </a:lnTo>
                  <a:cubicBezTo>
                    <a:pt x="9908" y="973"/>
                    <a:pt x="10375" y="1410"/>
                    <a:pt x="10375" y="1945"/>
                  </a:cubicBezTo>
                  <a:lnTo>
                    <a:pt x="10375" y="6809"/>
                  </a:lnTo>
                  <a:close/>
                  <a:moveTo>
                    <a:pt x="5188" y="2594"/>
                  </a:moveTo>
                  <a:cubicBezTo>
                    <a:pt x="4919" y="2594"/>
                    <a:pt x="4701" y="2811"/>
                    <a:pt x="4701" y="3080"/>
                  </a:cubicBezTo>
                  <a:lnTo>
                    <a:pt x="4701" y="4053"/>
                  </a:lnTo>
                  <a:lnTo>
                    <a:pt x="3729" y="4053"/>
                  </a:lnTo>
                  <a:cubicBezTo>
                    <a:pt x="3460" y="4053"/>
                    <a:pt x="3243" y="4270"/>
                    <a:pt x="3243" y="4539"/>
                  </a:cubicBezTo>
                  <a:cubicBezTo>
                    <a:pt x="3243" y="4808"/>
                    <a:pt x="3460" y="5025"/>
                    <a:pt x="3729" y="5025"/>
                  </a:cubicBezTo>
                  <a:lnTo>
                    <a:pt x="4701" y="5025"/>
                  </a:lnTo>
                  <a:lnTo>
                    <a:pt x="4701" y="5998"/>
                  </a:lnTo>
                  <a:cubicBezTo>
                    <a:pt x="4701" y="6266"/>
                    <a:pt x="4919" y="6484"/>
                    <a:pt x="5188" y="6484"/>
                  </a:cubicBezTo>
                  <a:cubicBezTo>
                    <a:pt x="5456" y="6484"/>
                    <a:pt x="5674" y="6266"/>
                    <a:pt x="5674" y="5998"/>
                  </a:cubicBezTo>
                  <a:lnTo>
                    <a:pt x="5674" y="5025"/>
                  </a:lnTo>
                  <a:lnTo>
                    <a:pt x="6646" y="5025"/>
                  </a:lnTo>
                  <a:cubicBezTo>
                    <a:pt x="6915" y="5025"/>
                    <a:pt x="7132" y="4808"/>
                    <a:pt x="7132" y="4539"/>
                  </a:cubicBezTo>
                  <a:cubicBezTo>
                    <a:pt x="7132" y="4270"/>
                    <a:pt x="6915" y="4053"/>
                    <a:pt x="6646" y="4053"/>
                  </a:cubicBezTo>
                  <a:lnTo>
                    <a:pt x="5674" y="4053"/>
                  </a:lnTo>
                  <a:lnTo>
                    <a:pt x="5674" y="3080"/>
                  </a:lnTo>
                  <a:cubicBezTo>
                    <a:pt x="5674" y="2811"/>
                    <a:pt x="5456" y="2594"/>
                    <a:pt x="5188" y="2594"/>
                  </a:cubicBezTo>
                  <a:close/>
                </a:path>
              </a:pathLst>
            </a:custGeom>
            <a:solidFill>
              <a:schemeClr val="lt1"/>
            </a:solidFill>
            <a:ln>
              <a:noFill/>
            </a:ln>
          </p:spPr>
        </p:sp>
      </p:grpSp>
      <p:grpSp>
        <p:nvGrpSpPr>
          <p:cNvPr id="23" name="组合 17">
            <a:extLst>
              <a:ext uri="{FF2B5EF4-FFF2-40B4-BE49-F238E27FC236}">
                <a16:creationId xmlns:a16="http://schemas.microsoft.com/office/drawing/2014/main" id="{D6A2A323-5F93-2FAD-9AC6-FA5768C8B1EB}"/>
              </a:ext>
            </a:extLst>
          </p:cNvPr>
          <p:cNvGrpSpPr/>
          <p:nvPr/>
        </p:nvGrpSpPr>
        <p:grpSpPr>
          <a:xfrm>
            <a:off x="10135260" y="5076480"/>
            <a:ext cx="958215" cy="568960"/>
            <a:chOff x="11000" y="4818"/>
            <a:chExt cx="1509" cy="896"/>
          </a:xfrm>
        </p:grpSpPr>
        <p:sp>
          <p:nvSpPr>
            <p:cNvPr id="24" name="文本框 23">
              <a:extLst>
                <a:ext uri="{FF2B5EF4-FFF2-40B4-BE49-F238E27FC236}">
                  <a16:creationId xmlns:a16="http://schemas.microsoft.com/office/drawing/2014/main" id="{B7DB7997-6C01-DABC-2AA3-1483E8C33A09}"/>
                </a:ext>
              </a:extLst>
            </p:cNvPr>
            <p:cNvSpPr txBox="1"/>
            <p:nvPr>
              <p:custDataLst>
                <p:tags r:id="rId8"/>
              </p:custDataLst>
            </p:nvPr>
          </p:nvSpPr>
          <p:spPr>
            <a:xfrm>
              <a:off x="11000" y="5231"/>
              <a:ext cx="1509" cy="483"/>
            </a:xfrm>
            <a:prstGeom prst="rect">
              <a:avLst/>
            </a:prstGeom>
            <a:noFill/>
          </p:spPr>
          <p:txBody>
            <a:bodyPr wrap="square" rtlCol="0">
              <a:spAutoFit/>
            </a:bodyPr>
            <a:lstStyle/>
            <a:p>
              <a:pPr algn="ctr"/>
              <a:r>
                <a:rPr lang="zh-CN" altLang="en-US" sz="1400">
                  <a:solidFill>
                    <a:schemeClr val="lt1"/>
                  </a:solidFill>
                  <a:latin typeface="阿里巴巴普惠体" panose="00020600040101010101" charset="-122"/>
                  <a:ea typeface="阿里巴巴普惠体" panose="00020600040101010101" charset="-122"/>
                </a:rPr>
                <a:t>标题</a:t>
              </a:r>
            </a:p>
          </p:txBody>
        </p:sp>
        <p:sp>
          <p:nvSpPr>
            <p:cNvPr id="25" name="2">
              <a:extLst>
                <a:ext uri="{FF2B5EF4-FFF2-40B4-BE49-F238E27FC236}">
                  <a16:creationId xmlns:a16="http://schemas.microsoft.com/office/drawing/2014/main" id="{31892E57-A952-37B1-7A5B-D887B1E373DE}"/>
                </a:ext>
              </a:extLst>
            </p:cNvPr>
            <p:cNvSpPr>
              <a:spLocks noChangeAspect="1"/>
            </p:cNvSpPr>
            <p:nvPr>
              <p:custDataLst>
                <p:tags r:id="rId9"/>
              </p:custDataLst>
            </p:nvPr>
          </p:nvSpPr>
          <p:spPr bwMode="auto">
            <a:xfrm>
              <a:off x="11517" y="4776"/>
              <a:ext cx="476" cy="496"/>
            </a:xfrm>
            <a:custGeom>
              <a:avLst/>
              <a:gdLst>
                <a:gd name="T0" fmla="*/ 6303 w 10375"/>
                <a:gd name="T1" fmla="*/ 6456 h 10799"/>
                <a:gd name="T2" fmla="*/ 5187 w 10375"/>
                <a:gd name="T3" fmla="*/ 8946 h 10799"/>
                <a:gd name="T4" fmla="*/ 5748 w 10375"/>
                <a:gd name="T5" fmla="*/ 10799 h 10799"/>
                <a:gd name="T6" fmla="*/ 370 w 10375"/>
                <a:gd name="T7" fmla="*/ 10799 h 10799"/>
                <a:gd name="T8" fmla="*/ 0 w 10375"/>
                <a:gd name="T9" fmla="*/ 10429 h 10799"/>
                <a:gd name="T10" fmla="*/ 0 w 10375"/>
                <a:gd name="T11" fmla="*/ 9318 h 10799"/>
                <a:gd name="T12" fmla="*/ 5187 w 10375"/>
                <a:gd name="T13" fmla="*/ 6353 h 10799"/>
                <a:gd name="T14" fmla="*/ 6303 w 10375"/>
                <a:gd name="T15" fmla="*/ 6456 h 10799"/>
                <a:gd name="T16" fmla="*/ 5187 w 10375"/>
                <a:gd name="T17" fmla="*/ 5611 h 10799"/>
                <a:gd name="T18" fmla="*/ 2593 w 10375"/>
                <a:gd name="T19" fmla="*/ 3019 h 10799"/>
                <a:gd name="T20" fmla="*/ 2593 w 10375"/>
                <a:gd name="T21" fmla="*/ 3017 h 10799"/>
                <a:gd name="T22" fmla="*/ 4361 w 10375"/>
                <a:gd name="T23" fmla="*/ 551 h 10799"/>
                <a:gd name="T24" fmla="*/ 7781 w 10375"/>
                <a:gd name="T25" fmla="*/ 3017 h 10799"/>
                <a:gd name="T26" fmla="*/ 5187 w 10375"/>
                <a:gd name="T27" fmla="*/ 5611 h 10799"/>
                <a:gd name="T28" fmla="*/ 9830 w 10375"/>
                <a:gd name="T29" fmla="*/ 8021 h 10799"/>
                <a:gd name="T30" fmla="*/ 10375 w 10375"/>
                <a:gd name="T31" fmla="*/ 8566 h 10799"/>
                <a:gd name="T32" fmla="*/ 10375 w 10375"/>
                <a:gd name="T33" fmla="*/ 8589 h 10799"/>
                <a:gd name="T34" fmla="*/ 9830 w 10375"/>
                <a:gd name="T35" fmla="*/ 9134 h 10799"/>
                <a:gd name="T36" fmla="*/ 8707 w 10375"/>
                <a:gd name="T37" fmla="*/ 9134 h 10799"/>
                <a:gd name="T38" fmla="*/ 8707 w 10375"/>
                <a:gd name="T39" fmla="*/ 10252 h 10799"/>
                <a:gd name="T40" fmla="*/ 8162 w 10375"/>
                <a:gd name="T41" fmla="*/ 10798 h 10799"/>
                <a:gd name="T42" fmla="*/ 8143 w 10375"/>
                <a:gd name="T43" fmla="*/ 10798 h 10799"/>
                <a:gd name="T44" fmla="*/ 7596 w 10375"/>
                <a:gd name="T45" fmla="*/ 10252 h 10799"/>
                <a:gd name="T46" fmla="*/ 7596 w 10375"/>
                <a:gd name="T47" fmla="*/ 9134 h 10799"/>
                <a:gd name="T48" fmla="*/ 6478 w 10375"/>
                <a:gd name="T49" fmla="*/ 9134 h 10799"/>
                <a:gd name="T50" fmla="*/ 5928 w 10375"/>
                <a:gd name="T51" fmla="*/ 8586 h 10799"/>
                <a:gd name="T52" fmla="*/ 5928 w 10375"/>
                <a:gd name="T53" fmla="*/ 8568 h 10799"/>
                <a:gd name="T54" fmla="*/ 6478 w 10375"/>
                <a:gd name="T55" fmla="*/ 8023 h 10799"/>
                <a:gd name="T56" fmla="*/ 7596 w 10375"/>
                <a:gd name="T57" fmla="*/ 8023 h 10799"/>
                <a:gd name="T58" fmla="*/ 7596 w 10375"/>
                <a:gd name="T59" fmla="*/ 6897 h 10799"/>
                <a:gd name="T60" fmla="*/ 8146 w 10375"/>
                <a:gd name="T61" fmla="*/ 6352 h 10799"/>
                <a:gd name="T62" fmla="*/ 8163 w 10375"/>
                <a:gd name="T63" fmla="*/ 6352 h 10799"/>
                <a:gd name="T64" fmla="*/ 8708 w 10375"/>
                <a:gd name="T65" fmla="*/ 6897 h 10799"/>
                <a:gd name="T66" fmla="*/ 8708 w 10375"/>
                <a:gd name="T67" fmla="*/ 8023 h 10799"/>
                <a:gd name="T68" fmla="*/ 9830 w 10375"/>
                <a:gd name="T69" fmla="*/ 8023 h 10799"/>
                <a:gd name="T70" fmla="*/ 9830 w 10375"/>
                <a:gd name="T71" fmla="*/ 8021 h 10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375" h="10799">
                  <a:moveTo>
                    <a:pt x="6303" y="6456"/>
                  </a:moveTo>
                  <a:cubicBezTo>
                    <a:pt x="5592" y="7089"/>
                    <a:pt x="5186" y="7995"/>
                    <a:pt x="5187" y="8946"/>
                  </a:cubicBezTo>
                  <a:cubicBezTo>
                    <a:pt x="5187" y="9631"/>
                    <a:pt x="5393" y="10269"/>
                    <a:pt x="5748" y="10799"/>
                  </a:cubicBezTo>
                  <a:lnTo>
                    <a:pt x="370" y="10799"/>
                  </a:lnTo>
                  <a:cubicBezTo>
                    <a:pt x="164" y="10799"/>
                    <a:pt x="0" y="10633"/>
                    <a:pt x="0" y="10429"/>
                  </a:cubicBezTo>
                  <a:lnTo>
                    <a:pt x="0" y="9318"/>
                  </a:lnTo>
                  <a:cubicBezTo>
                    <a:pt x="0" y="7345"/>
                    <a:pt x="3456" y="6353"/>
                    <a:pt x="5187" y="6353"/>
                  </a:cubicBezTo>
                  <a:cubicBezTo>
                    <a:pt x="5511" y="6353"/>
                    <a:pt x="5893" y="6386"/>
                    <a:pt x="6303" y="6456"/>
                  </a:cubicBezTo>
                  <a:close/>
                  <a:moveTo>
                    <a:pt x="5187" y="5611"/>
                  </a:moveTo>
                  <a:cubicBezTo>
                    <a:pt x="3755" y="5611"/>
                    <a:pt x="2593" y="4451"/>
                    <a:pt x="2593" y="3019"/>
                  </a:cubicBezTo>
                  <a:lnTo>
                    <a:pt x="2593" y="3017"/>
                  </a:lnTo>
                  <a:cubicBezTo>
                    <a:pt x="2593" y="1901"/>
                    <a:pt x="3295" y="880"/>
                    <a:pt x="4361" y="551"/>
                  </a:cubicBezTo>
                  <a:cubicBezTo>
                    <a:pt x="6146" y="0"/>
                    <a:pt x="7781" y="1316"/>
                    <a:pt x="7781" y="3017"/>
                  </a:cubicBezTo>
                  <a:cubicBezTo>
                    <a:pt x="7781" y="4450"/>
                    <a:pt x="6621" y="5611"/>
                    <a:pt x="5187" y="5611"/>
                  </a:cubicBezTo>
                  <a:close/>
                  <a:moveTo>
                    <a:pt x="9830" y="8021"/>
                  </a:moveTo>
                  <a:cubicBezTo>
                    <a:pt x="10130" y="8021"/>
                    <a:pt x="10375" y="8266"/>
                    <a:pt x="10375" y="8566"/>
                  </a:cubicBezTo>
                  <a:lnTo>
                    <a:pt x="10375" y="8589"/>
                  </a:lnTo>
                  <a:cubicBezTo>
                    <a:pt x="10375" y="8889"/>
                    <a:pt x="10130" y="9134"/>
                    <a:pt x="9830" y="9134"/>
                  </a:cubicBezTo>
                  <a:lnTo>
                    <a:pt x="8707" y="9134"/>
                  </a:lnTo>
                  <a:lnTo>
                    <a:pt x="8707" y="10252"/>
                  </a:lnTo>
                  <a:cubicBezTo>
                    <a:pt x="8707" y="10552"/>
                    <a:pt x="8462" y="10798"/>
                    <a:pt x="8162" y="10798"/>
                  </a:cubicBezTo>
                  <a:lnTo>
                    <a:pt x="8143" y="10798"/>
                  </a:lnTo>
                  <a:cubicBezTo>
                    <a:pt x="7843" y="10798"/>
                    <a:pt x="7597" y="10552"/>
                    <a:pt x="7596" y="10252"/>
                  </a:cubicBezTo>
                  <a:lnTo>
                    <a:pt x="7596" y="9134"/>
                  </a:lnTo>
                  <a:lnTo>
                    <a:pt x="6478" y="9134"/>
                  </a:lnTo>
                  <a:cubicBezTo>
                    <a:pt x="6176" y="9135"/>
                    <a:pt x="5930" y="8890"/>
                    <a:pt x="5928" y="8586"/>
                  </a:cubicBezTo>
                  <a:lnTo>
                    <a:pt x="5928" y="8568"/>
                  </a:lnTo>
                  <a:cubicBezTo>
                    <a:pt x="5933" y="8266"/>
                    <a:pt x="6177" y="8025"/>
                    <a:pt x="6478" y="8023"/>
                  </a:cubicBezTo>
                  <a:lnTo>
                    <a:pt x="7596" y="8023"/>
                  </a:lnTo>
                  <a:lnTo>
                    <a:pt x="7596" y="6897"/>
                  </a:lnTo>
                  <a:cubicBezTo>
                    <a:pt x="7596" y="6596"/>
                    <a:pt x="7841" y="6352"/>
                    <a:pt x="8146" y="6352"/>
                  </a:cubicBezTo>
                  <a:lnTo>
                    <a:pt x="8163" y="6352"/>
                  </a:lnTo>
                  <a:cubicBezTo>
                    <a:pt x="8465" y="6352"/>
                    <a:pt x="8708" y="6596"/>
                    <a:pt x="8708" y="6897"/>
                  </a:cubicBezTo>
                  <a:lnTo>
                    <a:pt x="8708" y="8023"/>
                  </a:lnTo>
                  <a:lnTo>
                    <a:pt x="9830" y="8023"/>
                  </a:lnTo>
                  <a:lnTo>
                    <a:pt x="9830" y="8021"/>
                  </a:lnTo>
                  <a:close/>
                </a:path>
              </a:pathLst>
            </a:custGeom>
            <a:solidFill>
              <a:schemeClr val="lt1"/>
            </a:solidFill>
            <a:ln>
              <a:noFill/>
            </a:ln>
          </p:spPr>
        </p:sp>
      </p:grpSp>
      <p:sp>
        <p:nvSpPr>
          <p:cNvPr id="26" name="对角圆角矩形 3">
            <a:extLst>
              <a:ext uri="{FF2B5EF4-FFF2-40B4-BE49-F238E27FC236}">
                <a16:creationId xmlns:a16="http://schemas.microsoft.com/office/drawing/2014/main" id="{1CB02FC4-4D99-F4D4-4EF8-A11E13ED05D5}"/>
              </a:ext>
            </a:extLst>
          </p:cNvPr>
          <p:cNvSpPr/>
          <p:nvPr/>
        </p:nvSpPr>
        <p:spPr>
          <a:xfrm>
            <a:off x="166380" y="5037613"/>
            <a:ext cx="4656041" cy="1341382"/>
          </a:xfrm>
          <a:prstGeom prst="round2DiagRect">
            <a:avLst/>
          </a:prstGeom>
          <a:solidFill>
            <a:schemeClr val="bg1"/>
          </a:solidFill>
          <a:ln w="19050">
            <a:noFill/>
          </a:ln>
          <a:effectLst>
            <a:outerShdw blurRad="190500" dist="114300" dir="5400000" algn="t" rotWithShape="0">
              <a:srgbClr val="0E5DAC">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buClrTx/>
              <a:buSzTx/>
              <a:buFontTx/>
            </a:pPr>
            <a:endParaRPr lang="zh-CN" altLang="en-US" sz="2400" b="1" dirty="0">
              <a:solidFill>
                <a:schemeClr val="bg1"/>
              </a:solidFill>
              <a:latin typeface="阿里巴巴普惠体" panose="00020600040101010101" charset="-122"/>
              <a:ea typeface="阿里巴巴普惠体" panose="00020600040101010101" charset="-122"/>
              <a:cs typeface="阿里巴巴普惠体" panose="00020600040101010101" charset="-122"/>
              <a:sym typeface="+mn-ea"/>
            </a:endParaRPr>
          </a:p>
        </p:txBody>
      </p:sp>
      <p:sp>
        <p:nvSpPr>
          <p:cNvPr id="27" name="对角圆角矩形 4">
            <a:extLst>
              <a:ext uri="{FF2B5EF4-FFF2-40B4-BE49-F238E27FC236}">
                <a16:creationId xmlns:a16="http://schemas.microsoft.com/office/drawing/2014/main" id="{8B7F63DD-FC07-1C72-1A14-9556221CE295}"/>
              </a:ext>
            </a:extLst>
          </p:cNvPr>
          <p:cNvSpPr/>
          <p:nvPr/>
        </p:nvSpPr>
        <p:spPr>
          <a:xfrm>
            <a:off x="389169" y="1085421"/>
            <a:ext cx="7486553" cy="1341382"/>
          </a:xfrm>
          <a:prstGeom prst="round2DiagRect">
            <a:avLst/>
          </a:prstGeom>
          <a:solidFill>
            <a:schemeClr val="bg1"/>
          </a:solidFill>
          <a:ln w="19050">
            <a:noFill/>
          </a:ln>
          <a:effectLst>
            <a:outerShdw blurRad="190500" dist="114300" dir="5400000" algn="t" rotWithShape="0">
              <a:srgbClr val="0E5DAC">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buClrTx/>
              <a:buSzTx/>
              <a:buFontTx/>
            </a:pPr>
            <a:endParaRPr lang="zh-CN" altLang="en-US" sz="2400" b="1" dirty="0">
              <a:solidFill>
                <a:srgbClr val="FF0000"/>
              </a:solidFill>
              <a:latin typeface="阿里巴巴普惠体" panose="00020600040101010101" charset="-122"/>
              <a:ea typeface="阿里巴巴普惠体" panose="00020600040101010101" charset="-122"/>
              <a:cs typeface="阿里巴巴普惠体" panose="00020600040101010101" charset="-122"/>
              <a:sym typeface="+mn-ea"/>
            </a:endParaRPr>
          </a:p>
        </p:txBody>
      </p:sp>
      <p:sp>
        <p:nvSpPr>
          <p:cNvPr id="28" name="Rectangle 89"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a:extLst>
              <a:ext uri="{FF2B5EF4-FFF2-40B4-BE49-F238E27FC236}">
                <a16:creationId xmlns:a16="http://schemas.microsoft.com/office/drawing/2014/main" id="{5E80A462-6AB8-414D-2BCE-2703E63F3ECD}"/>
              </a:ext>
            </a:extLst>
          </p:cNvPr>
          <p:cNvSpPr/>
          <p:nvPr/>
        </p:nvSpPr>
        <p:spPr>
          <a:xfrm>
            <a:off x="1260263" y="1733039"/>
            <a:ext cx="6641329" cy="613694"/>
          </a:xfrm>
          <a:prstGeom prst="rect">
            <a:avLst/>
          </a:prstGeom>
        </p:spPr>
        <p:txBody>
          <a:bodyPr wrap="square">
            <a:spAutoFit/>
          </a:bodyPr>
          <a:lstStyle/>
          <a:p>
            <a:pPr>
              <a:lnSpc>
                <a:spcPct val="150000"/>
              </a:lnSpc>
            </a:pPr>
            <a:r>
              <a:rPr lang="zh-CN" altLang="en-US" sz="1200" dirty="0">
                <a:solidFill>
                  <a:schemeClr val="bg1">
                    <a:lumMod val="50000"/>
                  </a:schemeClr>
                </a:solidFill>
                <a:latin typeface="阿里巴巴普惠体" panose="00020600040101010101" charset="-122"/>
                <a:ea typeface="阿里巴巴普惠体" panose="00020600040101010101" charset="-122"/>
                <a:sym typeface="+mn-ea"/>
              </a:rPr>
              <a:t>特点：常温</a:t>
            </a:r>
            <a:r>
              <a:rPr lang="en-US" altLang="zh-CN" sz="1200" dirty="0">
                <a:solidFill>
                  <a:schemeClr val="bg1">
                    <a:lumMod val="50000"/>
                  </a:schemeClr>
                </a:solidFill>
                <a:latin typeface="阿里巴巴普惠体" panose="00020600040101010101" charset="-122"/>
                <a:ea typeface="阿里巴巴普惠体" panose="00020600040101010101" charset="-122"/>
                <a:sym typeface="+mn-ea"/>
              </a:rPr>
              <a:t>24h</a:t>
            </a:r>
            <a:r>
              <a:rPr lang="zh-CN" altLang="en-US" sz="1200" dirty="0">
                <a:solidFill>
                  <a:schemeClr val="bg1">
                    <a:lumMod val="50000"/>
                  </a:schemeClr>
                </a:solidFill>
                <a:latin typeface="阿里巴巴普惠体" panose="00020600040101010101" charset="-122"/>
                <a:ea typeface="阿里巴巴普惠体" panose="00020600040101010101" charset="-122"/>
                <a:sym typeface="+mn-ea"/>
              </a:rPr>
              <a:t>内水环境下可快速降解；无毒，生物相容性好；</a:t>
            </a:r>
          </a:p>
          <a:p>
            <a:pPr>
              <a:lnSpc>
                <a:spcPct val="150000"/>
              </a:lnSpc>
            </a:pPr>
            <a:r>
              <a:rPr lang="zh-CN" altLang="en-US" sz="1200" dirty="0">
                <a:solidFill>
                  <a:schemeClr val="bg1">
                    <a:lumMod val="50000"/>
                  </a:schemeClr>
                </a:solidFill>
                <a:latin typeface="阿里巴巴普惠体" panose="00020600040101010101" charset="-122"/>
                <a:ea typeface="阿里巴巴普惠体" panose="00020600040101010101" charset="-122"/>
                <a:sym typeface="+mn-ea"/>
              </a:rPr>
              <a:t>目前国内的可降解多元醇多为生物降解，且降解时间长</a:t>
            </a:r>
            <a:r>
              <a:rPr lang="en-US" altLang="zh-CN" sz="1200" dirty="0">
                <a:solidFill>
                  <a:schemeClr val="bg1">
                    <a:lumMod val="50000"/>
                  </a:schemeClr>
                </a:solidFill>
                <a:latin typeface="阿里巴巴普惠体" panose="00020600040101010101" charset="-122"/>
                <a:ea typeface="阿里巴巴普惠体" panose="00020600040101010101" charset="-122"/>
                <a:sym typeface="+mn-ea"/>
              </a:rPr>
              <a:t>(1</a:t>
            </a:r>
            <a:r>
              <a:rPr lang="zh-CN" altLang="en-US" sz="1200" dirty="0">
                <a:solidFill>
                  <a:schemeClr val="bg1">
                    <a:lumMod val="50000"/>
                  </a:schemeClr>
                </a:solidFill>
                <a:latin typeface="阿里巴巴普惠体" panose="00020600040101010101" charset="-122"/>
                <a:ea typeface="阿里巴巴普惠体" panose="00020600040101010101" charset="-122"/>
                <a:sym typeface="+mn-ea"/>
              </a:rPr>
              <a:t>年以上</a:t>
            </a:r>
            <a:r>
              <a:rPr lang="en-US" altLang="zh-CN" sz="1200" dirty="0">
                <a:solidFill>
                  <a:schemeClr val="bg1">
                    <a:lumMod val="50000"/>
                  </a:schemeClr>
                </a:solidFill>
                <a:latin typeface="阿里巴巴普惠体" panose="00020600040101010101" charset="-122"/>
                <a:ea typeface="阿里巴巴普惠体" panose="00020600040101010101" charset="-122"/>
                <a:sym typeface="+mn-ea"/>
              </a:rPr>
              <a:t>)</a:t>
            </a:r>
            <a:r>
              <a:rPr lang="zh-CN" altLang="en-US" sz="1200" dirty="0">
                <a:solidFill>
                  <a:schemeClr val="bg1">
                    <a:lumMod val="50000"/>
                  </a:schemeClr>
                </a:solidFill>
                <a:latin typeface="阿里巴巴普惠体" panose="00020600040101010101" charset="-122"/>
                <a:ea typeface="阿里巴巴普惠体" panose="00020600040101010101" charset="-122"/>
                <a:sym typeface="+mn-ea"/>
              </a:rPr>
              <a:t>，不适用于快速降解止血材料</a:t>
            </a:r>
            <a:r>
              <a:rPr lang="zh-CN" altLang="en-US" sz="1000" dirty="0">
                <a:solidFill>
                  <a:schemeClr val="bg1">
                    <a:lumMod val="50000"/>
                  </a:schemeClr>
                </a:solidFill>
                <a:latin typeface="阿里巴巴普惠体" panose="00020600040101010101" charset="-122"/>
                <a:ea typeface="阿里巴巴普惠体" panose="00020600040101010101" charset="-122"/>
                <a:sym typeface="+mn-ea"/>
              </a:rPr>
              <a:t>。</a:t>
            </a:r>
          </a:p>
        </p:txBody>
      </p:sp>
      <p:sp>
        <p:nvSpPr>
          <p:cNvPr id="31" name="矩形 30">
            <a:extLst>
              <a:ext uri="{FF2B5EF4-FFF2-40B4-BE49-F238E27FC236}">
                <a16:creationId xmlns:a16="http://schemas.microsoft.com/office/drawing/2014/main" id="{38108534-7CA3-8FE6-8B31-DAA2CDE0AE02}"/>
              </a:ext>
            </a:extLst>
          </p:cNvPr>
          <p:cNvSpPr/>
          <p:nvPr/>
        </p:nvSpPr>
        <p:spPr>
          <a:xfrm>
            <a:off x="1249140" y="1275542"/>
            <a:ext cx="3580994" cy="414344"/>
          </a:xfrm>
          <a:prstGeom prst="rect">
            <a:avLst/>
          </a:prstGeom>
        </p:spPr>
        <p:txBody>
          <a:bodyPr wrap="square">
            <a:spAutoFit/>
          </a:bodyPr>
          <a:lstStyle/>
          <a:p>
            <a:pPr>
              <a:lnSpc>
                <a:spcPct val="130000"/>
              </a:lnSpc>
            </a:pPr>
            <a:r>
              <a:rPr lang="zh-CN" altLang="en-US" b="1" dirty="0">
                <a:solidFill>
                  <a:srgbClr val="FF0000"/>
                </a:solidFill>
                <a:cs typeface="+mn-ea"/>
                <a:sym typeface="+mn-lt"/>
              </a:rPr>
              <a:t>可快速降解多元醇的合成技术</a:t>
            </a:r>
            <a:endParaRPr lang="zh-CN" altLang="en-US" dirty="0">
              <a:solidFill>
                <a:srgbClr val="FF0000"/>
              </a:solidFill>
              <a:latin typeface="阿里巴巴普惠体 Medium" panose="00020600040101010101" pitchFamily="18" charset="-122"/>
              <a:ea typeface="阿里巴巴普惠体 Medium" panose="00020600040101010101" pitchFamily="18" charset="-122"/>
              <a:cs typeface="+mn-ea"/>
              <a:sym typeface="+mn-ea"/>
            </a:endParaRPr>
          </a:p>
        </p:txBody>
      </p:sp>
      <p:sp>
        <p:nvSpPr>
          <p:cNvPr id="33" name="椭圆 32">
            <a:extLst>
              <a:ext uri="{FF2B5EF4-FFF2-40B4-BE49-F238E27FC236}">
                <a16:creationId xmlns:a16="http://schemas.microsoft.com/office/drawing/2014/main" id="{38A80989-5C86-A77F-98A7-8C79B0D7B715}"/>
              </a:ext>
            </a:extLst>
          </p:cNvPr>
          <p:cNvSpPr/>
          <p:nvPr/>
        </p:nvSpPr>
        <p:spPr>
          <a:xfrm>
            <a:off x="588488" y="1293415"/>
            <a:ext cx="486307" cy="486307"/>
          </a:xfrm>
          <a:prstGeom prst="ellipse">
            <a:avLst/>
          </a:prstGeom>
          <a:gradFill>
            <a:gsLst>
              <a:gs pos="0">
                <a:srgbClr val="A3E2FA"/>
              </a:gs>
              <a:gs pos="100000">
                <a:srgbClr val="0466C1"/>
              </a:gs>
            </a:gsLst>
            <a:lin ang="2700000" scaled="1"/>
          </a:gradFill>
          <a:ln w="19050">
            <a:noFill/>
          </a:ln>
          <a:effectLst>
            <a:outerShdw blurRad="444500" sx="102000" sy="102000" algn="ctr" rotWithShape="0">
              <a:srgbClr val="F08633">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buClrTx/>
              <a:buSzTx/>
              <a:buFontTx/>
            </a:pPr>
            <a:r>
              <a:rPr lang="zh-CN" altLang="en-US" sz="2400" b="1" dirty="0">
                <a:solidFill>
                  <a:schemeClr val="bg1"/>
                </a:solidFill>
                <a:latin typeface="阿里巴巴普惠体" panose="00020600040101010101" charset="-122"/>
                <a:ea typeface="阿里巴巴普惠体" panose="00020600040101010101" charset="-122"/>
                <a:cs typeface="阿里巴巴普惠体" panose="00020600040101010101" charset="-122"/>
                <a:sym typeface="+mn-ea"/>
              </a:rPr>
              <a:t>1</a:t>
            </a:r>
          </a:p>
        </p:txBody>
      </p:sp>
      <p:sp>
        <p:nvSpPr>
          <p:cNvPr id="35" name="Rectangle 89"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a:extLst>
              <a:ext uri="{FF2B5EF4-FFF2-40B4-BE49-F238E27FC236}">
                <a16:creationId xmlns:a16="http://schemas.microsoft.com/office/drawing/2014/main" id="{43DFA70F-BA7F-82AE-1FEB-ABE999D25B50}"/>
              </a:ext>
            </a:extLst>
          </p:cNvPr>
          <p:cNvSpPr/>
          <p:nvPr/>
        </p:nvSpPr>
        <p:spPr>
          <a:xfrm>
            <a:off x="944159" y="5699101"/>
            <a:ext cx="3589919" cy="613694"/>
          </a:xfrm>
          <a:prstGeom prst="rect">
            <a:avLst/>
          </a:prstGeom>
        </p:spPr>
        <p:txBody>
          <a:bodyPr wrap="square">
            <a:spAutoFit/>
          </a:bodyPr>
          <a:lstStyle/>
          <a:p>
            <a:pPr>
              <a:lnSpc>
                <a:spcPct val="150000"/>
              </a:lnSpc>
            </a:pPr>
            <a:r>
              <a:rPr lang="zh-CN" altLang="en-US" sz="1200" dirty="0">
                <a:solidFill>
                  <a:schemeClr val="bg1">
                    <a:lumMod val="50000"/>
                  </a:schemeClr>
                </a:solidFill>
                <a:latin typeface="阿里巴巴普惠体" panose="00020600040101010101" charset="-122"/>
                <a:ea typeface="阿里巴巴普惠体" panose="00020600040101010101" charset="-122"/>
                <a:sym typeface="+mn-ea"/>
              </a:rPr>
              <a:t>可降解多元醇与生物基异氰酸酯合成聚氨酯，设计软硬段结构，聚合生成生物相容性聚氨酯预聚体。</a:t>
            </a:r>
          </a:p>
        </p:txBody>
      </p:sp>
      <p:sp>
        <p:nvSpPr>
          <p:cNvPr id="36" name="矩形 35">
            <a:extLst>
              <a:ext uri="{FF2B5EF4-FFF2-40B4-BE49-F238E27FC236}">
                <a16:creationId xmlns:a16="http://schemas.microsoft.com/office/drawing/2014/main" id="{41A361EC-9169-0E7A-EB63-CB9EF14C59DA}"/>
              </a:ext>
            </a:extLst>
          </p:cNvPr>
          <p:cNvSpPr/>
          <p:nvPr/>
        </p:nvSpPr>
        <p:spPr>
          <a:xfrm>
            <a:off x="787303" y="5249689"/>
            <a:ext cx="3903633" cy="414344"/>
          </a:xfrm>
          <a:prstGeom prst="rect">
            <a:avLst/>
          </a:prstGeom>
        </p:spPr>
        <p:txBody>
          <a:bodyPr wrap="none">
            <a:spAutoFit/>
          </a:bodyPr>
          <a:lstStyle/>
          <a:p>
            <a:pPr algn="ctr">
              <a:lnSpc>
                <a:spcPct val="130000"/>
              </a:lnSpc>
            </a:pPr>
            <a:r>
              <a:rPr lang="zh-CN" altLang="en-US" b="1" dirty="0">
                <a:solidFill>
                  <a:srgbClr val="FF0000"/>
                </a:solidFill>
                <a:cs typeface="+mn-ea"/>
                <a:sym typeface="+mn-lt"/>
              </a:rPr>
              <a:t>生物相容性聚氨酯的设计与合成技术</a:t>
            </a:r>
            <a:endParaRPr lang="zh-CN" altLang="en-US" dirty="0">
              <a:solidFill>
                <a:srgbClr val="FF0000"/>
              </a:solidFill>
              <a:latin typeface="阿里巴巴普惠体 Medium" panose="00020600040101010101" pitchFamily="18" charset="-122"/>
              <a:ea typeface="阿里巴巴普惠体 Medium" panose="00020600040101010101" pitchFamily="18" charset="-122"/>
              <a:cs typeface="+mn-ea"/>
              <a:sym typeface="+mn-ea"/>
            </a:endParaRPr>
          </a:p>
        </p:txBody>
      </p:sp>
      <p:sp>
        <p:nvSpPr>
          <p:cNvPr id="37" name="椭圆 36">
            <a:extLst>
              <a:ext uri="{FF2B5EF4-FFF2-40B4-BE49-F238E27FC236}">
                <a16:creationId xmlns:a16="http://schemas.microsoft.com/office/drawing/2014/main" id="{059DBC3D-0A8C-9C12-A11A-410955BB3521}"/>
              </a:ext>
            </a:extLst>
          </p:cNvPr>
          <p:cNvSpPr/>
          <p:nvPr/>
        </p:nvSpPr>
        <p:spPr>
          <a:xfrm>
            <a:off x="309595" y="5262340"/>
            <a:ext cx="486307" cy="486307"/>
          </a:xfrm>
          <a:prstGeom prst="ellipse">
            <a:avLst/>
          </a:prstGeom>
          <a:gradFill>
            <a:gsLst>
              <a:gs pos="0">
                <a:srgbClr val="A3E2FA"/>
              </a:gs>
              <a:gs pos="100000">
                <a:srgbClr val="0466C1"/>
              </a:gs>
            </a:gsLst>
            <a:lin ang="2700000" scaled="1"/>
          </a:gradFill>
          <a:ln w="19050">
            <a:noFill/>
          </a:ln>
          <a:effectLst>
            <a:outerShdw blurRad="444500" sx="102000" sy="102000" algn="ctr" rotWithShape="0">
              <a:srgbClr val="F08633">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buClrTx/>
              <a:buSzTx/>
              <a:buFontTx/>
            </a:pPr>
            <a:r>
              <a:rPr lang="en-US" altLang="zh-CN" sz="2400" b="1" dirty="0">
                <a:solidFill>
                  <a:schemeClr val="bg1"/>
                </a:solidFill>
                <a:latin typeface="阿里巴巴普惠体" panose="00020600040101010101" charset="-122"/>
                <a:ea typeface="阿里巴巴普惠体" panose="00020600040101010101" charset="-122"/>
                <a:cs typeface="阿里巴巴普惠体" panose="00020600040101010101" charset="-122"/>
                <a:sym typeface="+mn-ea"/>
              </a:rPr>
              <a:t>2</a:t>
            </a:r>
            <a:endParaRPr lang="zh-CN" altLang="en-US" sz="2400" b="1" dirty="0">
              <a:solidFill>
                <a:schemeClr val="bg1"/>
              </a:solidFill>
              <a:latin typeface="阿里巴巴普惠体" panose="00020600040101010101" charset="-122"/>
              <a:ea typeface="阿里巴巴普惠体" panose="00020600040101010101" charset="-122"/>
              <a:cs typeface="阿里巴巴普惠体" panose="00020600040101010101" charset="-122"/>
              <a:sym typeface="+mn-ea"/>
            </a:endParaRPr>
          </a:p>
        </p:txBody>
      </p:sp>
      <p:pic>
        <p:nvPicPr>
          <p:cNvPr id="38" name="图片 37">
            <a:extLst>
              <a:ext uri="{FF2B5EF4-FFF2-40B4-BE49-F238E27FC236}">
                <a16:creationId xmlns:a16="http://schemas.microsoft.com/office/drawing/2014/main" id="{70809B17-7CCB-81B1-F588-E4A25F1A9719}"/>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977354" y="1106571"/>
            <a:ext cx="3728082" cy="1503335"/>
          </a:xfrm>
          <a:prstGeom prst="rect">
            <a:avLst/>
          </a:prstGeom>
        </p:spPr>
      </p:pic>
      <p:sp>
        <p:nvSpPr>
          <p:cNvPr id="40" name="对角圆角矩形 3">
            <a:extLst>
              <a:ext uri="{FF2B5EF4-FFF2-40B4-BE49-F238E27FC236}">
                <a16:creationId xmlns:a16="http://schemas.microsoft.com/office/drawing/2014/main" id="{53F7B206-638D-3949-C2DC-C6C01DF80A73}"/>
              </a:ext>
            </a:extLst>
          </p:cNvPr>
          <p:cNvSpPr/>
          <p:nvPr/>
        </p:nvSpPr>
        <p:spPr>
          <a:xfrm>
            <a:off x="8077850" y="5084510"/>
            <a:ext cx="3844412" cy="1294485"/>
          </a:xfrm>
          <a:prstGeom prst="round2DiagRect">
            <a:avLst/>
          </a:prstGeom>
          <a:solidFill>
            <a:schemeClr val="bg1"/>
          </a:solidFill>
          <a:ln w="19050">
            <a:noFill/>
          </a:ln>
          <a:effectLst>
            <a:outerShdw blurRad="190500" dist="114300" dir="5400000" algn="t" rotWithShape="0">
              <a:srgbClr val="0E5DAC">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buClrTx/>
              <a:buSzTx/>
              <a:buFontTx/>
            </a:pPr>
            <a:endParaRPr lang="zh-CN" altLang="en-US" sz="2400" b="1" dirty="0">
              <a:solidFill>
                <a:schemeClr val="bg1"/>
              </a:solidFill>
              <a:latin typeface="阿里巴巴普惠体" panose="00020600040101010101" charset="-122"/>
              <a:ea typeface="阿里巴巴普惠体" panose="00020600040101010101" charset="-122"/>
              <a:cs typeface="阿里巴巴普惠体" panose="00020600040101010101" charset="-122"/>
              <a:sym typeface="+mn-ea"/>
            </a:endParaRPr>
          </a:p>
        </p:txBody>
      </p:sp>
      <p:sp>
        <p:nvSpPr>
          <p:cNvPr id="42" name="Rectangle 89"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a:extLst>
              <a:ext uri="{FF2B5EF4-FFF2-40B4-BE49-F238E27FC236}">
                <a16:creationId xmlns:a16="http://schemas.microsoft.com/office/drawing/2014/main" id="{69D358BF-08EA-493A-FE31-19EC33C1CA05}"/>
              </a:ext>
            </a:extLst>
          </p:cNvPr>
          <p:cNvSpPr/>
          <p:nvPr/>
        </p:nvSpPr>
        <p:spPr>
          <a:xfrm>
            <a:off x="8798763" y="5612816"/>
            <a:ext cx="2999157" cy="613694"/>
          </a:xfrm>
          <a:prstGeom prst="rect">
            <a:avLst/>
          </a:prstGeom>
        </p:spPr>
        <p:txBody>
          <a:bodyPr wrap="square">
            <a:spAutoFit/>
          </a:bodyPr>
          <a:lstStyle/>
          <a:p>
            <a:pPr>
              <a:lnSpc>
                <a:spcPct val="150000"/>
              </a:lnSpc>
            </a:pPr>
            <a:r>
              <a:rPr lang="zh-CN" altLang="en-US" sz="1200" dirty="0">
                <a:solidFill>
                  <a:schemeClr val="bg1">
                    <a:lumMod val="50000"/>
                  </a:schemeClr>
                </a:solidFill>
                <a:latin typeface="阿里巴巴普惠体" panose="00020600040101010101" charset="-122"/>
                <a:ea typeface="阿里巴巴普惠体" panose="00020600040101010101" charset="-122"/>
                <a:sym typeface="+mn-ea"/>
              </a:rPr>
              <a:t>低温聚合成型，分子结构完整，无副产物，发泡细腻，止血快速均匀。</a:t>
            </a:r>
          </a:p>
        </p:txBody>
      </p:sp>
      <p:sp>
        <p:nvSpPr>
          <p:cNvPr id="45" name="矩形 44">
            <a:extLst>
              <a:ext uri="{FF2B5EF4-FFF2-40B4-BE49-F238E27FC236}">
                <a16:creationId xmlns:a16="http://schemas.microsoft.com/office/drawing/2014/main" id="{5AA507D1-9706-082B-FCC5-344B2EB9EA3B}"/>
              </a:ext>
            </a:extLst>
          </p:cNvPr>
          <p:cNvSpPr/>
          <p:nvPr/>
        </p:nvSpPr>
        <p:spPr>
          <a:xfrm>
            <a:off x="8788850" y="5184520"/>
            <a:ext cx="1579278" cy="414344"/>
          </a:xfrm>
          <a:prstGeom prst="rect">
            <a:avLst/>
          </a:prstGeom>
        </p:spPr>
        <p:txBody>
          <a:bodyPr wrap="none">
            <a:spAutoFit/>
          </a:bodyPr>
          <a:lstStyle/>
          <a:p>
            <a:pPr algn="ctr">
              <a:lnSpc>
                <a:spcPct val="130000"/>
              </a:lnSpc>
            </a:pPr>
            <a:r>
              <a:rPr lang="zh-CN" altLang="en-US" b="1" dirty="0">
                <a:solidFill>
                  <a:srgbClr val="FF0000"/>
                </a:solidFill>
                <a:cs typeface="+mn-ea"/>
                <a:sym typeface="+mn-lt"/>
              </a:rPr>
              <a:t>冷冻发泡技术</a:t>
            </a:r>
            <a:endParaRPr lang="zh-CN" altLang="en-US" dirty="0">
              <a:solidFill>
                <a:srgbClr val="FF0000"/>
              </a:solidFill>
              <a:latin typeface="阿里巴巴普惠体 Medium" panose="00020600040101010101" pitchFamily="18" charset="-122"/>
              <a:ea typeface="阿里巴巴普惠体 Medium" panose="00020600040101010101" pitchFamily="18" charset="-122"/>
              <a:cs typeface="+mn-ea"/>
              <a:sym typeface="+mn-ea"/>
            </a:endParaRPr>
          </a:p>
        </p:txBody>
      </p:sp>
      <p:sp>
        <p:nvSpPr>
          <p:cNvPr id="46" name="椭圆 45">
            <a:extLst>
              <a:ext uri="{FF2B5EF4-FFF2-40B4-BE49-F238E27FC236}">
                <a16:creationId xmlns:a16="http://schemas.microsoft.com/office/drawing/2014/main" id="{FD0F831B-124E-2E17-E4C6-E24B88851D05}"/>
              </a:ext>
            </a:extLst>
          </p:cNvPr>
          <p:cNvSpPr/>
          <p:nvPr/>
        </p:nvSpPr>
        <p:spPr>
          <a:xfrm>
            <a:off x="8188114" y="5221997"/>
            <a:ext cx="486307" cy="486307"/>
          </a:xfrm>
          <a:prstGeom prst="ellipse">
            <a:avLst/>
          </a:prstGeom>
          <a:gradFill>
            <a:gsLst>
              <a:gs pos="0">
                <a:srgbClr val="A3E2FA"/>
              </a:gs>
              <a:gs pos="100000">
                <a:srgbClr val="0466C1"/>
              </a:gs>
            </a:gsLst>
            <a:lin ang="2700000" scaled="1"/>
          </a:gradFill>
          <a:ln w="19050">
            <a:noFill/>
          </a:ln>
          <a:effectLst>
            <a:outerShdw blurRad="444500" sx="102000" sy="102000" algn="ctr" rotWithShape="0">
              <a:srgbClr val="F08633">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buClrTx/>
              <a:buSzTx/>
              <a:buFontTx/>
            </a:pPr>
            <a:r>
              <a:rPr lang="zh-CN" altLang="en-US" sz="2400" b="1" dirty="0">
                <a:solidFill>
                  <a:schemeClr val="bg1"/>
                </a:solidFill>
                <a:latin typeface="阿里巴巴普惠体" panose="00020600040101010101" charset="-122"/>
                <a:ea typeface="阿里巴巴普惠体" panose="00020600040101010101" charset="-122"/>
                <a:cs typeface="阿里巴巴普惠体" panose="00020600040101010101" charset="-122"/>
                <a:sym typeface="+mn-ea"/>
              </a:rPr>
              <a:t>3</a:t>
            </a:r>
          </a:p>
        </p:txBody>
      </p:sp>
      <p:pic>
        <p:nvPicPr>
          <p:cNvPr id="47" name="图片 46">
            <a:extLst>
              <a:ext uri="{FF2B5EF4-FFF2-40B4-BE49-F238E27FC236}">
                <a16:creationId xmlns:a16="http://schemas.microsoft.com/office/drawing/2014/main" id="{AE530151-274C-7EE6-BA5D-F927E92324E5}"/>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87990" y="4164524"/>
            <a:ext cx="3385960" cy="744149"/>
          </a:xfrm>
          <a:prstGeom prst="rect">
            <a:avLst/>
          </a:prstGeom>
        </p:spPr>
      </p:pic>
      <p:pic>
        <p:nvPicPr>
          <p:cNvPr id="48" name="图片 47">
            <a:extLst>
              <a:ext uri="{FF2B5EF4-FFF2-40B4-BE49-F238E27FC236}">
                <a16:creationId xmlns:a16="http://schemas.microsoft.com/office/drawing/2014/main" id="{C72B1082-0AE9-8E73-073A-BFC2B8C360F7}"/>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435841" y="2900314"/>
            <a:ext cx="1612122" cy="2149496"/>
          </a:xfrm>
          <a:prstGeom prst="rect">
            <a:avLst/>
          </a:prstGeom>
        </p:spPr>
      </p:pic>
      <p:sp>
        <p:nvSpPr>
          <p:cNvPr id="49" name="文本框 48">
            <a:extLst>
              <a:ext uri="{FF2B5EF4-FFF2-40B4-BE49-F238E27FC236}">
                <a16:creationId xmlns:a16="http://schemas.microsoft.com/office/drawing/2014/main" id="{0F1F1844-6F4D-562C-6A62-CE585F5380DE}"/>
              </a:ext>
            </a:extLst>
          </p:cNvPr>
          <p:cNvSpPr txBox="1"/>
          <p:nvPr/>
        </p:nvSpPr>
        <p:spPr>
          <a:xfrm>
            <a:off x="423228" y="2822305"/>
            <a:ext cx="4406906" cy="646331"/>
          </a:xfrm>
          <a:prstGeom prst="rect">
            <a:avLst/>
          </a:prstGeom>
          <a:noFill/>
        </p:spPr>
        <p:txBody>
          <a:bodyPr wrap="square">
            <a:spAutoFit/>
          </a:bodyPr>
          <a:lstStyle/>
          <a:p>
            <a:pPr marL="285750" indent="-285750">
              <a:buFont typeface="Arial" panose="020B0604020202020204" pitchFamily="34" charset="0"/>
              <a:buChar char="•"/>
            </a:pPr>
            <a:r>
              <a:rPr lang="zh-CN" altLang="en-US" dirty="0">
                <a:solidFill>
                  <a:srgbClr val="FF0000"/>
                </a:solidFill>
                <a:latin typeface="黑体" panose="02010609060101010101" pitchFamily="49" charset="-122"/>
                <a:ea typeface="黑体" panose="02010609060101010101" pitchFamily="49" charset="-122"/>
              </a:rPr>
              <a:t>填补国内空白</a:t>
            </a:r>
            <a:endParaRPr lang="en-US" altLang="zh-CN" dirty="0">
              <a:solidFill>
                <a:srgbClr val="FF0000"/>
              </a:solidFill>
              <a:latin typeface="黑体" panose="02010609060101010101" pitchFamily="49" charset="-122"/>
              <a:ea typeface="黑体" panose="02010609060101010101" pitchFamily="49" charset="-122"/>
            </a:endParaRPr>
          </a:p>
          <a:p>
            <a:pPr marL="285750" indent="-285750">
              <a:buFont typeface="Arial" panose="020B0604020202020204" pitchFamily="34" charset="0"/>
              <a:buChar char="•"/>
            </a:pPr>
            <a:r>
              <a:rPr lang="zh-CN" altLang="en-US" dirty="0">
                <a:solidFill>
                  <a:srgbClr val="FF0000"/>
                </a:solidFill>
                <a:latin typeface="黑体" panose="02010609060101010101" pitchFamily="49" charset="-122"/>
                <a:ea typeface="黑体" panose="02010609060101010101" pitchFamily="49" charset="-122"/>
              </a:rPr>
              <a:t>采用完全自主技术，打破国外垄断</a:t>
            </a:r>
            <a:endParaRPr lang="en-US" altLang="zh-CN" dirty="0">
              <a:solidFill>
                <a:srgbClr val="FF0000"/>
              </a:solidFill>
              <a:latin typeface="黑体" panose="02010609060101010101" pitchFamily="49" charset="-122"/>
              <a:ea typeface="黑体" panose="02010609060101010101" pitchFamily="49" charset="-122"/>
            </a:endParaRP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1" name="组合 4"/>
          <p:cNvGrpSpPr>
            <a:grpSpLocks/>
          </p:cNvGrpSpPr>
          <p:nvPr/>
        </p:nvGrpSpPr>
        <p:grpSpPr bwMode="auto">
          <a:xfrm>
            <a:off x="649288" y="247650"/>
            <a:ext cx="11101387" cy="644525"/>
            <a:chOff x="194" y="618"/>
            <a:chExt cx="18124" cy="1015"/>
          </a:xfrm>
        </p:grpSpPr>
        <p:sp>
          <p:nvSpPr>
            <p:cNvPr id="27688" name="文本框 5"/>
            <p:cNvSpPr>
              <a:spLocks noChangeArrowheads="1"/>
            </p:cNvSpPr>
            <p:nvPr/>
          </p:nvSpPr>
          <p:spPr bwMode="auto">
            <a:xfrm>
              <a:off x="194" y="618"/>
              <a:ext cx="8362" cy="1015"/>
            </a:xfrm>
            <a:prstGeom prst="parallelogram">
              <a:avLst>
                <a:gd name="adj" fmla="val 24982"/>
              </a:avLst>
            </a:prstGeom>
            <a:noFill/>
            <a:ln w="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en-US" sz="2800" b="1" dirty="0">
                  <a:latin typeface="黑体" panose="02010609060101010101" pitchFamily="49" charset="-122"/>
                  <a:ea typeface="黑体" panose="02010609060101010101" pitchFamily="49" charset="-122"/>
                  <a:sym typeface="+mn-ea"/>
                </a:rPr>
                <a:t>四</a:t>
              </a:r>
              <a:r>
                <a:rPr lang="zh-CN" altLang="zh-CN" sz="2800" b="1" dirty="0">
                  <a:latin typeface="黑体" panose="02010609060101010101" pitchFamily="49" charset="-122"/>
                  <a:ea typeface="黑体" panose="02010609060101010101" pitchFamily="49" charset="-122"/>
                  <a:sym typeface="+mn-ea"/>
                </a:rPr>
                <a:t>、</a:t>
              </a:r>
              <a:r>
                <a:rPr lang="zh-CN" altLang="en-US" sz="2800" b="1" dirty="0">
                  <a:latin typeface="黑体" panose="02010609060101010101" pitchFamily="49" charset="-122"/>
                  <a:ea typeface="黑体" panose="02010609060101010101" pitchFamily="49" charset="-122"/>
                  <a:sym typeface="+mn-ea"/>
                </a:rPr>
                <a:t>项目规划</a:t>
              </a:r>
              <a:endParaRPr lang="zh-CN" altLang="zh-CN" sz="2800" b="1" dirty="0">
                <a:latin typeface="黑体" panose="02010609060101010101" pitchFamily="49" charset="-122"/>
                <a:ea typeface="黑体" panose="02010609060101010101" pitchFamily="49" charset="-122"/>
                <a:sym typeface="+mn-ea"/>
              </a:endParaRPr>
            </a:p>
          </p:txBody>
        </p:sp>
        <p:sp>
          <p:nvSpPr>
            <p:cNvPr id="7" name="文本框 6"/>
            <p:cNvSpPr txBox="1"/>
            <p:nvPr/>
          </p:nvSpPr>
          <p:spPr>
            <a:xfrm>
              <a:off x="8504" y="618"/>
              <a:ext cx="9814" cy="1007"/>
            </a:xfrm>
            <a:prstGeom prst="parallelogram">
              <a:avLst/>
            </a:prstGeom>
            <a:solidFill>
              <a:srgbClr val="00B0F0"/>
            </a:solidFill>
          </p:spPr>
          <p:txBody>
            <a:bodyPr>
              <a:spAutoFit/>
            </a:bodyPr>
            <a:lstStyle/>
            <a:p>
              <a:pPr eaLnBrk="1" fontAlgn="auto" hangingPunct="1">
                <a:spcBef>
                  <a:spcPts val="0"/>
                </a:spcBef>
                <a:spcAft>
                  <a:spcPts val="0"/>
                </a:spcAft>
                <a:defRPr/>
              </a:pPr>
              <a:r>
                <a:rPr lang="en-US" sz="2800" dirty="0">
                  <a:gradFill>
                    <a:gsLst>
                      <a:gs pos="0">
                        <a:srgbClr val="7B32B2"/>
                      </a:gs>
                      <a:gs pos="100000">
                        <a:srgbClr val="401A5D"/>
                      </a:gs>
                    </a:gsLst>
                    <a:lin scaled="0"/>
                  </a:gra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           </a:t>
              </a:r>
              <a:r>
                <a:rPr lang="zh-CN" altLang="en-US" sz="2800" b="1" dirty="0">
                  <a:solidFill>
                    <a:schemeClr val="bg1"/>
                  </a:solidFill>
                  <a:latin typeface="黑体" panose="02010609060101010101" pitchFamily="49" charset="-122"/>
                  <a:ea typeface="黑体" panose="02010609060101010101" pitchFamily="49" charset="-122"/>
                  <a:sym typeface="+mn-ea"/>
                </a:rPr>
                <a:t>战略规划</a:t>
              </a:r>
              <a:endParaRPr lang="zh-CN" altLang="en-US" sz="2800" b="1" dirty="0">
                <a:gradFill>
                  <a:gsLst>
                    <a:gs pos="0">
                      <a:srgbClr val="7B32B2"/>
                    </a:gs>
                    <a:gs pos="100000">
                      <a:srgbClr val="401A5D"/>
                    </a:gs>
                  </a:gsLst>
                  <a:lin scaled="0"/>
                </a:gradFill>
                <a:latin typeface="黑体" panose="02010609060101010101" pitchFamily="49" charset="-122"/>
                <a:ea typeface="黑体" panose="02010609060101010101" pitchFamily="49" charset="-122"/>
                <a:sym typeface="+mn-ea"/>
              </a:endParaRPr>
            </a:p>
          </p:txBody>
        </p:sp>
      </p:grpSp>
      <p:sp>
        <p:nvSpPr>
          <p:cNvPr id="8" name="Rectangle 1">
            <a:extLst>
              <a:ext uri="{FF2B5EF4-FFF2-40B4-BE49-F238E27FC236}">
                <a16:creationId xmlns:a16="http://schemas.microsoft.com/office/drawing/2014/main" id="{2915D90A-59D5-B74B-A87E-8BCB405CC222}"/>
              </a:ext>
            </a:extLst>
          </p:cNvPr>
          <p:cNvSpPr>
            <a:spLocks/>
          </p:cNvSpPr>
          <p:nvPr/>
        </p:nvSpPr>
        <p:spPr bwMode="auto">
          <a:xfrm>
            <a:off x="860300" y="1409700"/>
            <a:ext cx="1488869" cy="4370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eaLnBrk="1">
              <a:lnSpc>
                <a:spcPct val="80000"/>
              </a:lnSpc>
              <a:spcBef>
                <a:spcPct val="0"/>
              </a:spcBef>
              <a:buSzTx/>
              <a:buFontTx/>
              <a:buNone/>
            </a:pPr>
            <a:r>
              <a:rPr lang="zh-CN" altLang="en-US" sz="2800" b="1" dirty="0">
                <a:solidFill>
                  <a:srgbClr val="FF0000"/>
                </a:solidFill>
                <a:latin typeface="黑体" panose="02010609060101010101" pitchFamily="49" charset="-122"/>
                <a:ea typeface="黑体" panose="02010609060101010101" pitchFamily="49" charset="-122"/>
                <a:sym typeface="Helvetica" panose="020B0604020202020204" pitchFamily="34" charset="0"/>
              </a:rPr>
              <a:t>总体战略</a:t>
            </a:r>
            <a:endParaRPr lang="en-US" altLang="zh-CN" sz="2800" b="1" dirty="0">
              <a:solidFill>
                <a:srgbClr val="FF0000"/>
              </a:solidFill>
              <a:latin typeface="黑体" panose="02010609060101010101" pitchFamily="49" charset="-122"/>
              <a:ea typeface="黑体" panose="02010609060101010101" pitchFamily="49" charset="-122"/>
              <a:sym typeface="Helvetica" panose="020B0604020202020204" pitchFamily="34" charset="0"/>
            </a:endParaRPr>
          </a:p>
        </p:txBody>
      </p:sp>
      <p:sp>
        <p:nvSpPr>
          <p:cNvPr id="42" name="矩形 41">
            <a:extLst>
              <a:ext uri="{FF2B5EF4-FFF2-40B4-BE49-F238E27FC236}">
                <a16:creationId xmlns:a16="http://schemas.microsoft.com/office/drawing/2014/main" id="{F32D9E5F-5324-6B5D-A36A-674B60510806}"/>
              </a:ext>
            </a:extLst>
          </p:cNvPr>
          <p:cNvSpPr/>
          <p:nvPr/>
        </p:nvSpPr>
        <p:spPr>
          <a:xfrm>
            <a:off x="946502" y="4005183"/>
            <a:ext cx="1432663" cy="985347"/>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a:extLst>
              <a:ext uri="{FF2B5EF4-FFF2-40B4-BE49-F238E27FC236}">
                <a16:creationId xmlns:a16="http://schemas.microsoft.com/office/drawing/2014/main" id="{7B2B8966-558E-4607-9971-7C54FBB027B8}"/>
              </a:ext>
            </a:extLst>
          </p:cNvPr>
          <p:cNvSpPr/>
          <p:nvPr/>
        </p:nvSpPr>
        <p:spPr>
          <a:xfrm>
            <a:off x="6440407" y="3961479"/>
            <a:ext cx="1578109" cy="1152547"/>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a:extLst>
              <a:ext uri="{FF2B5EF4-FFF2-40B4-BE49-F238E27FC236}">
                <a16:creationId xmlns:a16="http://schemas.microsoft.com/office/drawing/2014/main" id="{AF187A10-FBB2-83C9-1E33-50AB518B96BA}"/>
              </a:ext>
            </a:extLst>
          </p:cNvPr>
          <p:cNvSpPr/>
          <p:nvPr/>
        </p:nvSpPr>
        <p:spPr>
          <a:xfrm>
            <a:off x="3398234" y="1916686"/>
            <a:ext cx="1784352" cy="1451442"/>
          </a:xfrm>
          <a:prstGeom prst="rect">
            <a:avLst/>
          </a:prstGeom>
          <a:blipFill dpi="0" rotWithShape="1">
            <a:blip r:embed="rId4" cstate="print">
              <a:extLst>
                <a:ext uri="{28A0092B-C50C-407E-A947-70E740481C1C}">
                  <a14:useLocalDpi xmlns:a14="http://schemas.microsoft.com/office/drawing/2010/main" val="0"/>
                </a:ext>
              </a:extLst>
            </a:blip>
            <a:srcRect/>
            <a:stretch>
              <a:fillRect l="-77397" r="-77397"/>
            </a:stretch>
          </a:blip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5" name="组合 44">
            <a:extLst>
              <a:ext uri="{FF2B5EF4-FFF2-40B4-BE49-F238E27FC236}">
                <a16:creationId xmlns:a16="http://schemas.microsoft.com/office/drawing/2014/main" id="{2D5A3CB1-ECE0-2A70-2A23-2E8E6077D18F}"/>
              </a:ext>
            </a:extLst>
          </p:cNvPr>
          <p:cNvGrpSpPr/>
          <p:nvPr/>
        </p:nvGrpSpPr>
        <p:grpSpPr>
          <a:xfrm>
            <a:off x="5182586" y="2896763"/>
            <a:ext cx="578334" cy="110616"/>
            <a:chOff x="2513641" y="2363380"/>
            <a:chExt cx="844271" cy="444963"/>
          </a:xfrm>
        </p:grpSpPr>
        <p:cxnSp>
          <p:nvCxnSpPr>
            <p:cNvPr id="46" name="直接连接符 45">
              <a:extLst>
                <a:ext uri="{FF2B5EF4-FFF2-40B4-BE49-F238E27FC236}">
                  <a16:creationId xmlns:a16="http://schemas.microsoft.com/office/drawing/2014/main" id="{6FFFEFF0-F16A-C3FE-D43E-F3C41DDB3147}"/>
                </a:ext>
              </a:extLst>
            </p:cNvPr>
            <p:cNvCxnSpPr/>
            <p:nvPr/>
          </p:nvCxnSpPr>
          <p:spPr>
            <a:xfrm>
              <a:off x="2513641" y="2363380"/>
              <a:ext cx="198639" cy="444963"/>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id="{8FF9E4EB-337D-867E-4F7F-9CFCD7EEC6AE}"/>
                </a:ext>
              </a:extLst>
            </p:cNvPr>
            <p:cNvCxnSpPr/>
            <p:nvPr/>
          </p:nvCxnSpPr>
          <p:spPr>
            <a:xfrm flipV="1">
              <a:off x="2714091" y="2799225"/>
              <a:ext cx="643821" cy="5122"/>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8" name="组合 47">
            <a:extLst>
              <a:ext uri="{FF2B5EF4-FFF2-40B4-BE49-F238E27FC236}">
                <a16:creationId xmlns:a16="http://schemas.microsoft.com/office/drawing/2014/main" id="{B7AB6FDA-6FD1-F15C-E1B1-75715FA91E61}"/>
              </a:ext>
            </a:extLst>
          </p:cNvPr>
          <p:cNvGrpSpPr/>
          <p:nvPr/>
        </p:nvGrpSpPr>
        <p:grpSpPr>
          <a:xfrm>
            <a:off x="5771215" y="1635194"/>
            <a:ext cx="4280205" cy="1595857"/>
            <a:chOff x="3402999" y="1420644"/>
            <a:chExt cx="1636907" cy="1179803"/>
          </a:xfrm>
        </p:grpSpPr>
        <p:grpSp>
          <p:nvGrpSpPr>
            <p:cNvPr id="49" name="组合 48">
              <a:extLst>
                <a:ext uri="{FF2B5EF4-FFF2-40B4-BE49-F238E27FC236}">
                  <a16:creationId xmlns:a16="http://schemas.microsoft.com/office/drawing/2014/main" id="{51673BAF-0199-A332-22DB-A2CFCAB1D2F4}"/>
                </a:ext>
              </a:extLst>
            </p:cNvPr>
            <p:cNvGrpSpPr/>
            <p:nvPr/>
          </p:nvGrpSpPr>
          <p:grpSpPr>
            <a:xfrm>
              <a:off x="3402999" y="1436799"/>
              <a:ext cx="1636907" cy="1163648"/>
              <a:chOff x="3741926" y="2002763"/>
              <a:chExt cx="1436976" cy="1544002"/>
            </a:xfrm>
          </p:grpSpPr>
          <p:sp>
            <p:nvSpPr>
              <p:cNvPr id="51" name="矩形: 圆角 11">
                <a:extLst>
                  <a:ext uri="{FF2B5EF4-FFF2-40B4-BE49-F238E27FC236}">
                    <a16:creationId xmlns:a16="http://schemas.microsoft.com/office/drawing/2014/main" id="{A6B1423E-8CF2-4BB5-1CAA-82BF3AC2DADD}"/>
                  </a:ext>
                </a:extLst>
              </p:cNvPr>
              <p:cNvSpPr/>
              <p:nvPr/>
            </p:nvSpPr>
            <p:spPr>
              <a:xfrm>
                <a:off x="3741926" y="2002763"/>
                <a:ext cx="1436976" cy="1544002"/>
              </a:xfrm>
              <a:prstGeom prst="roundRect">
                <a:avLst>
                  <a:gd name="adj" fmla="val 3410"/>
                </a:avLst>
              </a:prstGeom>
              <a:gradFill>
                <a:gsLst>
                  <a:gs pos="0">
                    <a:srgbClr val="F3C9FB">
                      <a:alpha val="9000"/>
                    </a:srgbClr>
                  </a:gs>
                  <a:gs pos="98230">
                    <a:srgbClr val="80ECDF">
                      <a:alpha val="6000"/>
                    </a:srgbClr>
                  </a:gs>
                  <a:gs pos="55000">
                    <a:srgbClr val="00A2E9">
                      <a:alpha val="4000"/>
                    </a:srgbClr>
                  </a:gs>
                </a:gsLst>
                <a:lin ang="8100000" scaled="1"/>
              </a:gradFill>
              <a:ln w="9525">
                <a:gradFill flip="none" rotWithShape="1">
                  <a:gsLst>
                    <a:gs pos="0">
                      <a:srgbClr val="E27FF6"/>
                    </a:gs>
                    <a:gs pos="100000">
                      <a:srgbClr val="80ECDF"/>
                    </a:gs>
                    <a:gs pos="55000">
                      <a:srgbClr val="00A2E9"/>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1600">
                  <a:solidFill>
                    <a:schemeClr val="tx1">
                      <a:lumMod val="65000"/>
                      <a:lumOff val="35000"/>
                    </a:schemeClr>
                  </a:solidFill>
                  <a:cs typeface="+mn-ea"/>
                  <a:sym typeface="+mn-lt"/>
                </a:endParaRPr>
              </a:p>
            </p:txBody>
          </p:sp>
          <p:sp>
            <p:nvSpPr>
              <p:cNvPr id="52" name="等腰三角形 51">
                <a:extLst>
                  <a:ext uri="{FF2B5EF4-FFF2-40B4-BE49-F238E27FC236}">
                    <a16:creationId xmlns:a16="http://schemas.microsoft.com/office/drawing/2014/main" id="{AFD3B12D-9B43-ED49-94B1-BAE8764FF79D}"/>
                  </a:ext>
                </a:extLst>
              </p:cNvPr>
              <p:cNvSpPr/>
              <p:nvPr/>
            </p:nvSpPr>
            <p:spPr>
              <a:xfrm rot="5400000">
                <a:off x="3667834" y="2114356"/>
                <a:ext cx="1259032" cy="1085372"/>
              </a:xfrm>
              <a:prstGeom prst="triangle">
                <a:avLst>
                  <a:gd name="adj" fmla="val 0"/>
                </a:avLst>
              </a:prstGeom>
              <a:solidFill>
                <a:schemeClr val="bg1">
                  <a:alpha val="1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1600">
                  <a:solidFill>
                    <a:schemeClr val="tx1">
                      <a:lumMod val="65000"/>
                      <a:lumOff val="35000"/>
                    </a:schemeClr>
                  </a:solidFill>
                  <a:cs typeface="+mn-ea"/>
                  <a:sym typeface="+mn-lt"/>
                </a:endParaRPr>
              </a:p>
            </p:txBody>
          </p:sp>
        </p:grpSp>
        <p:sp>
          <p:nvSpPr>
            <p:cNvPr id="50" name="矩形 49">
              <a:extLst>
                <a:ext uri="{FF2B5EF4-FFF2-40B4-BE49-F238E27FC236}">
                  <a16:creationId xmlns:a16="http://schemas.microsoft.com/office/drawing/2014/main" id="{FA9EA337-560D-9CC3-6AD0-5305DE6509FE}"/>
                </a:ext>
              </a:extLst>
            </p:cNvPr>
            <p:cNvSpPr/>
            <p:nvPr/>
          </p:nvSpPr>
          <p:spPr>
            <a:xfrm>
              <a:off x="3687659" y="1420644"/>
              <a:ext cx="1124280" cy="45719"/>
            </a:xfrm>
            <a:prstGeom prst="rect">
              <a:avLst/>
            </a:prstGeom>
            <a:gradFill>
              <a:gsLst>
                <a:gs pos="0">
                  <a:srgbClr val="A3E2FA"/>
                </a:gs>
                <a:gs pos="100000">
                  <a:srgbClr val="0466C1"/>
                </a:gs>
              </a:gsLst>
              <a:lin scaled="1"/>
            </a:gradFill>
            <a:ln>
              <a:noFill/>
            </a:ln>
            <a:effectLst>
              <a:outerShdw blurRad="203200" sx="102000" sy="102000" algn="ctr" rotWithShape="0">
                <a:schemeClr val="accent5">
                  <a:lumMod val="20000"/>
                  <a:lumOff val="80000"/>
                  <a:alpha val="7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solidFill>
                  <a:schemeClr val="tx1">
                    <a:lumMod val="65000"/>
                    <a:lumOff val="35000"/>
                  </a:schemeClr>
                </a:solidFill>
                <a:cs typeface="+mn-ea"/>
                <a:sym typeface="+mn-lt"/>
              </a:endParaRPr>
            </a:p>
          </p:txBody>
        </p:sp>
      </p:grpSp>
      <p:sp>
        <p:nvSpPr>
          <p:cNvPr id="53" name="TextBox 38">
            <a:extLst>
              <a:ext uri="{FF2B5EF4-FFF2-40B4-BE49-F238E27FC236}">
                <a16:creationId xmlns:a16="http://schemas.microsoft.com/office/drawing/2014/main" id="{2695DD22-67BA-B003-A478-A9B9C16B2A79}"/>
              </a:ext>
            </a:extLst>
          </p:cNvPr>
          <p:cNvSpPr txBox="1"/>
          <p:nvPr/>
        </p:nvSpPr>
        <p:spPr>
          <a:xfrm>
            <a:off x="5771214" y="2269591"/>
            <a:ext cx="4105701" cy="919034"/>
          </a:xfrm>
          <a:prstGeom prst="rect">
            <a:avLst/>
          </a:prstGeom>
          <a:noFill/>
        </p:spPr>
        <p:txBody>
          <a:bodyPr wrap="square" lIns="0" tIns="0" rIns="0" bIns="0" rtlCol="0">
            <a:spAutoFit/>
          </a:bodyPr>
          <a:lstStyle>
            <a:defPPr>
              <a:defRPr lang="zh-CN"/>
            </a:defPPr>
            <a:lvl1pPr algn="just">
              <a:lnSpc>
                <a:spcPct val="130000"/>
              </a:lnSpc>
              <a:defRPr sz="1100">
                <a:solidFill>
                  <a:schemeClr val="tx1">
                    <a:lumMod val="65000"/>
                    <a:lumOff val="35000"/>
                  </a:schemeClr>
                </a:solidFill>
                <a:latin typeface="+mn-ea"/>
              </a:defRPr>
            </a:lvl1pPr>
          </a:lstStyle>
          <a:p>
            <a:pPr marL="171450" indent="-171450" algn="l">
              <a:lnSpc>
                <a:spcPct val="150000"/>
              </a:lnSpc>
              <a:buFont typeface="Arial" panose="020B0604020202020204" pitchFamily="34" charset="0"/>
              <a:buChar char="•"/>
            </a:pPr>
            <a:r>
              <a:rPr lang="zh-CN" altLang="en-US" sz="1400" dirty="0">
                <a:solidFill>
                  <a:schemeClr val="tx1"/>
                </a:solidFill>
                <a:latin typeface="黑体" panose="02010609060101010101" pitchFamily="49" charset="-122"/>
                <a:ea typeface="黑体" panose="02010609060101010101" pitchFamily="49" charset="-122"/>
                <a:cs typeface="+mn-ea"/>
                <a:sym typeface="+mn-lt"/>
              </a:rPr>
              <a:t>聚焦于新型聚氨酯材料在医疗器械领域的应用，</a:t>
            </a:r>
            <a:r>
              <a:rPr lang="zh-CN" altLang="en-US" sz="1400" dirty="0">
                <a:solidFill>
                  <a:srgbClr val="FF0000"/>
                </a:solidFill>
                <a:latin typeface="黑体" panose="02010609060101010101" pitchFamily="49" charset="-122"/>
                <a:ea typeface="黑体" panose="02010609060101010101" pitchFamily="49" charset="-122"/>
                <a:cs typeface="+mn-ea"/>
                <a:sym typeface="+mn-lt"/>
              </a:rPr>
              <a:t>打造</a:t>
            </a:r>
            <a:r>
              <a:rPr lang="en-US" altLang="zh-CN" sz="1400" dirty="0">
                <a:solidFill>
                  <a:srgbClr val="FF0000"/>
                </a:solidFill>
                <a:latin typeface="黑体" panose="02010609060101010101" pitchFamily="49" charset="-122"/>
                <a:ea typeface="黑体" panose="02010609060101010101" pitchFamily="49" charset="-122"/>
                <a:cs typeface="+mn-ea"/>
                <a:sym typeface="+mn-lt"/>
              </a:rPr>
              <a:t>50</a:t>
            </a:r>
            <a:r>
              <a:rPr lang="zh-CN" altLang="en-US" sz="1400" dirty="0">
                <a:solidFill>
                  <a:srgbClr val="FF0000"/>
                </a:solidFill>
                <a:latin typeface="黑体" panose="02010609060101010101" pitchFamily="49" charset="-122"/>
                <a:ea typeface="黑体" panose="02010609060101010101" pitchFamily="49" charset="-122"/>
                <a:cs typeface="+mn-ea"/>
                <a:sym typeface="+mn-lt"/>
              </a:rPr>
              <a:t>人左右的专业研发团队</a:t>
            </a:r>
            <a:r>
              <a:rPr lang="zh-CN" altLang="en-US" sz="1400" dirty="0">
                <a:solidFill>
                  <a:schemeClr val="tx1"/>
                </a:solidFill>
                <a:latin typeface="黑体" panose="02010609060101010101" pitchFamily="49" charset="-122"/>
                <a:ea typeface="黑体" panose="02010609060101010101" pitchFamily="49" charset="-122"/>
                <a:cs typeface="+mn-ea"/>
                <a:sym typeface="+mn-lt"/>
              </a:rPr>
              <a:t>；</a:t>
            </a:r>
            <a:endParaRPr lang="en-US" altLang="zh-CN" sz="1400" dirty="0">
              <a:solidFill>
                <a:schemeClr val="tx1"/>
              </a:solidFill>
              <a:latin typeface="黑体" panose="02010609060101010101" pitchFamily="49" charset="-122"/>
              <a:ea typeface="黑体" panose="02010609060101010101" pitchFamily="49" charset="-122"/>
              <a:cs typeface="+mn-ea"/>
              <a:sym typeface="+mn-lt"/>
            </a:endParaRPr>
          </a:p>
          <a:p>
            <a:pPr marL="171450" indent="-171450" algn="l">
              <a:lnSpc>
                <a:spcPct val="150000"/>
              </a:lnSpc>
              <a:buFont typeface="Arial" panose="020B0604020202020204" pitchFamily="34" charset="0"/>
              <a:buChar char="•"/>
            </a:pPr>
            <a:r>
              <a:rPr lang="en-US" altLang="zh-CN" sz="1400" dirty="0">
                <a:solidFill>
                  <a:srgbClr val="FF0000"/>
                </a:solidFill>
                <a:latin typeface="黑体" panose="02010609060101010101" pitchFamily="49" charset="-122"/>
                <a:ea typeface="黑体" panose="02010609060101010101" pitchFamily="49" charset="-122"/>
                <a:cs typeface="+mn-ea"/>
                <a:sym typeface="+mn-lt"/>
              </a:rPr>
              <a:t>3~5</a:t>
            </a:r>
            <a:r>
              <a:rPr lang="zh-CN" altLang="en-US" sz="1400" dirty="0">
                <a:solidFill>
                  <a:srgbClr val="FF0000"/>
                </a:solidFill>
                <a:latin typeface="黑体" panose="02010609060101010101" pitchFamily="49" charset="-122"/>
                <a:ea typeface="黑体" panose="02010609060101010101" pitchFamily="49" charset="-122"/>
                <a:cs typeface="+mn-ea"/>
                <a:sym typeface="+mn-lt"/>
              </a:rPr>
              <a:t>年之后，预计具备产业化条件的成果超过</a:t>
            </a:r>
            <a:r>
              <a:rPr lang="en-US" altLang="zh-CN" sz="1400" dirty="0">
                <a:solidFill>
                  <a:srgbClr val="FF0000"/>
                </a:solidFill>
                <a:latin typeface="黑体" panose="02010609060101010101" pitchFamily="49" charset="-122"/>
                <a:ea typeface="黑体" panose="02010609060101010101" pitchFamily="49" charset="-122"/>
                <a:cs typeface="+mn-ea"/>
                <a:sym typeface="+mn-lt"/>
              </a:rPr>
              <a:t>3</a:t>
            </a:r>
            <a:r>
              <a:rPr lang="zh-CN" altLang="en-US" sz="1400" dirty="0">
                <a:solidFill>
                  <a:srgbClr val="FF0000"/>
                </a:solidFill>
                <a:latin typeface="黑体" panose="02010609060101010101" pitchFamily="49" charset="-122"/>
                <a:ea typeface="黑体" panose="02010609060101010101" pitchFamily="49" charset="-122"/>
                <a:cs typeface="+mn-ea"/>
                <a:sym typeface="+mn-lt"/>
              </a:rPr>
              <a:t>项。</a:t>
            </a:r>
          </a:p>
        </p:txBody>
      </p:sp>
      <p:sp>
        <p:nvSpPr>
          <p:cNvPr id="54" name="TextBox 50">
            <a:extLst>
              <a:ext uri="{FF2B5EF4-FFF2-40B4-BE49-F238E27FC236}">
                <a16:creationId xmlns:a16="http://schemas.microsoft.com/office/drawing/2014/main" id="{55FFE8C7-6F91-3AB2-4268-D1A5E62ABD8E}"/>
              </a:ext>
            </a:extLst>
          </p:cNvPr>
          <p:cNvSpPr txBox="1"/>
          <p:nvPr/>
        </p:nvSpPr>
        <p:spPr>
          <a:xfrm>
            <a:off x="5860011" y="1827476"/>
            <a:ext cx="1929245" cy="369332"/>
          </a:xfrm>
          <a:prstGeom prst="rect">
            <a:avLst/>
          </a:prstGeom>
          <a:noFill/>
        </p:spPr>
        <p:txBody>
          <a:bodyPr wrap="square" rtlCol="0">
            <a:spAutoFit/>
          </a:bodyPr>
          <a:lstStyle/>
          <a:p>
            <a:r>
              <a:rPr lang="zh-CN" altLang="en-US" b="1" kern="2000" dirty="0">
                <a:solidFill>
                  <a:srgbClr val="FF0000"/>
                </a:solidFill>
                <a:ea typeface="仿宋_GB2312"/>
                <a:cs typeface="+mn-ea"/>
                <a:sym typeface="+mn-lt"/>
              </a:rPr>
              <a:t>大研发</a:t>
            </a:r>
          </a:p>
        </p:txBody>
      </p:sp>
      <p:pic>
        <p:nvPicPr>
          <p:cNvPr id="55" name="5" descr="D:\360data\重要数据\桌面\222222.png">
            <a:extLst>
              <a:ext uri="{FF2B5EF4-FFF2-40B4-BE49-F238E27FC236}">
                <a16:creationId xmlns:a16="http://schemas.microsoft.com/office/drawing/2014/main" id="{F3F432BC-1F33-CBB0-3913-711019298131}"/>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rot="6300000">
            <a:off x="6125725" y="3461625"/>
            <a:ext cx="2201416" cy="2201416"/>
          </a:xfrm>
          <a:prstGeom prst="rect">
            <a:avLst/>
          </a:prstGeom>
          <a:noFill/>
          <a:effectLst>
            <a:glow>
              <a:schemeClr val="accent1">
                <a:alpha val="40000"/>
              </a:schemeClr>
            </a:glow>
            <a:outerShdw blurRad="190500" algn="tl" rotWithShape="0">
              <a:schemeClr val="tx2">
                <a:lumMod val="60000"/>
                <a:lumOff val="40000"/>
                <a:alpha val="52000"/>
              </a:schemeClr>
            </a:outerShdw>
          </a:effectLst>
          <a:extLst>
            <a:ext uri="{909E8E84-426E-40DD-AFC4-6F175D3DCCD1}">
              <a14:hiddenFill xmlns:a14="http://schemas.microsoft.com/office/drawing/2010/main">
                <a:solidFill>
                  <a:srgbClr val="FFFFFF"/>
                </a:solidFill>
              </a14:hiddenFill>
            </a:ext>
          </a:extLst>
        </p:spPr>
      </p:pic>
      <p:grpSp>
        <p:nvGrpSpPr>
          <p:cNvPr id="56" name="组合 55">
            <a:extLst>
              <a:ext uri="{FF2B5EF4-FFF2-40B4-BE49-F238E27FC236}">
                <a16:creationId xmlns:a16="http://schemas.microsoft.com/office/drawing/2014/main" id="{F4826AD2-7912-495C-1169-74771ED06CAF}"/>
              </a:ext>
            </a:extLst>
          </p:cNvPr>
          <p:cNvGrpSpPr/>
          <p:nvPr/>
        </p:nvGrpSpPr>
        <p:grpSpPr>
          <a:xfrm>
            <a:off x="7789256" y="5413312"/>
            <a:ext cx="974420" cy="350757"/>
            <a:chOff x="2513641" y="2363380"/>
            <a:chExt cx="844271" cy="444963"/>
          </a:xfrm>
        </p:grpSpPr>
        <p:cxnSp>
          <p:nvCxnSpPr>
            <p:cNvPr id="57" name="直接连接符 56">
              <a:extLst>
                <a:ext uri="{FF2B5EF4-FFF2-40B4-BE49-F238E27FC236}">
                  <a16:creationId xmlns:a16="http://schemas.microsoft.com/office/drawing/2014/main" id="{96EAF3A9-6B0F-F93E-34A6-CCC35A683EEB}"/>
                </a:ext>
              </a:extLst>
            </p:cNvPr>
            <p:cNvCxnSpPr/>
            <p:nvPr/>
          </p:nvCxnSpPr>
          <p:spPr>
            <a:xfrm>
              <a:off x="2513641" y="2363380"/>
              <a:ext cx="198639" cy="444963"/>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直接连接符 57">
              <a:extLst>
                <a:ext uri="{FF2B5EF4-FFF2-40B4-BE49-F238E27FC236}">
                  <a16:creationId xmlns:a16="http://schemas.microsoft.com/office/drawing/2014/main" id="{97774A56-A7E7-0640-A345-85AB4AA616B3}"/>
                </a:ext>
              </a:extLst>
            </p:cNvPr>
            <p:cNvCxnSpPr/>
            <p:nvPr/>
          </p:nvCxnSpPr>
          <p:spPr>
            <a:xfrm flipV="1">
              <a:off x="2714091" y="2799225"/>
              <a:ext cx="643821" cy="5122"/>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9" name="组合 58">
            <a:extLst>
              <a:ext uri="{FF2B5EF4-FFF2-40B4-BE49-F238E27FC236}">
                <a16:creationId xmlns:a16="http://schemas.microsoft.com/office/drawing/2014/main" id="{025CAA31-200F-07A5-984C-E19D36B1F8BF}"/>
              </a:ext>
            </a:extLst>
          </p:cNvPr>
          <p:cNvGrpSpPr/>
          <p:nvPr/>
        </p:nvGrpSpPr>
        <p:grpSpPr>
          <a:xfrm>
            <a:off x="8751879" y="3850621"/>
            <a:ext cx="2998796" cy="2287846"/>
            <a:chOff x="3402999" y="1420644"/>
            <a:chExt cx="1636907" cy="1179803"/>
          </a:xfrm>
        </p:grpSpPr>
        <p:grpSp>
          <p:nvGrpSpPr>
            <p:cNvPr id="60" name="组合 59">
              <a:extLst>
                <a:ext uri="{FF2B5EF4-FFF2-40B4-BE49-F238E27FC236}">
                  <a16:creationId xmlns:a16="http://schemas.microsoft.com/office/drawing/2014/main" id="{631FD58F-1CC1-20EA-C04A-6CE1555DFEA1}"/>
                </a:ext>
              </a:extLst>
            </p:cNvPr>
            <p:cNvGrpSpPr/>
            <p:nvPr/>
          </p:nvGrpSpPr>
          <p:grpSpPr>
            <a:xfrm>
              <a:off x="3402999" y="1436799"/>
              <a:ext cx="1636907" cy="1163648"/>
              <a:chOff x="3741926" y="2002763"/>
              <a:chExt cx="1436976" cy="1544002"/>
            </a:xfrm>
          </p:grpSpPr>
          <p:sp>
            <p:nvSpPr>
              <p:cNvPr id="62" name="矩形: 圆角 23">
                <a:extLst>
                  <a:ext uri="{FF2B5EF4-FFF2-40B4-BE49-F238E27FC236}">
                    <a16:creationId xmlns:a16="http://schemas.microsoft.com/office/drawing/2014/main" id="{C1433AC6-4B0C-94B6-CEF7-30919F7939F3}"/>
                  </a:ext>
                </a:extLst>
              </p:cNvPr>
              <p:cNvSpPr/>
              <p:nvPr/>
            </p:nvSpPr>
            <p:spPr>
              <a:xfrm>
                <a:off x="3741926" y="2002763"/>
                <a:ext cx="1436976" cy="1544002"/>
              </a:xfrm>
              <a:prstGeom prst="roundRect">
                <a:avLst>
                  <a:gd name="adj" fmla="val 3410"/>
                </a:avLst>
              </a:prstGeom>
              <a:gradFill>
                <a:gsLst>
                  <a:gs pos="0">
                    <a:srgbClr val="F3C9FB">
                      <a:alpha val="9000"/>
                    </a:srgbClr>
                  </a:gs>
                  <a:gs pos="98230">
                    <a:srgbClr val="80ECDF">
                      <a:alpha val="6000"/>
                    </a:srgbClr>
                  </a:gs>
                  <a:gs pos="55000">
                    <a:srgbClr val="00A2E9">
                      <a:alpha val="4000"/>
                    </a:srgbClr>
                  </a:gs>
                </a:gsLst>
                <a:lin ang="8100000" scaled="1"/>
              </a:gradFill>
              <a:ln w="9525">
                <a:gradFill flip="none" rotWithShape="1">
                  <a:gsLst>
                    <a:gs pos="0">
                      <a:srgbClr val="E27FF6"/>
                    </a:gs>
                    <a:gs pos="100000">
                      <a:srgbClr val="80ECDF"/>
                    </a:gs>
                    <a:gs pos="55000">
                      <a:srgbClr val="00A2E9"/>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1600">
                  <a:solidFill>
                    <a:schemeClr val="tx1">
                      <a:lumMod val="65000"/>
                      <a:lumOff val="35000"/>
                    </a:schemeClr>
                  </a:solidFill>
                  <a:cs typeface="+mn-ea"/>
                  <a:sym typeface="+mn-lt"/>
                </a:endParaRPr>
              </a:p>
            </p:txBody>
          </p:sp>
          <p:sp>
            <p:nvSpPr>
              <p:cNvPr id="63" name="等腰三角形 62">
                <a:extLst>
                  <a:ext uri="{FF2B5EF4-FFF2-40B4-BE49-F238E27FC236}">
                    <a16:creationId xmlns:a16="http://schemas.microsoft.com/office/drawing/2014/main" id="{808807CD-F952-B6C5-309A-5C284A82C75C}"/>
                  </a:ext>
                </a:extLst>
              </p:cNvPr>
              <p:cNvSpPr/>
              <p:nvPr/>
            </p:nvSpPr>
            <p:spPr>
              <a:xfrm rot="5400000">
                <a:off x="3667834" y="2114356"/>
                <a:ext cx="1259032" cy="1085372"/>
              </a:xfrm>
              <a:prstGeom prst="triangle">
                <a:avLst>
                  <a:gd name="adj" fmla="val 0"/>
                </a:avLst>
              </a:prstGeom>
              <a:solidFill>
                <a:schemeClr val="bg1">
                  <a:alpha val="1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1600">
                  <a:solidFill>
                    <a:schemeClr val="tx1">
                      <a:lumMod val="65000"/>
                      <a:lumOff val="35000"/>
                    </a:schemeClr>
                  </a:solidFill>
                  <a:cs typeface="+mn-ea"/>
                  <a:sym typeface="+mn-lt"/>
                </a:endParaRPr>
              </a:p>
            </p:txBody>
          </p:sp>
        </p:grpSp>
        <p:sp>
          <p:nvSpPr>
            <p:cNvPr id="61" name="矩形 60">
              <a:extLst>
                <a:ext uri="{FF2B5EF4-FFF2-40B4-BE49-F238E27FC236}">
                  <a16:creationId xmlns:a16="http://schemas.microsoft.com/office/drawing/2014/main" id="{F15376C1-19E1-2838-6E73-F244B4AED0DC}"/>
                </a:ext>
              </a:extLst>
            </p:cNvPr>
            <p:cNvSpPr/>
            <p:nvPr/>
          </p:nvSpPr>
          <p:spPr>
            <a:xfrm>
              <a:off x="3687659" y="1420644"/>
              <a:ext cx="1124280" cy="45719"/>
            </a:xfrm>
            <a:prstGeom prst="rect">
              <a:avLst/>
            </a:prstGeom>
            <a:gradFill>
              <a:gsLst>
                <a:gs pos="0">
                  <a:srgbClr val="A3E2FA"/>
                </a:gs>
                <a:gs pos="100000">
                  <a:srgbClr val="0466C1"/>
                </a:gs>
              </a:gsLst>
              <a:lin scaled="1"/>
            </a:gradFill>
            <a:ln>
              <a:noFill/>
            </a:ln>
            <a:effectLst>
              <a:outerShdw blurRad="203200" sx="102000" sy="102000" algn="ctr" rotWithShape="0">
                <a:schemeClr val="accent5">
                  <a:lumMod val="20000"/>
                  <a:lumOff val="80000"/>
                  <a:alpha val="7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solidFill>
                  <a:schemeClr val="tx1">
                    <a:lumMod val="65000"/>
                    <a:lumOff val="35000"/>
                  </a:schemeClr>
                </a:solidFill>
                <a:cs typeface="+mn-ea"/>
                <a:sym typeface="+mn-lt"/>
              </a:endParaRPr>
            </a:p>
          </p:txBody>
        </p:sp>
      </p:grpSp>
      <p:sp>
        <p:nvSpPr>
          <p:cNvPr id="27648" name="TextBox 38">
            <a:extLst>
              <a:ext uri="{FF2B5EF4-FFF2-40B4-BE49-F238E27FC236}">
                <a16:creationId xmlns:a16="http://schemas.microsoft.com/office/drawing/2014/main" id="{80C642AE-016F-9D50-0096-0A307FB6CA1C}"/>
              </a:ext>
            </a:extLst>
          </p:cNvPr>
          <p:cNvSpPr txBox="1"/>
          <p:nvPr/>
        </p:nvSpPr>
        <p:spPr>
          <a:xfrm>
            <a:off x="8895632" y="4461905"/>
            <a:ext cx="2803104" cy="1573957"/>
          </a:xfrm>
          <a:prstGeom prst="rect">
            <a:avLst/>
          </a:prstGeom>
          <a:noFill/>
        </p:spPr>
        <p:txBody>
          <a:bodyPr wrap="square" lIns="0" tIns="0" rIns="0" bIns="0" rtlCol="0">
            <a:spAutoFit/>
          </a:bodyPr>
          <a:lstStyle>
            <a:defPPr>
              <a:defRPr lang="zh-CN"/>
            </a:defPPr>
            <a:lvl1pPr algn="just">
              <a:lnSpc>
                <a:spcPct val="130000"/>
              </a:lnSpc>
              <a:defRPr sz="1100">
                <a:solidFill>
                  <a:schemeClr val="tx1">
                    <a:lumMod val="65000"/>
                    <a:lumOff val="35000"/>
                  </a:schemeClr>
                </a:solidFill>
                <a:latin typeface="+mn-ea"/>
              </a:defRPr>
            </a:lvl1pPr>
          </a:lstStyle>
          <a:p>
            <a:pPr marL="171450" indent="-171450" algn="l">
              <a:lnSpc>
                <a:spcPct val="150000"/>
              </a:lnSpc>
              <a:buFont typeface="Arial" panose="020B0604020202020204" pitchFamily="34" charset="0"/>
              <a:buChar char="•"/>
            </a:pPr>
            <a:r>
              <a:rPr lang="zh-CN" altLang="en-US" sz="1400" dirty="0">
                <a:latin typeface="黑体" panose="02010609060101010101" pitchFamily="49" charset="-122"/>
                <a:ea typeface="黑体" panose="02010609060101010101" pitchFamily="49" charset="-122"/>
                <a:cs typeface="+mn-ea"/>
                <a:sym typeface="+mn-lt"/>
              </a:rPr>
              <a:t>足够的利润空间支撑全代理销售模式，可以规避风险，减轻资金压力，减少渠道建设周期和成本，减少公司销售人员费用、培养周期及试错成本，可快速起量。</a:t>
            </a:r>
            <a:endParaRPr lang="zh-CN" altLang="en-US" sz="1400" dirty="0">
              <a:solidFill>
                <a:schemeClr val="tx1">
                  <a:lumMod val="65000"/>
                  <a:lumOff val="35000"/>
                </a:schemeClr>
              </a:solidFill>
              <a:latin typeface="黑体" panose="02010609060101010101" pitchFamily="49" charset="-122"/>
              <a:ea typeface="黑体" panose="02010609060101010101" pitchFamily="49" charset="-122"/>
              <a:cs typeface="+mn-ea"/>
              <a:sym typeface="+mn-lt"/>
            </a:endParaRPr>
          </a:p>
        </p:txBody>
      </p:sp>
      <p:sp>
        <p:nvSpPr>
          <p:cNvPr id="27649" name="TextBox 50">
            <a:extLst>
              <a:ext uri="{FF2B5EF4-FFF2-40B4-BE49-F238E27FC236}">
                <a16:creationId xmlns:a16="http://schemas.microsoft.com/office/drawing/2014/main" id="{A2FCFCC7-D61F-002A-7A21-D1D04B9340DE}"/>
              </a:ext>
            </a:extLst>
          </p:cNvPr>
          <p:cNvSpPr txBox="1"/>
          <p:nvPr/>
        </p:nvSpPr>
        <p:spPr>
          <a:xfrm>
            <a:off x="8970786" y="3985413"/>
            <a:ext cx="1929245" cy="369332"/>
          </a:xfrm>
          <a:prstGeom prst="rect">
            <a:avLst/>
          </a:prstGeom>
          <a:noFill/>
        </p:spPr>
        <p:txBody>
          <a:bodyPr wrap="square" rtlCol="0">
            <a:spAutoFit/>
          </a:bodyPr>
          <a:lstStyle/>
          <a:p>
            <a:r>
              <a:rPr lang="zh-CN" altLang="en-US" b="1" kern="2000" dirty="0">
                <a:solidFill>
                  <a:srgbClr val="FF0000"/>
                </a:solidFill>
                <a:ea typeface="仿宋_GB2312"/>
                <a:cs typeface="+mn-ea"/>
                <a:sym typeface="+mn-lt"/>
              </a:rPr>
              <a:t>全代理</a:t>
            </a:r>
          </a:p>
        </p:txBody>
      </p:sp>
      <p:grpSp>
        <p:nvGrpSpPr>
          <p:cNvPr id="27650" name="组合 27649">
            <a:extLst>
              <a:ext uri="{FF2B5EF4-FFF2-40B4-BE49-F238E27FC236}">
                <a16:creationId xmlns:a16="http://schemas.microsoft.com/office/drawing/2014/main" id="{53C7C34D-8329-2AD8-7AD5-1B6290645F7F}"/>
              </a:ext>
            </a:extLst>
          </p:cNvPr>
          <p:cNvGrpSpPr/>
          <p:nvPr/>
        </p:nvGrpSpPr>
        <p:grpSpPr>
          <a:xfrm>
            <a:off x="2394556" y="4853800"/>
            <a:ext cx="354105" cy="350757"/>
            <a:chOff x="2513641" y="2363380"/>
            <a:chExt cx="844271" cy="444963"/>
          </a:xfrm>
        </p:grpSpPr>
        <p:cxnSp>
          <p:nvCxnSpPr>
            <p:cNvPr id="27653" name="直接连接符 27652">
              <a:extLst>
                <a:ext uri="{FF2B5EF4-FFF2-40B4-BE49-F238E27FC236}">
                  <a16:creationId xmlns:a16="http://schemas.microsoft.com/office/drawing/2014/main" id="{95AF0324-8519-EFFE-4EB8-2858B49DFA2A}"/>
                </a:ext>
              </a:extLst>
            </p:cNvPr>
            <p:cNvCxnSpPr/>
            <p:nvPr/>
          </p:nvCxnSpPr>
          <p:spPr>
            <a:xfrm>
              <a:off x="2513641" y="2363380"/>
              <a:ext cx="198639" cy="444963"/>
            </a:xfrm>
            <a:prstGeom prst="line">
              <a:avLst/>
            </a:prstGeom>
          </p:spPr>
          <p:style>
            <a:lnRef idx="1">
              <a:schemeClr val="accent1"/>
            </a:lnRef>
            <a:fillRef idx="0">
              <a:schemeClr val="accent1"/>
            </a:fillRef>
            <a:effectRef idx="0">
              <a:schemeClr val="accent1"/>
            </a:effectRef>
            <a:fontRef idx="minor">
              <a:schemeClr val="tx1"/>
            </a:fontRef>
          </p:style>
        </p:cxnSp>
        <p:cxnSp>
          <p:nvCxnSpPr>
            <p:cNvPr id="27654" name="直接连接符 27653">
              <a:extLst>
                <a:ext uri="{FF2B5EF4-FFF2-40B4-BE49-F238E27FC236}">
                  <a16:creationId xmlns:a16="http://schemas.microsoft.com/office/drawing/2014/main" id="{712380E2-97AE-FD32-D90A-7CA3BF3DD272}"/>
                </a:ext>
              </a:extLst>
            </p:cNvPr>
            <p:cNvCxnSpPr/>
            <p:nvPr/>
          </p:nvCxnSpPr>
          <p:spPr>
            <a:xfrm flipV="1">
              <a:off x="2714091" y="2799225"/>
              <a:ext cx="643821" cy="5122"/>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7655" name="组合 27654">
            <a:extLst>
              <a:ext uri="{FF2B5EF4-FFF2-40B4-BE49-F238E27FC236}">
                <a16:creationId xmlns:a16="http://schemas.microsoft.com/office/drawing/2014/main" id="{66CAAC68-7620-30EB-23FE-39203BE7C549}"/>
              </a:ext>
            </a:extLst>
          </p:cNvPr>
          <p:cNvGrpSpPr/>
          <p:nvPr/>
        </p:nvGrpSpPr>
        <p:grpSpPr>
          <a:xfrm>
            <a:off x="2719567" y="3850621"/>
            <a:ext cx="3528275" cy="2287846"/>
            <a:chOff x="3402999" y="1420644"/>
            <a:chExt cx="1636907" cy="1179803"/>
          </a:xfrm>
        </p:grpSpPr>
        <p:grpSp>
          <p:nvGrpSpPr>
            <p:cNvPr id="27656" name="组合 27655">
              <a:extLst>
                <a:ext uri="{FF2B5EF4-FFF2-40B4-BE49-F238E27FC236}">
                  <a16:creationId xmlns:a16="http://schemas.microsoft.com/office/drawing/2014/main" id="{5159D94D-2A7D-09DF-38C7-018C02D04539}"/>
                </a:ext>
              </a:extLst>
            </p:cNvPr>
            <p:cNvGrpSpPr/>
            <p:nvPr/>
          </p:nvGrpSpPr>
          <p:grpSpPr>
            <a:xfrm>
              <a:off x="3402999" y="1436799"/>
              <a:ext cx="1636907" cy="1163648"/>
              <a:chOff x="3741926" y="2002763"/>
              <a:chExt cx="1436976" cy="1544002"/>
            </a:xfrm>
          </p:grpSpPr>
          <p:sp>
            <p:nvSpPr>
              <p:cNvPr id="27658" name="矩形: 圆角 34">
                <a:extLst>
                  <a:ext uri="{FF2B5EF4-FFF2-40B4-BE49-F238E27FC236}">
                    <a16:creationId xmlns:a16="http://schemas.microsoft.com/office/drawing/2014/main" id="{59BF07C9-8A61-863A-71D5-B66BE7158A38}"/>
                  </a:ext>
                </a:extLst>
              </p:cNvPr>
              <p:cNvSpPr/>
              <p:nvPr/>
            </p:nvSpPr>
            <p:spPr>
              <a:xfrm>
                <a:off x="3741926" y="2002763"/>
                <a:ext cx="1436976" cy="1544002"/>
              </a:xfrm>
              <a:prstGeom prst="roundRect">
                <a:avLst>
                  <a:gd name="adj" fmla="val 3410"/>
                </a:avLst>
              </a:prstGeom>
              <a:gradFill>
                <a:gsLst>
                  <a:gs pos="0">
                    <a:srgbClr val="F3C9FB">
                      <a:alpha val="9000"/>
                    </a:srgbClr>
                  </a:gs>
                  <a:gs pos="98230">
                    <a:srgbClr val="80ECDF">
                      <a:alpha val="6000"/>
                    </a:srgbClr>
                  </a:gs>
                  <a:gs pos="55000">
                    <a:srgbClr val="00A2E9">
                      <a:alpha val="4000"/>
                    </a:srgbClr>
                  </a:gs>
                </a:gsLst>
                <a:lin ang="8100000" scaled="1"/>
              </a:gradFill>
              <a:ln w="9525">
                <a:gradFill flip="none" rotWithShape="1">
                  <a:gsLst>
                    <a:gs pos="0">
                      <a:srgbClr val="E27FF6"/>
                    </a:gs>
                    <a:gs pos="100000">
                      <a:srgbClr val="80ECDF"/>
                    </a:gs>
                    <a:gs pos="55000">
                      <a:srgbClr val="00A2E9"/>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1600">
                  <a:solidFill>
                    <a:schemeClr val="tx1">
                      <a:lumMod val="65000"/>
                      <a:lumOff val="35000"/>
                    </a:schemeClr>
                  </a:solidFill>
                  <a:cs typeface="+mn-ea"/>
                  <a:sym typeface="+mn-lt"/>
                </a:endParaRPr>
              </a:p>
            </p:txBody>
          </p:sp>
          <p:sp>
            <p:nvSpPr>
              <p:cNvPr id="27659" name="等腰三角形 27658">
                <a:extLst>
                  <a:ext uri="{FF2B5EF4-FFF2-40B4-BE49-F238E27FC236}">
                    <a16:creationId xmlns:a16="http://schemas.microsoft.com/office/drawing/2014/main" id="{907D6228-3567-D6E5-B0DD-90AEC77E6929}"/>
                  </a:ext>
                </a:extLst>
              </p:cNvPr>
              <p:cNvSpPr/>
              <p:nvPr/>
            </p:nvSpPr>
            <p:spPr>
              <a:xfrm rot="5400000">
                <a:off x="3667834" y="2114356"/>
                <a:ext cx="1259032" cy="1085372"/>
              </a:xfrm>
              <a:prstGeom prst="triangle">
                <a:avLst>
                  <a:gd name="adj" fmla="val 0"/>
                </a:avLst>
              </a:prstGeom>
              <a:solidFill>
                <a:schemeClr val="bg1">
                  <a:alpha val="1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1600">
                  <a:solidFill>
                    <a:schemeClr val="tx1">
                      <a:lumMod val="65000"/>
                      <a:lumOff val="35000"/>
                    </a:schemeClr>
                  </a:solidFill>
                  <a:cs typeface="+mn-ea"/>
                  <a:sym typeface="+mn-lt"/>
                </a:endParaRPr>
              </a:p>
            </p:txBody>
          </p:sp>
        </p:grpSp>
        <p:sp>
          <p:nvSpPr>
            <p:cNvPr id="27657" name="矩形 27656">
              <a:extLst>
                <a:ext uri="{FF2B5EF4-FFF2-40B4-BE49-F238E27FC236}">
                  <a16:creationId xmlns:a16="http://schemas.microsoft.com/office/drawing/2014/main" id="{5880A465-C622-1587-4EDC-5BA9CA7D0929}"/>
                </a:ext>
              </a:extLst>
            </p:cNvPr>
            <p:cNvSpPr/>
            <p:nvPr/>
          </p:nvSpPr>
          <p:spPr>
            <a:xfrm>
              <a:off x="3687659" y="1420644"/>
              <a:ext cx="1124280" cy="45719"/>
            </a:xfrm>
            <a:prstGeom prst="rect">
              <a:avLst/>
            </a:prstGeom>
            <a:gradFill>
              <a:gsLst>
                <a:gs pos="0">
                  <a:srgbClr val="A3E2FA"/>
                </a:gs>
                <a:gs pos="100000">
                  <a:srgbClr val="0466C1"/>
                </a:gs>
              </a:gsLst>
              <a:lin scaled="1"/>
            </a:gradFill>
            <a:ln>
              <a:noFill/>
            </a:ln>
            <a:effectLst>
              <a:outerShdw blurRad="203200" sx="102000" sy="102000" algn="ctr" rotWithShape="0">
                <a:schemeClr val="accent5">
                  <a:lumMod val="20000"/>
                  <a:lumOff val="80000"/>
                  <a:alpha val="7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solidFill>
                  <a:schemeClr val="tx1">
                    <a:lumMod val="65000"/>
                    <a:lumOff val="35000"/>
                  </a:schemeClr>
                </a:solidFill>
                <a:cs typeface="+mn-ea"/>
                <a:sym typeface="+mn-lt"/>
              </a:endParaRPr>
            </a:p>
          </p:txBody>
        </p:sp>
      </p:grpSp>
      <p:sp>
        <p:nvSpPr>
          <p:cNvPr id="27660" name="TextBox 38">
            <a:extLst>
              <a:ext uri="{FF2B5EF4-FFF2-40B4-BE49-F238E27FC236}">
                <a16:creationId xmlns:a16="http://schemas.microsoft.com/office/drawing/2014/main" id="{65C698CC-76F8-9D6F-AE92-275C4B5546C5}"/>
              </a:ext>
            </a:extLst>
          </p:cNvPr>
          <p:cNvSpPr txBox="1"/>
          <p:nvPr/>
        </p:nvSpPr>
        <p:spPr>
          <a:xfrm>
            <a:off x="2853408" y="4461905"/>
            <a:ext cx="3320778" cy="1565365"/>
          </a:xfrm>
          <a:prstGeom prst="rect">
            <a:avLst/>
          </a:prstGeom>
          <a:noFill/>
        </p:spPr>
        <p:txBody>
          <a:bodyPr wrap="square" lIns="0" tIns="0" rIns="0" bIns="0" rtlCol="0">
            <a:spAutoFit/>
          </a:bodyPr>
          <a:lstStyle>
            <a:defPPr>
              <a:defRPr lang="zh-CN"/>
            </a:defPPr>
            <a:lvl1pPr algn="just">
              <a:lnSpc>
                <a:spcPct val="130000"/>
              </a:lnSpc>
              <a:defRPr sz="1100">
                <a:solidFill>
                  <a:schemeClr val="tx1">
                    <a:lumMod val="65000"/>
                    <a:lumOff val="35000"/>
                  </a:schemeClr>
                </a:solidFill>
                <a:latin typeface="+mn-ea"/>
              </a:defRPr>
            </a:lvl1pPr>
          </a:lstStyle>
          <a:p>
            <a:pPr marL="171450" indent="-171450" algn="l">
              <a:lnSpc>
                <a:spcPct val="150000"/>
              </a:lnSpc>
              <a:buFont typeface="Arial" panose="020B0604020202020204" pitchFamily="34" charset="0"/>
              <a:buChar char="•"/>
            </a:pPr>
            <a:r>
              <a:rPr lang="zh-CN" altLang="en-US" sz="1400" dirty="0">
                <a:latin typeface="黑体" panose="02010609060101010101" pitchFamily="49" charset="-122"/>
                <a:ea typeface="黑体" panose="02010609060101010101" pitchFamily="49" charset="-122"/>
                <a:cs typeface="+mn-ea"/>
                <a:sym typeface="+mn-lt"/>
              </a:rPr>
              <a:t>止血绵体积小（</a:t>
            </a:r>
            <a:r>
              <a:rPr lang="en-US" altLang="zh-CN" sz="1400" dirty="0">
                <a:latin typeface="黑体" panose="02010609060101010101" pitchFamily="49" charset="-122"/>
                <a:ea typeface="黑体" panose="02010609060101010101" pitchFamily="49" charset="-122"/>
                <a:cs typeface="+mn-ea"/>
                <a:sym typeface="+mn-lt"/>
              </a:rPr>
              <a:t>80*20*15mm</a:t>
            </a:r>
            <a:r>
              <a:rPr lang="zh-CN" altLang="en-US" sz="1400" dirty="0">
                <a:latin typeface="黑体" panose="02010609060101010101" pitchFamily="49" charset="-122"/>
                <a:ea typeface="黑体" panose="02010609060101010101" pitchFamily="49" charset="-122"/>
                <a:cs typeface="+mn-ea"/>
                <a:sym typeface="+mn-lt"/>
              </a:rPr>
              <a:t>）、单品价值高（售价超过</a:t>
            </a:r>
            <a:r>
              <a:rPr lang="en-US" altLang="zh-CN" sz="1400" dirty="0">
                <a:latin typeface="黑体" panose="02010609060101010101" pitchFamily="49" charset="-122"/>
                <a:ea typeface="黑体" panose="02010609060101010101" pitchFamily="49" charset="-122"/>
                <a:cs typeface="+mn-ea"/>
                <a:sym typeface="+mn-lt"/>
              </a:rPr>
              <a:t>600</a:t>
            </a:r>
            <a:r>
              <a:rPr lang="zh-CN" altLang="en-US" sz="1400" dirty="0">
                <a:latin typeface="黑体" panose="02010609060101010101" pitchFamily="49" charset="-122"/>
                <a:ea typeface="黑体" panose="02010609060101010101" pitchFamily="49" charset="-122"/>
                <a:cs typeface="+mn-ea"/>
                <a:sym typeface="+mn-lt"/>
              </a:rPr>
              <a:t>元</a:t>
            </a:r>
            <a:r>
              <a:rPr lang="en-US" altLang="zh-CN" sz="1400" dirty="0">
                <a:latin typeface="黑体" panose="02010609060101010101" pitchFamily="49" charset="-122"/>
                <a:ea typeface="黑体" panose="02010609060101010101" pitchFamily="49" charset="-122"/>
                <a:cs typeface="+mn-ea"/>
                <a:sym typeface="+mn-lt"/>
              </a:rPr>
              <a:t>/</a:t>
            </a:r>
            <a:r>
              <a:rPr lang="zh-CN" altLang="en-US" sz="1400" dirty="0">
                <a:latin typeface="黑体" panose="02010609060101010101" pitchFamily="49" charset="-122"/>
                <a:ea typeface="黑体" panose="02010609060101010101" pitchFamily="49" charset="-122"/>
                <a:cs typeface="+mn-ea"/>
                <a:sym typeface="+mn-lt"/>
              </a:rPr>
              <a:t>条）。</a:t>
            </a:r>
            <a:r>
              <a:rPr lang="zh-CN" altLang="en-US" sz="1400" dirty="0">
                <a:solidFill>
                  <a:srgbClr val="FF0000"/>
                </a:solidFill>
                <a:latin typeface="黑体" panose="02010609060101010101" pitchFamily="49" charset="-122"/>
                <a:ea typeface="黑体" panose="02010609060101010101" pitchFamily="49" charset="-122"/>
                <a:cs typeface="+mn-ea"/>
                <a:sym typeface="+mn-lt"/>
              </a:rPr>
              <a:t>年售</a:t>
            </a:r>
            <a:r>
              <a:rPr lang="en-US" altLang="zh-CN" sz="1400" dirty="0">
                <a:solidFill>
                  <a:srgbClr val="FF0000"/>
                </a:solidFill>
                <a:latin typeface="黑体" panose="02010609060101010101" pitchFamily="49" charset="-122"/>
                <a:ea typeface="黑体" panose="02010609060101010101" pitchFamily="49" charset="-122"/>
                <a:cs typeface="+mn-ea"/>
                <a:sym typeface="+mn-lt"/>
              </a:rPr>
              <a:t>3</a:t>
            </a:r>
            <a:r>
              <a:rPr lang="zh-CN" altLang="en-US" sz="1400" dirty="0">
                <a:solidFill>
                  <a:srgbClr val="FF0000"/>
                </a:solidFill>
                <a:latin typeface="黑体" panose="02010609060101010101" pitchFamily="49" charset="-122"/>
                <a:ea typeface="黑体" panose="02010609060101010101" pitchFamily="49" charset="-122"/>
                <a:cs typeface="+mn-ea"/>
                <a:sym typeface="+mn-lt"/>
              </a:rPr>
              <a:t>亿元计算，总体积也只有</a:t>
            </a:r>
            <a:r>
              <a:rPr lang="en-US" altLang="zh-CN" sz="1400" dirty="0">
                <a:solidFill>
                  <a:srgbClr val="FF0000"/>
                </a:solidFill>
                <a:latin typeface="黑体" panose="02010609060101010101" pitchFamily="49" charset="-122"/>
                <a:ea typeface="黑体" panose="02010609060101010101" pitchFamily="49" charset="-122"/>
                <a:cs typeface="+mn-ea"/>
                <a:sym typeface="+mn-lt"/>
              </a:rPr>
              <a:t>24</a:t>
            </a:r>
            <a:r>
              <a:rPr lang="zh-CN" altLang="en-US" sz="1400" dirty="0">
                <a:solidFill>
                  <a:srgbClr val="FF0000"/>
                </a:solidFill>
                <a:latin typeface="黑体" panose="02010609060101010101" pitchFamily="49" charset="-122"/>
                <a:ea typeface="黑体" panose="02010609060101010101" pitchFamily="49" charset="-122"/>
                <a:cs typeface="+mn-ea"/>
                <a:sym typeface="+mn-lt"/>
              </a:rPr>
              <a:t>立方米。</a:t>
            </a:r>
            <a:endParaRPr lang="en-US" altLang="zh-CN" sz="1400" dirty="0">
              <a:solidFill>
                <a:srgbClr val="FF0000"/>
              </a:solidFill>
              <a:latin typeface="黑体" panose="02010609060101010101" pitchFamily="49" charset="-122"/>
              <a:ea typeface="黑体" panose="02010609060101010101" pitchFamily="49" charset="-122"/>
              <a:cs typeface="+mn-ea"/>
              <a:sym typeface="+mn-lt"/>
            </a:endParaRPr>
          </a:p>
          <a:p>
            <a:pPr marL="171450" indent="-171450" algn="l">
              <a:lnSpc>
                <a:spcPct val="150000"/>
              </a:lnSpc>
              <a:buFont typeface="Arial" panose="020B0604020202020204" pitchFamily="34" charset="0"/>
              <a:buChar char="•"/>
            </a:pPr>
            <a:r>
              <a:rPr lang="zh-CN" altLang="en-US" sz="1400" dirty="0">
                <a:latin typeface="黑体" panose="02010609060101010101" pitchFamily="49" charset="-122"/>
                <a:ea typeface="黑体" panose="02010609060101010101" pitchFamily="49" charset="-122"/>
                <a:cs typeface="+mn-ea"/>
                <a:sym typeface="+mn-lt"/>
              </a:rPr>
              <a:t>生产周期不超过两个月，操作人员不超过</a:t>
            </a:r>
            <a:r>
              <a:rPr lang="en-US" altLang="zh-CN" sz="1400" dirty="0">
                <a:latin typeface="黑体" panose="02010609060101010101" pitchFamily="49" charset="-122"/>
                <a:ea typeface="黑体" panose="02010609060101010101" pitchFamily="49" charset="-122"/>
                <a:cs typeface="+mn-ea"/>
                <a:sym typeface="+mn-lt"/>
              </a:rPr>
              <a:t>5</a:t>
            </a:r>
            <a:r>
              <a:rPr lang="zh-CN" altLang="en-US" sz="1400" dirty="0">
                <a:latin typeface="黑体" panose="02010609060101010101" pitchFamily="49" charset="-122"/>
                <a:ea typeface="黑体" panose="02010609060101010101" pitchFamily="49" charset="-122"/>
                <a:cs typeface="+mn-ea"/>
                <a:sym typeface="+mn-lt"/>
              </a:rPr>
              <a:t>人，生产及库存场地不超过</a:t>
            </a:r>
            <a:r>
              <a:rPr lang="en-US" altLang="zh-CN" sz="1400" dirty="0">
                <a:latin typeface="黑体" panose="02010609060101010101" pitchFamily="49" charset="-122"/>
                <a:ea typeface="黑体" panose="02010609060101010101" pitchFamily="49" charset="-122"/>
                <a:cs typeface="+mn-ea"/>
                <a:sym typeface="+mn-lt"/>
              </a:rPr>
              <a:t>500</a:t>
            </a:r>
            <a:r>
              <a:rPr lang="zh-CN" altLang="en-US" sz="1400" dirty="0">
                <a:latin typeface="黑体" panose="02010609060101010101" pitchFamily="49" charset="-122"/>
                <a:ea typeface="黑体" panose="02010609060101010101" pitchFamily="49" charset="-122"/>
                <a:cs typeface="+mn-ea"/>
                <a:sym typeface="+mn-lt"/>
              </a:rPr>
              <a:t>平。</a:t>
            </a:r>
            <a:endParaRPr lang="zh-CN" altLang="en-US" sz="1400" dirty="0">
              <a:solidFill>
                <a:schemeClr val="tx1">
                  <a:lumMod val="65000"/>
                  <a:lumOff val="35000"/>
                </a:schemeClr>
              </a:solidFill>
              <a:latin typeface="黑体" panose="02010609060101010101" pitchFamily="49" charset="-122"/>
              <a:ea typeface="黑体" panose="02010609060101010101" pitchFamily="49" charset="-122"/>
              <a:cs typeface="+mn-ea"/>
              <a:sym typeface="+mn-lt"/>
            </a:endParaRPr>
          </a:p>
        </p:txBody>
      </p:sp>
      <p:sp>
        <p:nvSpPr>
          <p:cNvPr id="27661" name="TextBox 50">
            <a:extLst>
              <a:ext uri="{FF2B5EF4-FFF2-40B4-BE49-F238E27FC236}">
                <a16:creationId xmlns:a16="http://schemas.microsoft.com/office/drawing/2014/main" id="{0D897FC5-88FB-6517-5D58-A2CE52B796B0}"/>
              </a:ext>
            </a:extLst>
          </p:cNvPr>
          <p:cNvSpPr txBox="1"/>
          <p:nvPr/>
        </p:nvSpPr>
        <p:spPr>
          <a:xfrm>
            <a:off x="2997442" y="4062994"/>
            <a:ext cx="1929245" cy="369332"/>
          </a:xfrm>
          <a:prstGeom prst="rect">
            <a:avLst/>
          </a:prstGeom>
          <a:noFill/>
        </p:spPr>
        <p:txBody>
          <a:bodyPr wrap="square" rtlCol="0">
            <a:spAutoFit/>
          </a:bodyPr>
          <a:lstStyle/>
          <a:p>
            <a:r>
              <a:rPr lang="zh-CN" altLang="en-US" b="1" kern="2000" dirty="0">
                <a:solidFill>
                  <a:srgbClr val="FF0000"/>
                </a:solidFill>
                <a:ea typeface="仿宋_GB2312"/>
                <a:cs typeface="+mn-ea"/>
                <a:sym typeface="+mn-lt"/>
              </a:rPr>
              <a:t>小生产</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1" name="组合 4"/>
          <p:cNvGrpSpPr>
            <a:grpSpLocks/>
          </p:cNvGrpSpPr>
          <p:nvPr/>
        </p:nvGrpSpPr>
        <p:grpSpPr bwMode="auto">
          <a:xfrm>
            <a:off x="649288" y="247650"/>
            <a:ext cx="11101387" cy="644525"/>
            <a:chOff x="194" y="618"/>
            <a:chExt cx="18124" cy="1015"/>
          </a:xfrm>
        </p:grpSpPr>
        <p:sp>
          <p:nvSpPr>
            <p:cNvPr id="27688" name="文本框 5"/>
            <p:cNvSpPr>
              <a:spLocks noChangeArrowheads="1"/>
            </p:cNvSpPr>
            <p:nvPr/>
          </p:nvSpPr>
          <p:spPr bwMode="auto">
            <a:xfrm>
              <a:off x="194" y="618"/>
              <a:ext cx="8362" cy="1015"/>
            </a:xfrm>
            <a:prstGeom prst="parallelogram">
              <a:avLst>
                <a:gd name="adj" fmla="val 24982"/>
              </a:avLst>
            </a:prstGeom>
            <a:noFill/>
            <a:ln w="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en-US" sz="2800" b="1" dirty="0">
                  <a:latin typeface="黑体" panose="02010609060101010101" pitchFamily="49" charset="-122"/>
                  <a:ea typeface="黑体" panose="02010609060101010101" pitchFamily="49" charset="-122"/>
                  <a:sym typeface="+mn-ea"/>
                </a:rPr>
                <a:t>四</a:t>
              </a:r>
              <a:r>
                <a:rPr lang="zh-CN" altLang="zh-CN" sz="2800" b="1" dirty="0">
                  <a:latin typeface="黑体" panose="02010609060101010101" pitchFamily="49" charset="-122"/>
                  <a:ea typeface="黑体" panose="02010609060101010101" pitchFamily="49" charset="-122"/>
                  <a:sym typeface="+mn-ea"/>
                </a:rPr>
                <a:t>、</a:t>
              </a:r>
              <a:r>
                <a:rPr lang="zh-CN" altLang="en-US" sz="2800" b="1" dirty="0">
                  <a:latin typeface="黑体" panose="02010609060101010101" pitchFamily="49" charset="-122"/>
                  <a:ea typeface="黑体" panose="02010609060101010101" pitchFamily="49" charset="-122"/>
                  <a:sym typeface="+mn-ea"/>
                </a:rPr>
                <a:t>项目规划</a:t>
              </a:r>
              <a:endParaRPr lang="zh-CN" altLang="zh-CN" sz="2800" b="1" dirty="0">
                <a:latin typeface="黑体" panose="02010609060101010101" pitchFamily="49" charset="-122"/>
                <a:ea typeface="黑体" panose="02010609060101010101" pitchFamily="49" charset="-122"/>
                <a:sym typeface="+mn-ea"/>
              </a:endParaRPr>
            </a:p>
          </p:txBody>
        </p:sp>
        <p:sp>
          <p:nvSpPr>
            <p:cNvPr id="7" name="文本框 6"/>
            <p:cNvSpPr txBox="1"/>
            <p:nvPr/>
          </p:nvSpPr>
          <p:spPr>
            <a:xfrm>
              <a:off x="8504" y="618"/>
              <a:ext cx="9814" cy="1007"/>
            </a:xfrm>
            <a:prstGeom prst="parallelogram">
              <a:avLst/>
            </a:prstGeom>
            <a:solidFill>
              <a:srgbClr val="00B0F0"/>
            </a:solidFill>
          </p:spPr>
          <p:txBody>
            <a:bodyPr>
              <a:spAutoFit/>
            </a:bodyPr>
            <a:lstStyle/>
            <a:p>
              <a:pPr eaLnBrk="1" fontAlgn="auto" hangingPunct="1">
                <a:spcBef>
                  <a:spcPts val="0"/>
                </a:spcBef>
                <a:spcAft>
                  <a:spcPts val="0"/>
                </a:spcAft>
                <a:defRPr/>
              </a:pPr>
              <a:r>
                <a:rPr lang="en-US" sz="2800" dirty="0">
                  <a:gradFill>
                    <a:gsLst>
                      <a:gs pos="0">
                        <a:srgbClr val="7B32B2"/>
                      </a:gs>
                      <a:gs pos="100000">
                        <a:srgbClr val="401A5D"/>
                      </a:gs>
                    </a:gsLst>
                    <a:lin scaled="0"/>
                  </a:gra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           </a:t>
              </a:r>
              <a:r>
                <a:rPr lang="zh-CN" altLang="en-US" sz="2800" b="1" dirty="0">
                  <a:solidFill>
                    <a:schemeClr val="bg1"/>
                  </a:solidFill>
                  <a:latin typeface="黑体" panose="02010609060101010101" pitchFamily="49" charset="-122"/>
                  <a:ea typeface="黑体" panose="02010609060101010101" pitchFamily="49" charset="-122"/>
                  <a:sym typeface="+mn-ea"/>
                </a:rPr>
                <a:t>战略规划</a:t>
              </a:r>
              <a:endParaRPr lang="zh-CN" altLang="en-US" sz="2800" b="1" dirty="0">
                <a:gradFill>
                  <a:gsLst>
                    <a:gs pos="0">
                      <a:srgbClr val="7B32B2"/>
                    </a:gs>
                    <a:gs pos="100000">
                      <a:srgbClr val="401A5D"/>
                    </a:gs>
                  </a:gsLst>
                  <a:lin scaled="0"/>
                </a:gradFill>
                <a:latin typeface="黑体" panose="02010609060101010101" pitchFamily="49" charset="-122"/>
                <a:ea typeface="黑体" panose="02010609060101010101" pitchFamily="49" charset="-122"/>
                <a:sym typeface="+mn-ea"/>
              </a:endParaRPr>
            </a:p>
          </p:txBody>
        </p:sp>
      </p:grpSp>
      <p:sp>
        <p:nvSpPr>
          <p:cNvPr id="27652" name="文本框 14"/>
          <p:cNvSpPr txBox="1">
            <a:spLocks noChangeArrowheads="1"/>
          </p:cNvSpPr>
          <p:nvPr/>
        </p:nvSpPr>
        <p:spPr bwMode="auto">
          <a:xfrm>
            <a:off x="1870075" y="4621213"/>
            <a:ext cx="361950"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latin typeface="黑体" panose="02010609060101010101" pitchFamily="49" charset="-122"/>
              <a:ea typeface="黑体" panose="02010609060101010101" pitchFamily="49" charset="-122"/>
            </a:endParaRPr>
          </a:p>
        </p:txBody>
      </p:sp>
      <p:grpSp>
        <p:nvGrpSpPr>
          <p:cNvPr id="2" name="Group 3">
            <a:extLst>
              <a:ext uri="{FF2B5EF4-FFF2-40B4-BE49-F238E27FC236}">
                <a16:creationId xmlns:a16="http://schemas.microsoft.com/office/drawing/2014/main" id="{1CF2F528-AD29-5601-1AF1-143FBFAFD96A}"/>
              </a:ext>
            </a:extLst>
          </p:cNvPr>
          <p:cNvGrpSpPr>
            <a:grpSpLocks/>
          </p:cNvGrpSpPr>
          <p:nvPr/>
        </p:nvGrpSpPr>
        <p:grpSpPr bwMode="auto">
          <a:xfrm>
            <a:off x="7986184" y="2763020"/>
            <a:ext cx="2662238" cy="1414346"/>
            <a:chOff x="0" y="0"/>
            <a:chExt cx="5324593" cy="2827352"/>
          </a:xfrm>
        </p:grpSpPr>
        <p:sp>
          <p:nvSpPr>
            <p:cNvPr id="3" name="Rectangle 4">
              <a:extLst>
                <a:ext uri="{FF2B5EF4-FFF2-40B4-BE49-F238E27FC236}">
                  <a16:creationId xmlns:a16="http://schemas.microsoft.com/office/drawing/2014/main" id="{5E39F60A-002B-A9F0-B43D-8D6F69C7E8D2}"/>
                </a:ext>
              </a:extLst>
            </p:cNvPr>
            <p:cNvSpPr>
              <a:spLocks/>
            </p:cNvSpPr>
            <p:nvPr/>
          </p:nvSpPr>
          <p:spPr bwMode="auto">
            <a:xfrm>
              <a:off x="0" y="1363030"/>
              <a:ext cx="5324593" cy="14643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2860" rIns="22860">
              <a:spAutoFit/>
            </a:bodyPr>
            <a:lstStyle>
              <a:lvl1pPr>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ct val="0"/>
                </a:spcBef>
                <a:spcAft>
                  <a:spcPct val="0"/>
                </a:spcAft>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ct val="0"/>
                </a:spcBef>
                <a:spcAft>
                  <a:spcPct val="0"/>
                </a:spcAft>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ct val="0"/>
                </a:spcBef>
                <a:spcAft>
                  <a:spcPct val="0"/>
                </a:spcAft>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ct val="0"/>
                </a:spcBef>
                <a:spcAft>
                  <a:spcPct val="0"/>
                </a:spcAft>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30000"/>
                </a:lnSpc>
                <a:buNone/>
              </a:pPr>
              <a:r>
                <a:rPr lang="zh-CN" altLang="en-US" sz="800" dirty="0">
                  <a:solidFill>
                    <a:schemeClr val="bg1"/>
                  </a:solidFill>
                  <a:latin typeface="思源黑体" panose="020B0500000000000000" pitchFamily="34" charset="-122"/>
                  <a:ea typeface="思源黑体" panose="020B0500000000000000" pitchFamily="34" charset="-122"/>
                  <a:cs typeface="+mn-ea"/>
                  <a:sym typeface="+mn-lt"/>
                </a:rPr>
                <a:t>点击输入简要文字解说，解说文字尽量概括精炼，不用多余的文字修饰简洁精准点击输入简要文字解说解说点击输入简要文字解说，解说文字尽量概括精炼，不用多余的文字修饰简洁精准点击输入简要文</a:t>
              </a:r>
            </a:p>
          </p:txBody>
        </p:sp>
        <p:sp>
          <p:nvSpPr>
            <p:cNvPr id="5" name="Rectangle 5">
              <a:extLst>
                <a:ext uri="{FF2B5EF4-FFF2-40B4-BE49-F238E27FC236}">
                  <a16:creationId xmlns:a16="http://schemas.microsoft.com/office/drawing/2014/main" id="{EC4CC35F-29EA-FCC3-C407-FDCCEB0D3DEF}"/>
                </a:ext>
              </a:extLst>
            </p:cNvPr>
            <p:cNvSpPr>
              <a:spLocks/>
            </p:cNvSpPr>
            <p:nvPr/>
          </p:nvSpPr>
          <p:spPr bwMode="auto">
            <a:xfrm>
              <a:off x="357964" y="862169"/>
              <a:ext cx="4608661" cy="4306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ct val="0"/>
                </a:spcBef>
                <a:spcAft>
                  <a:spcPct val="0"/>
                </a:spcAft>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ct val="0"/>
                </a:spcBef>
                <a:spcAft>
                  <a:spcPct val="0"/>
                </a:spcAft>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ct val="0"/>
                </a:spcBef>
                <a:spcAft>
                  <a:spcPct val="0"/>
                </a:spcAft>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ct val="0"/>
                </a:spcBef>
                <a:spcAft>
                  <a:spcPct val="0"/>
                </a:spcAft>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r>
                <a:rPr lang="zh-CN" altLang="en-US" sz="1400" dirty="0">
                  <a:solidFill>
                    <a:schemeClr val="bg1"/>
                  </a:solidFill>
                  <a:latin typeface="思源黑体" panose="020B0500000000000000" pitchFamily="34" charset="-122"/>
                  <a:ea typeface="思源黑体" panose="020B0500000000000000" pitchFamily="34" charset="-122"/>
                  <a:sym typeface="Helvetica" panose="020B0604020202020204" pitchFamily="34" charset="0"/>
                </a:rPr>
                <a:t>智慧医疗定制方案</a:t>
              </a:r>
              <a:endParaRPr lang="zh-CN" altLang="zh-CN" sz="1400" dirty="0">
                <a:solidFill>
                  <a:schemeClr val="bg1"/>
                </a:solidFill>
                <a:latin typeface="思源黑体" panose="020B0500000000000000" pitchFamily="34" charset="-122"/>
                <a:ea typeface="思源黑体" panose="020B0500000000000000" pitchFamily="34" charset="-122"/>
                <a:sym typeface="Helvetica" panose="020B0604020202020204" pitchFamily="34" charset="0"/>
              </a:endParaRPr>
            </a:p>
          </p:txBody>
        </p:sp>
        <p:sp>
          <p:nvSpPr>
            <p:cNvPr id="6" name="AutoShape 6">
              <a:extLst>
                <a:ext uri="{FF2B5EF4-FFF2-40B4-BE49-F238E27FC236}">
                  <a16:creationId xmlns:a16="http://schemas.microsoft.com/office/drawing/2014/main" id="{2B543734-083D-25B5-9A78-56CD64A7B046}"/>
                </a:ext>
              </a:extLst>
            </p:cNvPr>
            <p:cNvSpPr>
              <a:spLocks/>
            </p:cNvSpPr>
            <p:nvPr/>
          </p:nvSpPr>
          <p:spPr bwMode="auto">
            <a:xfrm>
              <a:off x="2364689" y="0"/>
              <a:ext cx="595214" cy="541668"/>
            </a:xfrm>
            <a:custGeom>
              <a:avLst/>
              <a:gdLst>
                <a:gd name="T0" fmla="*/ 8200919 w 21600"/>
                <a:gd name="T1" fmla="*/ 6995142 h 20972"/>
                <a:gd name="T2" fmla="*/ 8200919 w 21600"/>
                <a:gd name="T3" fmla="*/ 6995142 h 20972"/>
                <a:gd name="T4" fmla="*/ 8200919 w 21600"/>
                <a:gd name="T5" fmla="*/ 6995142 h 20972"/>
                <a:gd name="T6" fmla="*/ 8200919 w 21600"/>
                <a:gd name="T7" fmla="*/ 6995142 h 209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0972">
                  <a:moveTo>
                    <a:pt x="16875" y="7200"/>
                  </a:moveTo>
                  <a:cubicBezTo>
                    <a:pt x="4725" y="7200"/>
                    <a:pt x="4725" y="7200"/>
                    <a:pt x="4725" y="7200"/>
                  </a:cubicBezTo>
                  <a:cubicBezTo>
                    <a:pt x="4387" y="7200"/>
                    <a:pt x="4050" y="7560"/>
                    <a:pt x="4050" y="7920"/>
                  </a:cubicBezTo>
                  <a:cubicBezTo>
                    <a:pt x="4050" y="8280"/>
                    <a:pt x="4387" y="8640"/>
                    <a:pt x="4725" y="8640"/>
                  </a:cubicBezTo>
                  <a:cubicBezTo>
                    <a:pt x="16875" y="8640"/>
                    <a:pt x="16875" y="8640"/>
                    <a:pt x="16875" y="8640"/>
                  </a:cubicBezTo>
                  <a:cubicBezTo>
                    <a:pt x="17212" y="8640"/>
                    <a:pt x="17550" y="8280"/>
                    <a:pt x="17550" y="7920"/>
                  </a:cubicBezTo>
                  <a:cubicBezTo>
                    <a:pt x="17550" y="7560"/>
                    <a:pt x="17212" y="7200"/>
                    <a:pt x="16875" y="7200"/>
                  </a:cubicBezTo>
                  <a:close/>
                  <a:moveTo>
                    <a:pt x="19575" y="0"/>
                  </a:moveTo>
                  <a:cubicBezTo>
                    <a:pt x="2025" y="0"/>
                    <a:pt x="2025" y="0"/>
                    <a:pt x="2025" y="0"/>
                  </a:cubicBezTo>
                  <a:cubicBezTo>
                    <a:pt x="844" y="0"/>
                    <a:pt x="0" y="900"/>
                    <a:pt x="0" y="2160"/>
                  </a:cubicBezTo>
                  <a:cubicBezTo>
                    <a:pt x="0" y="14400"/>
                    <a:pt x="0" y="14400"/>
                    <a:pt x="0" y="14400"/>
                  </a:cubicBezTo>
                  <a:cubicBezTo>
                    <a:pt x="0" y="15660"/>
                    <a:pt x="844" y="16560"/>
                    <a:pt x="2025" y="16560"/>
                  </a:cubicBezTo>
                  <a:cubicBezTo>
                    <a:pt x="4725" y="16560"/>
                    <a:pt x="4725" y="16560"/>
                    <a:pt x="4725" y="16560"/>
                  </a:cubicBezTo>
                  <a:cubicBezTo>
                    <a:pt x="4725" y="19620"/>
                    <a:pt x="4725" y="19620"/>
                    <a:pt x="4725" y="19620"/>
                  </a:cubicBezTo>
                  <a:cubicBezTo>
                    <a:pt x="4894" y="20520"/>
                    <a:pt x="5906" y="21600"/>
                    <a:pt x="7425" y="20520"/>
                  </a:cubicBezTo>
                  <a:cubicBezTo>
                    <a:pt x="11475" y="16560"/>
                    <a:pt x="11475" y="16560"/>
                    <a:pt x="11475" y="16560"/>
                  </a:cubicBezTo>
                  <a:cubicBezTo>
                    <a:pt x="19575" y="16560"/>
                    <a:pt x="19575" y="16560"/>
                    <a:pt x="19575" y="16560"/>
                  </a:cubicBezTo>
                  <a:cubicBezTo>
                    <a:pt x="20756" y="16560"/>
                    <a:pt x="21600" y="15660"/>
                    <a:pt x="21600" y="14400"/>
                  </a:cubicBezTo>
                  <a:cubicBezTo>
                    <a:pt x="21600" y="2160"/>
                    <a:pt x="21600" y="2160"/>
                    <a:pt x="21600" y="2160"/>
                  </a:cubicBezTo>
                  <a:cubicBezTo>
                    <a:pt x="21600" y="900"/>
                    <a:pt x="20756" y="0"/>
                    <a:pt x="19575" y="0"/>
                  </a:cubicBezTo>
                  <a:close/>
                  <a:moveTo>
                    <a:pt x="20250" y="13680"/>
                  </a:moveTo>
                  <a:cubicBezTo>
                    <a:pt x="20250" y="14580"/>
                    <a:pt x="19575" y="15120"/>
                    <a:pt x="18900" y="15120"/>
                  </a:cubicBezTo>
                  <a:cubicBezTo>
                    <a:pt x="11138" y="15120"/>
                    <a:pt x="11138" y="15120"/>
                    <a:pt x="11138" y="15120"/>
                  </a:cubicBezTo>
                  <a:cubicBezTo>
                    <a:pt x="6581" y="19440"/>
                    <a:pt x="6581" y="19440"/>
                    <a:pt x="6581" y="19440"/>
                  </a:cubicBezTo>
                  <a:cubicBezTo>
                    <a:pt x="5906" y="20340"/>
                    <a:pt x="6075" y="17820"/>
                    <a:pt x="6075" y="16560"/>
                  </a:cubicBezTo>
                  <a:cubicBezTo>
                    <a:pt x="6075" y="16560"/>
                    <a:pt x="6075" y="16560"/>
                    <a:pt x="6075" y="16560"/>
                  </a:cubicBezTo>
                  <a:cubicBezTo>
                    <a:pt x="6075" y="15120"/>
                    <a:pt x="6075" y="15120"/>
                    <a:pt x="6075" y="15120"/>
                  </a:cubicBezTo>
                  <a:cubicBezTo>
                    <a:pt x="2700" y="15120"/>
                    <a:pt x="2700" y="15120"/>
                    <a:pt x="2700" y="15120"/>
                  </a:cubicBezTo>
                  <a:cubicBezTo>
                    <a:pt x="2025" y="15120"/>
                    <a:pt x="1350" y="14580"/>
                    <a:pt x="1350" y="13680"/>
                  </a:cubicBezTo>
                  <a:cubicBezTo>
                    <a:pt x="1350" y="2880"/>
                    <a:pt x="1350" y="2880"/>
                    <a:pt x="1350" y="2880"/>
                  </a:cubicBezTo>
                  <a:cubicBezTo>
                    <a:pt x="1350" y="2160"/>
                    <a:pt x="2025" y="1440"/>
                    <a:pt x="2700" y="1440"/>
                  </a:cubicBezTo>
                  <a:cubicBezTo>
                    <a:pt x="18900" y="1440"/>
                    <a:pt x="18900" y="1440"/>
                    <a:pt x="18900" y="1440"/>
                  </a:cubicBezTo>
                  <a:cubicBezTo>
                    <a:pt x="19575" y="1440"/>
                    <a:pt x="20250" y="2160"/>
                    <a:pt x="20250" y="2880"/>
                  </a:cubicBezTo>
                  <a:cubicBezTo>
                    <a:pt x="20250" y="13680"/>
                    <a:pt x="20250" y="13680"/>
                    <a:pt x="20250" y="13680"/>
                  </a:cubicBezTo>
                  <a:close/>
                  <a:moveTo>
                    <a:pt x="16875" y="4320"/>
                  </a:moveTo>
                  <a:cubicBezTo>
                    <a:pt x="4725" y="4320"/>
                    <a:pt x="4725" y="4320"/>
                    <a:pt x="4725" y="4320"/>
                  </a:cubicBezTo>
                  <a:cubicBezTo>
                    <a:pt x="4387" y="4320"/>
                    <a:pt x="4050" y="4680"/>
                    <a:pt x="4050" y="5040"/>
                  </a:cubicBezTo>
                  <a:cubicBezTo>
                    <a:pt x="4050" y="5400"/>
                    <a:pt x="4387" y="5760"/>
                    <a:pt x="4725" y="5760"/>
                  </a:cubicBezTo>
                  <a:cubicBezTo>
                    <a:pt x="16875" y="5760"/>
                    <a:pt x="16875" y="5760"/>
                    <a:pt x="16875" y="5760"/>
                  </a:cubicBezTo>
                  <a:cubicBezTo>
                    <a:pt x="17212" y="5760"/>
                    <a:pt x="17550" y="5400"/>
                    <a:pt x="17550" y="5040"/>
                  </a:cubicBezTo>
                  <a:cubicBezTo>
                    <a:pt x="17550" y="4680"/>
                    <a:pt x="17212" y="4320"/>
                    <a:pt x="16875" y="4320"/>
                  </a:cubicBezTo>
                  <a:close/>
                  <a:moveTo>
                    <a:pt x="12150" y="10080"/>
                  </a:moveTo>
                  <a:cubicBezTo>
                    <a:pt x="4725" y="10080"/>
                    <a:pt x="4725" y="10080"/>
                    <a:pt x="4725" y="10080"/>
                  </a:cubicBezTo>
                  <a:cubicBezTo>
                    <a:pt x="4387" y="10080"/>
                    <a:pt x="4050" y="10440"/>
                    <a:pt x="4050" y="10800"/>
                  </a:cubicBezTo>
                  <a:cubicBezTo>
                    <a:pt x="4050" y="11340"/>
                    <a:pt x="4387" y="11520"/>
                    <a:pt x="4725" y="11520"/>
                  </a:cubicBezTo>
                  <a:cubicBezTo>
                    <a:pt x="12150" y="11520"/>
                    <a:pt x="12150" y="11520"/>
                    <a:pt x="12150" y="11520"/>
                  </a:cubicBezTo>
                  <a:cubicBezTo>
                    <a:pt x="12488" y="11520"/>
                    <a:pt x="12825" y="11340"/>
                    <a:pt x="12825" y="10800"/>
                  </a:cubicBezTo>
                  <a:cubicBezTo>
                    <a:pt x="12825" y="10440"/>
                    <a:pt x="12488" y="10080"/>
                    <a:pt x="12150" y="10080"/>
                  </a:cubicBezTo>
                  <a:close/>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2860" rIns="22860"/>
            <a:lstStyle/>
            <a:p>
              <a:endParaRPr lang="zh-CN" altLang="en-US" sz="900"/>
            </a:p>
          </p:txBody>
        </p:sp>
      </p:grpSp>
      <p:sp>
        <p:nvSpPr>
          <p:cNvPr id="8" name="Rectangle 1">
            <a:extLst>
              <a:ext uri="{FF2B5EF4-FFF2-40B4-BE49-F238E27FC236}">
                <a16:creationId xmlns:a16="http://schemas.microsoft.com/office/drawing/2014/main" id="{2915D90A-59D5-B74B-A87E-8BCB405CC222}"/>
              </a:ext>
            </a:extLst>
          </p:cNvPr>
          <p:cNvSpPr>
            <a:spLocks/>
          </p:cNvSpPr>
          <p:nvPr/>
        </p:nvSpPr>
        <p:spPr bwMode="auto">
          <a:xfrm>
            <a:off x="860300" y="1409700"/>
            <a:ext cx="1482457" cy="4370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eaLnBrk="1">
              <a:lnSpc>
                <a:spcPct val="80000"/>
              </a:lnSpc>
              <a:spcBef>
                <a:spcPct val="0"/>
              </a:spcBef>
              <a:buSzTx/>
              <a:buFontTx/>
              <a:buNone/>
            </a:pPr>
            <a:r>
              <a:rPr lang="zh-CN" altLang="en-US" sz="2800" b="1" dirty="0">
                <a:solidFill>
                  <a:srgbClr val="FF0000"/>
                </a:solidFill>
                <a:latin typeface="黑体" panose="02010609060101010101" pitchFamily="49" charset="-122"/>
                <a:ea typeface="黑体" panose="02010609060101010101" pitchFamily="49" charset="-122"/>
                <a:sym typeface="Helvetica" panose="020B0604020202020204" pitchFamily="34" charset="0"/>
              </a:rPr>
              <a:t>产品策略</a:t>
            </a:r>
            <a:endParaRPr lang="en-US" altLang="zh-CN" sz="2800" b="1" dirty="0">
              <a:solidFill>
                <a:srgbClr val="FF0000"/>
              </a:solidFill>
              <a:latin typeface="黑体" panose="02010609060101010101" pitchFamily="49" charset="-122"/>
              <a:ea typeface="黑体" panose="02010609060101010101" pitchFamily="49" charset="-122"/>
              <a:sym typeface="Helvetica" panose="020B0604020202020204" pitchFamily="34" charset="0"/>
            </a:endParaRPr>
          </a:p>
        </p:txBody>
      </p:sp>
      <p:sp>
        <p:nvSpPr>
          <p:cNvPr id="10" name="空心弧 32">
            <a:extLst>
              <a:ext uri="{FF2B5EF4-FFF2-40B4-BE49-F238E27FC236}">
                <a16:creationId xmlns:a16="http://schemas.microsoft.com/office/drawing/2014/main" id="{219A03A2-8E44-284D-4D58-36AFAD050CCA}"/>
              </a:ext>
            </a:extLst>
          </p:cNvPr>
          <p:cNvSpPr>
            <a:spLocks noChangeArrowheads="1"/>
          </p:cNvSpPr>
          <p:nvPr/>
        </p:nvSpPr>
        <p:spPr bwMode="auto">
          <a:xfrm>
            <a:off x="1087703" y="3078139"/>
            <a:ext cx="3665537" cy="3275012"/>
          </a:xfrm>
          <a:custGeom>
            <a:avLst/>
            <a:gdLst>
              <a:gd name="T0" fmla="*/ 491878 w 3665537"/>
              <a:gd name="T1" fmla="*/ 521198 h 3275012"/>
              <a:gd name="T2" fmla="*/ 1843841 w 3665537"/>
              <a:gd name="T3" fmla="*/ 30 h 3275012"/>
              <a:gd name="T4" fmla="*/ 3190697 w 3665537"/>
              <a:gd name="T5" fmla="*/ 537761 h 3275012"/>
              <a:gd name="T6" fmla="*/ 2655802 w 3665537"/>
              <a:gd name="T7" fmla="*/ 970956 h 3275012"/>
              <a:gd name="T8" fmla="*/ 1839223 w 3665537"/>
              <a:gd name="T9" fmla="*/ 682986 h 3275012"/>
              <a:gd name="T10" fmla="*/ 1020882 w 3665537"/>
              <a:gd name="T11" fmla="*/ 961600 h 3275012"/>
              <a:gd name="T12" fmla="*/ 491878 w 3665537"/>
              <a:gd name="T13" fmla="*/ 521198 h 3275012"/>
              <a:gd name="T14" fmla="*/ 0 60000 65536"/>
              <a:gd name="T15" fmla="*/ 0 60000 65536"/>
              <a:gd name="T16" fmla="*/ 0 60000 65536"/>
              <a:gd name="T17" fmla="*/ 0 60000 65536"/>
              <a:gd name="T18" fmla="*/ 0 60000 65536"/>
              <a:gd name="T19" fmla="*/ 0 60000 65536"/>
              <a:gd name="T20" fmla="*/ 0 60000 65536"/>
              <a:gd name="T21" fmla="*/ 0 w 3665537"/>
              <a:gd name="T22" fmla="*/ 0 h 3275012"/>
              <a:gd name="T23" fmla="*/ 3665537 w 3665537"/>
              <a:gd name="T24" fmla="*/ 3275012 h 32750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65537" h="3275012">
                <a:moveTo>
                  <a:pt x="491878" y="521198"/>
                </a:moveTo>
                <a:cubicBezTo>
                  <a:pt x="841180" y="186262"/>
                  <a:pt x="1331461" y="-2736"/>
                  <a:pt x="1843841" y="30"/>
                </a:cubicBezTo>
                <a:cubicBezTo>
                  <a:pt x="2357277" y="2801"/>
                  <a:pt x="2845868" y="197871"/>
                  <a:pt x="3190697" y="537761"/>
                </a:cubicBezTo>
                <a:lnTo>
                  <a:pt x="2655802" y="970956"/>
                </a:lnTo>
                <a:cubicBezTo>
                  <a:pt x="2440976" y="788140"/>
                  <a:pt x="2146861" y="684419"/>
                  <a:pt x="1839223" y="682986"/>
                </a:cubicBezTo>
                <a:cubicBezTo>
                  <a:pt x="1532605" y="681557"/>
                  <a:pt x="1238001" y="781859"/>
                  <a:pt x="1020882" y="961600"/>
                </a:cubicBezTo>
                <a:lnTo>
                  <a:pt x="491878" y="521198"/>
                </a:lnTo>
                <a:close/>
              </a:path>
            </a:pathLst>
          </a:custGeom>
          <a:solidFill>
            <a:schemeClr val="accent6">
              <a:lumMod val="40000"/>
              <a:lumOff val="60000"/>
            </a:schemeClr>
          </a:solidFill>
          <a:ln>
            <a:noFill/>
          </a:ln>
        </p:spPr>
        <p:txBody>
          <a:bodyPr lIns="0" tIns="0" rIns="0" bIns="240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3200" dirty="0">
                <a:solidFill>
                  <a:srgbClr val="FFFFFF"/>
                </a:solidFill>
                <a:latin typeface="微软雅黑" panose="020B0503020204020204" pitchFamily="34" charset="-122"/>
                <a:ea typeface="微软雅黑" panose="020B0503020204020204" pitchFamily="34" charset="-122"/>
              </a:rPr>
              <a:t>标题</a:t>
            </a:r>
            <a:endParaRPr lang="en-US" altLang="zh-CN" sz="3200" dirty="0">
              <a:solidFill>
                <a:srgbClr val="FFFFFF"/>
              </a:solidFill>
              <a:latin typeface="微软雅黑" panose="020B0503020204020204" pitchFamily="34" charset="-122"/>
              <a:ea typeface="微软雅黑" panose="020B0503020204020204" pitchFamily="34" charset="-122"/>
            </a:endParaRPr>
          </a:p>
        </p:txBody>
      </p:sp>
      <p:sp>
        <p:nvSpPr>
          <p:cNvPr id="14" name="椭圆 2">
            <a:extLst>
              <a:ext uri="{FF2B5EF4-FFF2-40B4-BE49-F238E27FC236}">
                <a16:creationId xmlns:a16="http://schemas.microsoft.com/office/drawing/2014/main" id="{E15BBCC9-32BA-9E63-18D7-37D32E070FD6}"/>
              </a:ext>
            </a:extLst>
          </p:cNvPr>
          <p:cNvSpPr>
            <a:spLocks/>
          </p:cNvSpPr>
          <p:nvPr/>
        </p:nvSpPr>
        <p:spPr bwMode="auto">
          <a:xfrm>
            <a:off x="2657740" y="4340200"/>
            <a:ext cx="569914" cy="285750"/>
          </a:xfrm>
          <a:custGeom>
            <a:avLst/>
            <a:gdLst>
              <a:gd name="T0" fmla="*/ 80749 w 648072"/>
              <a:gd name="T1" fmla="*/ 0 h 324036"/>
              <a:gd name="T2" fmla="*/ 40375 w 648072"/>
              <a:gd name="T3" fmla="*/ 41015 h 324036"/>
              <a:gd name="T4" fmla="*/ 0 w 648072"/>
              <a:gd name="T5" fmla="*/ 0 h 324036"/>
              <a:gd name="T6" fmla="*/ 0 60000 65536"/>
              <a:gd name="T7" fmla="*/ 0 60000 65536"/>
              <a:gd name="T8" fmla="*/ 0 60000 65536"/>
            </a:gdLst>
            <a:ahLst/>
            <a:cxnLst>
              <a:cxn ang="T6">
                <a:pos x="T0" y="T1"/>
              </a:cxn>
              <a:cxn ang="T7">
                <a:pos x="T2" y="T3"/>
              </a:cxn>
              <a:cxn ang="T8">
                <a:pos x="T4" y="T5"/>
              </a:cxn>
            </a:cxnLst>
            <a:rect l="0" t="0" r="r" b="b"/>
            <a:pathLst>
              <a:path w="648072" h="324036">
                <a:moveTo>
                  <a:pt x="648072" y="0"/>
                </a:moveTo>
                <a:cubicBezTo>
                  <a:pt x="648072" y="178960"/>
                  <a:pt x="502996" y="324036"/>
                  <a:pt x="324036" y="324036"/>
                </a:cubicBezTo>
                <a:cubicBezTo>
                  <a:pt x="145076" y="324036"/>
                  <a:pt x="0" y="178960"/>
                  <a:pt x="0" y="0"/>
                </a:cubicBezTo>
              </a:path>
            </a:pathLst>
          </a:custGeom>
          <a:noFill/>
          <a:ln w="25400" cap="flat" cmpd="sng">
            <a:solidFill>
              <a:srgbClr val="D9D9D9"/>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latin typeface="黑体" panose="02010609060101010101" pitchFamily="49" charset="-122"/>
              <a:ea typeface="黑体" panose="02010609060101010101" pitchFamily="49" charset="-122"/>
            </a:endParaRPr>
          </a:p>
        </p:txBody>
      </p:sp>
      <p:cxnSp>
        <p:nvCxnSpPr>
          <p:cNvPr id="23" name="直接连接符 35">
            <a:extLst>
              <a:ext uri="{FF2B5EF4-FFF2-40B4-BE49-F238E27FC236}">
                <a16:creationId xmlns:a16="http://schemas.microsoft.com/office/drawing/2014/main" id="{DCA5BD97-560A-5FAB-84A5-7E2E23A7BE97}"/>
              </a:ext>
            </a:extLst>
          </p:cNvPr>
          <p:cNvCxnSpPr>
            <a:cxnSpLocks noChangeShapeType="1"/>
          </p:cNvCxnSpPr>
          <p:nvPr/>
        </p:nvCxnSpPr>
        <p:spPr bwMode="auto">
          <a:xfrm>
            <a:off x="2943489" y="4625951"/>
            <a:ext cx="0" cy="569913"/>
          </a:xfrm>
          <a:prstGeom prst="line">
            <a:avLst/>
          </a:prstGeom>
          <a:noFill/>
          <a:ln w="25400">
            <a:solidFill>
              <a:srgbClr val="D9D9D9"/>
            </a:solidFill>
            <a:prstDash val="sysDash"/>
            <a:round/>
            <a:headEnd/>
            <a:tailEnd type="oval" w="med" len="med"/>
          </a:ln>
          <a:extLst>
            <a:ext uri="{909E8E84-426E-40DD-AFC4-6F175D3DCCD1}">
              <a14:hiddenFill xmlns:a14="http://schemas.microsoft.com/office/drawing/2010/main">
                <a:noFill/>
              </a14:hiddenFill>
            </a:ext>
          </a:extLst>
        </p:spPr>
      </p:cxnSp>
      <p:sp>
        <p:nvSpPr>
          <p:cNvPr id="24" name="TextBox 37">
            <a:extLst>
              <a:ext uri="{FF2B5EF4-FFF2-40B4-BE49-F238E27FC236}">
                <a16:creationId xmlns:a16="http://schemas.microsoft.com/office/drawing/2014/main" id="{7C0BDDCC-E0DD-68D0-C0D4-E029B4C2EAF4}"/>
              </a:ext>
            </a:extLst>
          </p:cNvPr>
          <p:cNvSpPr txBox="1">
            <a:spLocks noChangeArrowheads="1"/>
          </p:cNvSpPr>
          <p:nvPr/>
        </p:nvSpPr>
        <p:spPr bwMode="auto">
          <a:xfrm flipH="1">
            <a:off x="2513277" y="4218742"/>
            <a:ext cx="849313"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80000"/>
              </a:lnSpc>
              <a:buFont typeface="Arial" panose="020B0604020202020204" pitchFamily="34" charset="0"/>
              <a:buNone/>
            </a:pPr>
            <a:r>
              <a:rPr lang="zh-CN" altLang="en-US" sz="2000" dirty="0">
                <a:latin typeface="黑体" panose="02010609060101010101" pitchFamily="49" charset="-122"/>
                <a:ea typeface="黑体" panose="02010609060101010101" pitchFamily="49" charset="-122"/>
              </a:rPr>
              <a:t>先导</a:t>
            </a:r>
          </a:p>
        </p:txBody>
      </p:sp>
      <p:sp>
        <p:nvSpPr>
          <p:cNvPr id="25" name="TextBox 56">
            <a:extLst>
              <a:ext uri="{FF2B5EF4-FFF2-40B4-BE49-F238E27FC236}">
                <a16:creationId xmlns:a16="http://schemas.microsoft.com/office/drawing/2014/main" id="{B915BA3C-94B1-95DC-1171-240E23830962}"/>
              </a:ext>
            </a:extLst>
          </p:cNvPr>
          <p:cNvSpPr txBox="1">
            <a:spLocks noChangeArrowheads="1"/>
          </p:cNvSpPr>
          <p:nvPr/>
        </p:nvSpPr>
        <p:spPr bwMode="auto">
          <a:xfrm>
            <a:off x="441325" y="5195864"/>
            <a:ext cx="5416814" cy="1521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285750" indent="-285750" eaLnBrk="1" hangingPunct="1">
              <a:lnSpc>
                <a:spcPct val="130000"/>
              </a:lnSpc>
              <a:buFont typeface="Arial" panose="020B0604020202020204" pitchFamily="34" charset="0"/>
              <a:buChar char="•"/>
            </a:pPr>
            <a:r>
              <a:rPr lang="zh-CN" altLang="en-US" dirty="0">
                <a:solidFill>
                  <a:srgbClr val="FF0000"/>
                </a:solidFill>
                <a:latin typeface="黑体" panose="02010609060101010101" pitchFamily="49" charset="-122"/>
                <a:ea typeface="黑体" panose="02010609060101010101" pitchFamily="49" charset="-122"/>
              </a:rPr>
              <a:t>市场导入阶段，以</a:t>
            </a:r>
            <a:r>
              <a:rPr lang="zh-CN" altLang="en-US" sz="2000" b="1" dirty="0">
                <a:solidFill>
                  <a:srgbClr val="FF0000"/>
                </a:solidFill>
                <a:latin typeface="黑体" panose="02010609060101010101" pitchFamily="49" charset="-122"/>
                <a:ea typeface="黑体" panose="02010609060101010101" pitchFamily="49" charset="-122"/>
              </a:rPr>
              <a:t>耳鼻咽喉科专用止血绵</a:t>
            </a:r>
            <a:r>
              <a:rPr lang="zh-CN" altLang="en-US" dirty="0">
                <a:solidFill>
                  <a:srgbClr val="FF0000"/>
                </a:solidFill>
                <a:latin typeface="黑体" panose="02010609060101010101" pitchFamily="49" charset="-122"/>
                <a:ea typeface="黑体" panose="02010609060101010101" pitchFamily="49" charset="-122"/>
              </a:rPr>
              <a:t>为主。</a:t>
            </a:r>
            <a:endParaRPr lang="en-US" altLang="zh-CN" dirty="0">
              <a:solidFill>
                <a:srgbClr val="FF0000"/>
              </a:solidFill>
              <a:latin typeface="黑体" panose="02010609060101010101" pitchFamily="49" charset="-122"/>
              <a:ea typeface="黑体" panose="02010609060101010101" pitchFamily="49" charset="-122"/>
            </a:endParaRPr>
          </a:p>
          <a:p>
            <a:pPr marL="285750" indent="-285750" eaLnBrk="1" hangingPunct="1">
              <a:lnSpc>
                <a:spcPct val="130000"/>
              </a:lnSpc>
              <a:buFont typeface="Arial" panose="020B0604020202020204" pitchFamily="34" charset="0"/>
              <a:buChar char="•"/>
            </a:pPr>
            <a:r>
              <a:rPr lang="en-US" altLang="zh-CN" dirty="0" err="1">
                <a:latin typeface="黑体" panose="02010609060101010101" pitchFamily="49" charset="-122"/>
                <a:ea typeface="黑体" panose="02010609060101010101" pitchFamily="49" charset="-122"/>
              </a:rPr>
              <a:t>Nasopore</a:t>
            </a:r>
            <a:r>
              <a:rPr lang="zh-CN" altLang="en-US" dirty="0">
                <a:latin typeface="黑体" panose="02010609060101010101" pitchFamily="49" charset="-122"/>
                <a:ea typeface="黑体" panose="02010609060101010101" pitchFamily="49" charset="-122"/>
              </a:rPr>
              <a:t>目前在耳鼻咽喉科应用最成熟，医生</a:t>
            </a:r>
            <a:endParaRPr lang="en-US" altLang="zh-CN" dirty="0">
              <a:latin typeface="黑体" panose="02010609060101010101" pitchFamily="49" charset="-122"/>
              <a:ea typeface="黑体" panose="02010609060101010101" pitchFamily="49" charset="-122"/>
            </a:endParaRPr>
          </a:p>
          <a:p>
            <a:pPr eaLnBrk="1" hangingPunct="1">
              <a:lnSpc>
                <a:spcPct val="130000"/>
              </a:lnSpc>
            </a:pPr>
            <a:r>
              <a:rPr lang="zh-CN" altLang="en-US" dirty="0">
                <a:latin typeface="黑体" panose="02010609060101010101" pitchFamily="49" charset="-122"/>
                <a:ea typeface="黑体" panose="02010609060101010101" pitchFamily="49" charset="-122"/>
              </a:rPr>
              <a:t>患者接受度高。</a:t>
            </a:r>
            <a:r>
              <a:rPr lang="zh-CN" altLang="en-US" dirty="0">
                <a:solidFill>
                  <a:srgbClr val="FF0000"/>
                </a:solidFill>
                <a:latin typeface="黑体" panose="02010609060101010101" pitchFamily="49" charset="-122"/>
                <a:ea typeface="黑体" panose="02010609060101010101" pitchFamily="49" charset="-122"/>
              </a:rPr>
              <a:t>进口切换为国产，符合大的国际背景和形式。</a:t>
            </a:r>
            <a:endParaRPr lang="en-US" altLang="zh-CN" dirty="0">
              <a:solidFill>
                <a:srgbClr val="FF0000"/>
              </a:solidFill>
              <a:latin typeface="黑体" panose="02010609060101010101" pitchFamily="49" charset="-122"/>
              <a:ea typeface="黑体" panose="02010609060101010101" pitchFamily="49" charset="-122"/>
            </a:endParaRPr>
          </a:p>
        </p:txBody>
      </p:sp>
      <p:grpSp>
        <p:nvGrpSpPr>
          <p:cNvPr id="26" name="Group 12">
            <a:extLst>
              <a:ext uri="{FF2B5EF4-FFF2-40B4-BE49-F238E27FC236}">
                <a16:creationId xmlns:a16="http://schemas.microsoft.com/office/drawing/2014/main" id="{12FC5E44-5AC9-7715-07F7-C1D19364B89E}"/>
              </a:ext>
            </a:extLst>
          </p:cNvPr>
          <p:cNvGrpSpPr>
            <a:grpSpLocks/>
          </p:cNvGrpSpPr>
          <p:nvPr/>
        </p:nvGrpSpPr>
        <p:grpSpPr bwMode="auto">
          <a:xfrm>
            <a:off x="3289962" y="982650"/>
            <a:ext cx="4136916" cy="2642241"/>
            <a:chOff x="-248585" y="-433199"/>
            <a:chExt cx="3103204" cy="1980857"/>
          </a:xfrm>
        </p:grpSpPr>
        <p:grpSp>
          <p:nvGrpSpPr>
            <p:cNvPr id="27" name="Group 13">
              <a:extLst>
                <a:ext uri="{FF2B5EF4-FFF2-40B4-BE49-F238E27FC236}">
                  <a16:creationId xmlns:a16="http://schemas.microsoft.com/office/drawing/2014/main" id="{0FFC91A8-BF0F-428A-FBA1-4F7BC29ABDF2}"/>
                </a:ext>
              </a:extLst>
            </p:cNvPr>
            <p:cNvGrpSpPr>
              <a:grpSpLocks/>
            </p:cNvGrpSpPr>
            <p:nvPr/>
          </p:nvGrpSpPr>
          <p:grpSpPr bwMode="auto">
            <a:xfrm>
              <a:off x="862751" y="733120"/>
              <a:ext cx="637091" cy="814538"/>
              <a:chOff x="-15136" y="-305"/>
              <a:chExt cx="637091" cy="814538"/>
            </a:xfrm>
          </p:grpSpPr>
          <p:sp>
            <p:nvSpPr>
              <p:cNvPr id="29" name="椭圆 2">
                <a:extLst>
                  <a:ext uri="{FF2B5EF4-FFF2-40B4-BE49-F238E27FC236}">
                    <a16:creationId xmlns:a16="http://schemas.microsoft.com/office/drawing/2014/main" id="{FBE9BBA1-FADD-9BD6-B1C3-D62952BC7DAA}"/>
                  </a:ext>
                </a:extLst>
              </p:cNvPr>
              <p:cNvSpPr>
                <a:spLocks/>
              </p:cNvSpPr>
              <p:nvPr/>
            </p:nvSpPr>
            <p:spPr bwMode="auto">
              <a:xfrm flipV="1">
                <a:off x="90252" y="441233"/>
                <a:ext cx="427506" cy="213034"/>
              </a:xfrm>
              <a:custGeom>
                <a:avLst/>
                <a:gdLst>
                  <a:gd name="T0" fmla="*/ 80951 w 648072"/>
                  <a:gd name="T1" fmla="*/ 0 h 324036"/>
                  <a:gd name="T2" fmla="*/ 40475 w 648072"/>
                  <a:gd name="T3" fmla="*/ 39799 h 324036"/>
                  <a:gd name="T4" fmla="*/ 0 w 648072"/>
                  <a:gd name="T5" fmla="*/ 0 h 324036"/>
                  <a:gd name="T6" fmla="*/ 0 60000 65536"/>
                  <a:gd name="T7" fmla="*/ 0 60000 65536"/>
                  <a:gd name="T8" fmla="*/ 0 60000 65536"/>
                </a:gdLst>
                <a:ahLst/>
                <a:cxnLst>
                  <a:cxn ang="T6">
                    <a:pos x="T0" y="T1"/>
                  </a:cxn>
                  <a:cxn ang="T7">
                    <a:pos x="T2" y="T3"/>
                  </a:cxn>
                  <a:cxn ang="T8">
                    <a:pos x="T4" y="T5"/>
                  </a:cxn>
                </a:cxnLst>
                <a:rect l="0" t="0" r="r" b="b"/>
                <a:pathLst>
                  <a:path w="648072" h="324036">
                    <a:moveTo>
                      <a:pt x="648072" y="0"/>
                    </a:moveTo>
                    <a:cubicBezTo>
                      <a:pt x="648072" y="178960"/>
                      <a:pt x="502996" y="324036"/>
                      <a:pt x="324036" y="324036"/>
                    </a:cubicBezTo>
                    <a:cubicBezTo>
                      <a:pt x="145076" y="324036"/>
                      <a:pt x="0" y="178960"/>
                      <a:pt x="0" y="0"/>
                    </a:cubicBezTo>
                  </a:path>
                </a:pathLst>
              </a:custGeom>
              <a:noFill/>
              <a:ln w="25400" cap="flat" cmpd="sng">
                <a:solidFill>
                  <a:srgbClr val="D9D9D9"/>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cxnSp>
            <p:nvCxnSpPr>
              <p:cNvPr id="30" name="直接连接符 45">
                <a:extLst>
                  <a:ext uri="{FF2B5EF4-FFF2-40B4-BE49-F238E27FC236}">
                    <a16:creationId xmlns:a16="http://schemas.microsoft.com/office/drawing/2014/main" id="{2E75F89C-FD3C-CE30-F77E-6ECF30914AE1}"/>
                  </a:ext>
                </a:extLst>
              </p:cNvPr>
              <p:cNvCxnSpPr>
                <a:cxnSpLocks noChangeShapeType="1"/>
              </p:cNvCxnSpPr>
              <p:nvPr/>
            </p:nvCxnSpPr>
            <p:spPr bwMode="auto">
              <a:xfrm flipV="1">
                <a:off x="303410" y="-305"/>
                <a:ext cx="0" cy="428447"/>
              </a:xfrm>
              <a:prstGeom prst="line">
                <a:avLst/>
              </a:prstGeom>
              <a:noFill/>
              <a:ln w="25400">
                <a:solidFill>
                  <a:srgbClr val="D9D9D9"/>
                </a:solidFill>
                <a:prstDash val="sysDash"/>
                <a:round/>
                <a:headEnd/>
                <a:tailEnd type="oval" w="med" len="med"/>
              </a:ln>
              <a:extLst>
                <a:ext uri="{909E8E84-426E-40DD-AFC4-6F175D3DCCD1}">
                  <a14:hiddenFill xmlns:a14="http://schemas.microsoft.com/office/drawing/2010/main">
                    <a:noFill/>
                  </a14:hiddenFill>
                </a:ext>
              </a:extLst>
            </p:spPr>
          </p:cxnSp>
          <p:sp>
            <p:nvSpPr>
              <p:cNvPr id="31" name="TextBox 43">
                <a:extLst>
                  <a:ext uri="{FF2B5EF4-FFF2-40B4-BE49-F238E27FC236}">
                    <a16:creationId xmlns:a16="http://schemas.microsoft.com/office/drawing/2014/main" id="{2CA86EF5-FCDB-698C-188E-DFB2A072FCCC}"/>
                  </a:ext>
                </a:extLst>
              </p:cNvPr>
              <p:cNvSpPr txBox="1">
                <a:spLocks noChangeArrowheads="1"/>
              </p:cNvSpPr>
              <p:nvPr/>
            </p:nvSpPr>
            <p:spPr bwMode="auto">
              <a:xfrm flipH="1">
                <a:off x="-15136" y="560423"/>
                <a:ext cx="637091" cy="25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80000"/>
                  </a:lnSpc>
                  <a:buFont typeface="Arial" panose="020B0604020202020204" pitchFamily="34" charset="0"/>
                  <a:buNone/>
                </a:pPr>
                <a:r>
                  <a:rPr lang="zh-CN" altLang="en-US" sz="2000" dirty="0">
                    <a:solidFill>
                      <a:srgbClr val="09405E"/>
                    </a:solidFill>
                    <a:latin typeface="微软雅黑" panose="020B0503020204020204" pitchFamily="34" charset="-122"/>
                    <a:ea typeface="微软雅黑" panose="020B0503020204020204" pitchFamily="34" charset="-122"/>
                  </a:rPr>
                  <a:t>布局</a:t>
                </a:r>
              </a:p>
            </p:txBody>
          </p:sp>
        </p:grpSp>
        <p:sp>
          <p:nvSpPr>
            <p:cNvPr id="28" name="TextBox 57">
              <a:extLst>
                <a:ext uri="{FF2B5EF4-FFF2-40B4-BE49-F238E27FC236}">
                  <a16:creationId xmlns:a16="http://schemas.microsoft.com/office/drawing/2014/main" id="{2F54FEF8-443C-50E4-A4BF-0D5295DFF6CB}"/>
                </a:ext>
              </a:extLst>
            </p:cNvPr>
            <p:cNvSpPr txBox="1">
              <a:spLocks noChangeArrowheads="1"/>
            </p:cNvSpPr>
            <p:nvPr/>
          </p:nvSpPr>
          <p:spPr bwMode="auto">
            <a:xfrm>
              <a:off x="-248585" y="-433199"/>
              <a:ext cx="3103204" cy="114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buFont typeface="Arial" panose="020B0604020202020204" pitchFamily="34" charset="0"/>
                <a:buNone/>
              </a:pPr>
              <a:r>
                <a:rPr lang="zh-CN" altLang="en-US" dirty="0">
                  <a:latin typeface="黑体" panose="02010609060101010101" pitchFamily="49" charset="-122"/>
                  <a:ea typeface="黑体" panose="02010609060101010101" pitchFamily="49" charset="-122"/>
                </a:rPr>
                <a:t>利用国产化优势，迅速推出妇产科、泌尿外科、肛肠科等其他腔隙性管道填塞止血绵产品，形成</a:t>
              </a:r>
              <a:r>
                <a:rPr lang="zh-CN" altLang="en-US" sz="2000" b="1" dirty="0">
                  <a:solidFill>
                    <a:srgbClr val="FF0000"/>
                  </a:solidFill>
                  <a:latin typeface="黑体" panose="02010609060101010101" pitchFamily="49" charset="-122"/>
                  <a:ea typeface="黑体" panose="02010609060101010101" pitchFamily="49" charset="-122"/>
                </a:rPr>
                <a:t>多科并举</a:t>
              </a:r>
              <a:r>
                <a:rPr lang="zh-CN" altLang="en-US" dirty="0">
                  <a:latin typeface="黑体" panose="02010609060101010101" pitchFamily="49" charset="-122"/>
                  <a:ea typeface="黑体" panose="02010609060101010101" pitchFamily="49" charset="-122"/>
                </a:rPr>
                <a:t>态势，做到客户资源利用最大化。</a:t>
              </a:r>
              <a:endParaRPr lang="en-US" altLang="zh-CN" dirty="0">
                <a:latin typeface="黑体" panose="02010609060101010101" pitchFamily="49" charset="-122"/>
                <a:ea typeface="黑体" panose="02010609060101010101" pitchFamily="49" charset="-122"/>
              </a:endParaRPr>
            </a:p>
          </p:txBody>
        </p:sp>
      </p:grpSp>
      <p:sp>
        <p:nvSpPr>
          <p:cNvPr id="33" name="椭圆 2">
            <a:extLst>
              <a:ext uri="{FF2B5EF4-FFF2-40B4-BE49-F238E27FC236}">
                <a16:creationId xmlns:a16="http://schemas.microsoft.com/office/drawing/2014/main" id="{3380734E-BA72-B983-3EE1-70C07B5368EB}"/>
              </a:ext>
            </a:extLst>
          </p:cNvPr>
          <p:cNvSpPr>
            <a:spLocks/>
          </p:cNvSpPr>
          <p:nvPr/>
        </p:nvSpPr>
        <p:spPr bwMode="auto">
          <a:xfrm flipV="1">
            <a:off x="9415729" y="3127351"/>
            <a:ext cx="569912" cy="284164"/>
          </a:xfrm>
          <a:custGeom>
            <a:avLst/>
            <a:gdLst>
              <a:gd name="T0" fmla="*/ 80950 w 648072"/>
              <a:gd name="T1" fmla="*/ 0 h 324036"/>
              <a:gd name="T2" fmla="*/ 40475 w 648072"/>
              <a:gd name="T3" fmla="*/ 39799 h 324036"/>
              <a:gd name="T4" fmla="*/ 0 w 648072"/>
              <a:gd name="T5" fmla="*/ 0 h 324036"/>
              <a:gd name="T6" fmla="*/ 0 60000 65536"/>
              <a:gd name="T7" fmla="*/ 0 60000 65536"/>
              <a:gd name="T8" fmla="*/ 0 60000 65536"/>
            </a:gdLst>
            <a:ahLst/>
            <a:cxnLst>
              <a:cxn ang="T6">
                <a:pos x="T0" y="T1"/>
              </a:cxn>
              <a:cxn ang="T7">
                <a:pos x="T2" y="T3"/>
              </a:cxn>
              <a:cxn ang="T8">
                <a:pos x="T4" y="T5"/>
              </a:cxn>
            </a:cxnLst>
            <a:rect l="0" t="0" r="r" b="b"/>
            <a:pathLst>
              <a:path w="648072" h="324036">
                <a:moveTo>
                  <a:pt x="648072" y="0"/>
                </a:moveTo>
                <a:cubicBezTo>
                  <a:pt x="648072" y="178960"/>
                  <a:pt x="502996" y="324036"/>
                  <a:pt x="324036" y="324036"/>
                </a:cubicBezTo>
                <a:cubicBezTo>
                  <a:pt x="145076" y="324036"/>
                  <a:pt x="0" y="178960"/>
                  <a:pt x="0" y="0"/>
                </a:cubicBezTo>
              </a:path>
            </a:pathLst>
          </a:custGeom>
          <a:noFill/>
          <a:ln w="25400" cap="flat" cmpd="sng">
            <a:solidFill>
              <a:srgbClr val="D9D9D9"/>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latin typeface="黑体" panose="02010609060101010101" pitchFamily="49" charset="-122"/>
              <a:ea typeface="黑体" panose="02010609060101010101" pitchFamily="49" charset="-122"/>
            </a:endParaRPr>
          </a:p>
        </p:txBody>
      </p:sp>
      <p:cxnSp>
        <p:nvCxnSpPr>
          <p:cNvPr id="34" name="直接连接符 54">
            <a:extLst>
              <a:ext uri="{FF2B5EF4-FFF2-40B4-BE49-F238E27FC236}">
                <a16:creationId xmlns:a16="http://schemas.microsoft.com/office/drawing/2014/main" id="{53027ED7-CC98-41BF-C27F-82AEFDB4B628}"/>
              </a:ext>
            </a:extLst>
          </p:cNvPr>
          <p:cNvCxnSpPr>
            <a:cxnSpLocks noChangeShapeType="1"/>
          </p:cNvCxnSpPr>
          <p:nvPr/>
        </p:nvCxnSpPr>
        <p:spPr bwMode="auto">
          <a:xfrm flipV="1">
            <a:off x="9701479" y="2538388"/>
            <a:ext cx="0" cy="571500"/>
          </a:xfrm>
          <a:prstGeom prst="line">
            <a:avLst/>
          </a:prstGeom>
          <a:noFill/>
          <a:ln w="25400">
            <a:solidFill>
              <a:srgbClr val="D9D9D9"/>
            </a:solidFill>
            <a:prstDash val="sysDash"/>
            <a:round/>
            <a:headEnd/>
            <a:tailEnd type="oval" w="med" len="med"/>
          </a:ln>
          <a:extLst>
            <a:ext uri="{909E8E84-426E-40DD-AFC4-6F175D3DCCD1}">
              <a14:hiddenFill xmlns:a14="http://schemas.microsoft.com/office/drawing/2010/main">
                <a:noFill/>
              </a14:hiddenFill>
            </a:ext>
          </a:extLst>
        </p:spPr>
      </p:cxnSp>
      <p:sp>
        <p:nvSpPr>
          <p:cNvPr id="35" name="TextBox 55">
            <a:extLst>
              <a:ext uri="{FF2B5EF4-FFF2-40B4-BE49-F238E27FC236}">
                <a16:creationId xmlns:a16="http://schemas.microsoft.com/office/drawing/2014/main" id="{6EFAD201-19C1-5142-1F08-88E644C7764B}"/>
              </a:ext>
            </a:extLst>
          </p:cNvPr>
          <p:cNvSpPr txBox="1">
            <a:spLocks noChangeArrowheads="1"/>
          </p:cNvSpPr>
          <p:nvPr/>
        </p:nvSpPr>
        <p:spPr bwMode="auto">
          <a:xfrm flipH="1">
            <a:off x="9276823" y="3286337"/>
            <a:ext cx="8477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80000"/>
              </a:lnSpc>
              <a:buFont typeface="Arial" panose="020B0604020202020204" pitchFamily="34" charset="0"/>
              <a:buNone/>
            </a:pPr>
            <a:r>
              <a:rPr lang="zh-CN" altLang="en-US" sz="2000" dirty="0">
                <a:solidFill>
                  <a:srgbClr val="09405E"/>
                </a:solidFill>
                <a:latin typeface="黑体" panose="02010609060101010101" pitchFamily="49" charset="-122"/>
                <a:ea typeface="黑体" panose="02010609060101010101" pitchFamily="49" charset="-122"/>
              </a:rPr>
              <a:t>研发</a:t>
            </a:r>
          </a:p>
        </p:txBody>
      </p:sp>
      <p:sp>
        <p:nvSpPr>
          <p:cNvPr id="36" name="TextBox 59">
            <a:extLst>
              <a:ext uri="{FF2B5EF4-FFF2-40B4-BE49-F238E27FC236}">
                <a16:creationId xmlns:a16="http://schemas.microsoft.com/office/drawing/2014/main" id="{9C1DCECF-155E-7ED1-92F3-731ACF331796}"/>
              </a:ext>
            </a:extLst>
          </p:cNvPr>
          <p:cNvSpPr txBox="1">
            <a:spLocks noChangeArrowheads="1"/>
          </p:cNvSpPr>
          <p:nvPr/>
        </p:nvSpPr>
        <p:spPr bwMode="auto">
          <a:xfrm>
            <a:off x="8426316" y="982652"/>
            <a:ext cx="3048820" cy="1596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buFont typeface="Arial" panose="020B0604020202020204" pitchFamily="34" charset="0"/>
              <a:buNone/>
            </a:pPr>
            <a:r>
              <a:rPr lang="zh-CN" altLang="en-US" dirty="0">
                <a:latin typeface="黑体" panose="02010609060101010101" pitchFamily="49" charset="-122"/>
                <a:ea typeface="黑体" panose="02010609060101010101" pitchFamily="49" charset="-122"/>
              </a:rPr>
              <a:t>不断</a:t>
            </a:r>
            <a:r>
              <a:rPr lang="zh-CN" altLang="en-US" sz="2000" b="1" dirty="0">
                <a:solidFill>
                  <a:srgbClr val="FF0000"/>
                </a:solidFill>
                <a:latin typeface="黑体" panose="02010609060101010101" pitchFamily="49" charset="-122"/>
                <a:ea typeface="黑体" panose="02010609060101010101" pitchFamily="49" charset="-122"/>
              </a:rPr>
              <a:t>开拓</a:t>
            </a:r>
            <a:r>
              <a:rPr lang="zh-CN" altLang="en-US" dirty="0">
                <a:latin typeface="黑体" panose="02010609060101010101" pitchFamily="49" charset="-122"/>
                <a:ea typeface="黑体" panose="02010609060101010101" pitchFamily="49" charset="-122"/>
              </a:rPr>
              <a:t>新型聚氨酯材料在医疗器械领域的</a:t>
            </a:r>
            <a:r>
              <a:rPr lang="zh-CN" altLang="en-US" sz="2000" b="1" dirty="0">
                <a:solidFill>
                  <a:srgbClr val="FF0000"/>
                </a:solidFill>
                <a:latin typeface="黑体" panose="02010609060101010101" pitchFamily="49" charset="-122"/>
                <a:ea typeface="黑体" panose="02010609060101010101" pitchFamily="49" charset="-122"/>
              </a:rPr>
              <a:t>应用</a:t>
            </a:r>
            <a:r>
              <a:rPr lang="zh-CN" altLang="en-US" dirty="0">
                <a:latin typeface="黑体" panose="02010609060101010101" pitchFamily="49" charset="-122"/>
                <a:ea typeface="黑体" panose="02010609060101010101" pitchFamily="49" charset="-122"/>
              </a:rPr>
              <a:t>。</a:t>
            </a:r>
            <a:r>
              <a:rPr lang="en-US" altLang="zh-CN" dirty="0">
                <a:latin typeface="黑体" panose="02010609060101010101" pitchFamily="49" charset="-122"/>
                <a:ea typeface="黑体" panose="02010609060101010101" pitchFamily="49" charset="-122"/>
              </a:rPr>
              <a:t>3~5</a:t>
            </a:r>
            <a:r>
              <a:rPr lang="zh-CN" altLang="en-US" dirty="0">
                <a:latin typeface="黑体" panose="02010609060101010101" pitchFamily="49" charset="-122"/>
                <a:ea typeface="黑体" panose="02010609060101010101" pitchFamily="49" charset="-122"/>
              </a:rPr>
              <a:t>年之后，预计具备产业化条件的成果</a:t>
            </a:r>
            <a:r>
              <a:rPr lang="zh-CN" altLang="en-US" sz="2000" b="1" dirty="0">
                <a:solidFill>
                  <a:srgbClr val="FF0000"/>
                </a:solidFill>
                <a:latin typeface="黑体" panose="02010609060101010101" pitchFamily="49" charset="-122"/>
                <a:ea typeface="黑体" panose="02010609060101010101" pitchFamily="49" charset="-122"/>
              </a:rPr>
              <a:t>超过</a:t>
            </a:r>
            <a:r>
              <a:rPr lang="en-US" altLang="zh-CN" sz="2000" b="1" dirty="0">
                <a:solidFill>
                  <a:srgbClr val="FF0000"/>
                </a:solidFill>
                <a:latin typeface="黑体" panose="02010609060101010101" pitchFamily="49" charset="-122"/>
                <a:ea typeface="黑体" panose="02010609060101010101" pitchFamily="49" charset="-122"/>
              </a:rPr>
              <a:t>3</a:t>
            </a:r>
            <a:r>
              <a:rPr lang="zh-CN" altLang="en-US" sz="2000" b="1" dirty="0">
                <a:solidFill>
                  <a:srgbClr val="FF0000"/>
                </a:solidFill>
                <a:latin typeface="黑体" panose="02010609060101010101" pitchFamily="49" charset="-122"/>
                <a:ea typeface="黑体" panose="02010609060101010101" pitchFamily="49" charset="-122"/>
              </a:rPr>
              <a:t>项</a:t>
            </a:r>
            <a:r>
              <a:rPr lang="zh-CN" altLang="en-US" dirty="0">
                <a:latin typeface="黑体" panose="02010609060101010101" pitchFamily="49" charset="-122"/>
                <a:ea typeface="黑体" panose="02010609060101010101" pitchFamily="49" charset="-122"/>
              </a:rPr>
              <a:t>。</a:t>
            </a:r>
            <a:endParaRPr lang="en-US" altLang="zh-CN" dirty="0">
              <a:latin typeface="黑体" panose="02010609060101010101" pitchFamily="49" charset="-122"/>
              <a:ea typeface="黑体" panose="02010609060101010101" pitchFamily="49" charset="-122"/>
            </a:endParaRPr>
          </a:p>
        </p:txBody>
      </p:sp>
      <p:sp>
        <p:nvSpPr>
          <p:cNvPr id="37" name="椭圆 3">
            <a:extLst>
              <a:ext uri="{FF2B5EF4-FFF2-40B4-BE49-F238E27FC236}">
                <a16:creationId xmlns:a16="http://schemas.microsoft.com/office/drawing/2014/main" id="{7994A319-AF85-46A5-C0E3-718B2AF0DCCB}"/>
              </a:ext>
            </a:extLst>
          </p:cNvPr>
          <p:cNvSpPr>
            <a:spLocks noChangeArrowheads="1"/>
          </p:cNvSpPr>
          <p:nvPr/>
        </p:nvSpPr>
        <p:spPr bwMode="auto">
          <a:xfrm>
            <a:off x="3795978" y="3662339"/>
            <a:ext cx="2755900" cy="1016000"/>
          </a:xfrm>
          <a:custGeom>
            <a:avLst/>
            <a:gdLst>
              <a:gd name="T0" fmla="*/ 6380872 w 2237755"/>
              <a:gd name="T1" fmla="*/ 2238 h 923678"/>
              <a:gd name="T2" fmla="*/ 7807609 w 2237755"/>
              <a:gd name="T3" fmla="*/ 694757 h 923678"/>
              <a:gd name="T4" fmla="*/ 3932757 w 2237755"/>
              <a:gd name="T5" fmla="*/ 1635905 h 923678"/>
              <a:gd name="T6" fmla="*/ 0 w 2237755"/>
              <a:gd name="T7" fmla="*/ 704020 h 923678"/>
              <a:gd name="T8" fmla="*/ 1504811 w 2237755"/>
              <a:gd name="T9" fmla="*/ 0 h 923678"/>
              <a:gd name="T10" fmla="*/ 3918100 w 2237755"/>
              <a:gd name="T11" fmla="*/ 535578 h 923678"/>
              <a:gd name="T12" fmla="*/ 6380872 w 2237755"/>
              <a:gd name="T13" fmla="*/ 2238 h 923678"/>
              <a:gd name="T14" fmla="*/ 0 60000 65536"/>
              <a:gd name="T15" fmla="*/ 0 60000 65536"/>
              <a:gd name="T16" fmla="*/ 0 60000 65536"/>
              <a:gd name="T17" fmla="*/ 0 60000 65536"/>
              <a:gd name="T18" fmla="*/ 0 60000 65536"/>
              <a:gd name="T19" fmla="*/ 0 60000 65536"/>
              <a:gd name="T20" fmla="*/ 0 60000 65536"/>
              <a:gd name="T21" fmla="*/ 0 w 2237755"/>
              <a:gd name="T22" fmla="*/ 0 h 923678"/>
              <a:gd name="T23" fmla="*/ 2237755 w 2237755"/>
              <a:gd name="T24" fmla="*/ 923678 h 9236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37755" h="923678">
                <a:moveTo>
                  <a:pt x="1828835" y="1264"/>
                </a:moveTo>
                <a:lnTo>
                  <a:pt x="2237755" y="392279"/>
                </a:lnTo>
                <a:cubicBezTo>
                  <a:pt x="1957146" y="738766"/>
                  <a:pt x="1500135" y="922803"/>
                  <a:pt x="1127176" y="923675"/>
                </a:cubicBezTo>
                <a:cubicBezTo>
                  <a:pt x="754217" y="924547"/>
                  <a:pt x="285269" y="740170"/>
                  <a:pt x="0" y="397509"/>
                </a:cubicBezTo>
                <a:cubicBezTo>
                  <a:pt x="159159" y="265007"/>
                  <a:pt x="272138" y="132502"/>
                  <a:pt x="431297" y="0"/>
                </a:cubicBezTo>
                <a:cubicBezTo>
                  <a:pt x="597587" y="199744"/>
                  <a:pt x="890052" y="302191"/>
                  <a:pt x="1122975" y="302402"/>
                </a:cubicBezTo>
                <a:cubicBezTo>
                  <a:pt x="1355898" y="302613"/>
                  <a:pt x="1665262" y="203238"/>
                  <a:pt x="1828835" y="1264"/>
                </a:cubicBezTo>
                <a:close/>
              </a:path>
            </a:pathLst>
          </a:custGeom>
          <a:solidFill>
            <a:schemeClr val="accent6">
              <a:lumMod val="60000"/>
              <a:lumOff val="40000"/>
            </a:schemeClr>
          </a:solidFill>
          <a:ln>
            <a:noFill/>
          </a:ln>
        </p:spPr>
        <p:txBody>
          <a:bodyPr lIns="0" tIns="24000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3200" dirty="0">
              <a:solidFill>
                <a:srgbClr val="FFFFFF"/>
              </a:solidFill>
              <a:latin typeface="微软雅黑" panose="020B0503020204020204" pitchFamily="34" charset="-122"/>
              <a:ea typeface="微软雅黑" panose="020B0503020204020204" pitchFamily="34" charset="-122"/>
            </a:endParaRPr>
          </a:p>
        </p:txBody>
      </p:sp>
      <p:sp>
        <p:nvSpPr>
          <p:cNvPr id="38" name="空心弧 68">
            <a:extLst>
              <a:ext uri="{FF2B5EF4-FFF2-40B4-BE49-F238E27FC236}">
                <a16:creationId xmlns:a16="http://schemas.microsoft.com/office/drawing/2014/main" id="{D6097DC2-E50A-73EF-5444-02C36D8C62AA}"/>
              </a:ext>
            </a:extLst>
          </p:cNvPr>
          <p:cNvSpPr>
            <a:spLocks noChangeArrowheads="1"/>
          </p:cNvSpPr>
          <p:nvPr/>
        </p:nvSpPr>
        <p:spPr bwMode="auto">
          <a:xfrm>
            <a:off x="5599378" y="3078139"/>
            <a:ext cx="3668712" cy="3275012"/>
          </a:xfrm>
          <a:custGeom>
            <a:avLst/>
            <a:gdLst>
              <a:gd name="T0" fmla="*/ 492844 w 3668712"/>
              <a:gd name="T1" fmla="*/ 520681 h 3275012"/>
              <a:gd name="T2" fmla="*/ 1845428 w 3668712"/>
              <a:gd name="T3" fmla="*/ 30 h 3275012"/>
              <a:gd name="T4" fmla="*/ 3192929 w 3668712"/>
              <a:gd name="T5" fmla="*/ 537239 h 3275012"/>
              <a:gd name="T6" fmla="*/ 2657971 w 3668712"/>
              <a:gd name="T7" fmla="*/ 970485 h 3275012"/>
              <a:gd name="T8" fmla="*/ 1840810 w 3668712"/>
              <a:gd name="T9" fmla="*/ 682986 h 3275012"/>
              <a:gd name="T10" fmla="*/ 1021911 w 3668712"/>
              <a:gd name="T11" fmla="*/ 961136 h 3275012"/>
              <a:gd name="T12" fmla="*/ 492844 w 3668712"/>
              <a:gd name="T13" fmla="*/ 520681 h 3275012"/>
              <a:gd name="T14" fmla="*/ 0 60000 65536"/>
              <a:gd name="T15" fmla="*/ 0 60000 65536"/>
              <a:gd name="T16" fmla="*/ 0 60000 65536"/>
              <a:gd name="T17" fmla="*/ 0 60000 65536"/>
              <a:gd name="T18" fmla="*/ 0 60000 65536"/>
              <a:gd name="T19" fmla="*/ 0 60000 65536"/>
              <a:gd name="T20" fmla="*/ 0 60000 65536"/>
              <a:gd name="T21" fmla="*/ 0 w 3668712"/>
              <a:gd name="T22" fmla="*/ 0 h 3275012"/>
              <a:gd name="T23" fmla="*/ 3668712 w 3668712"/>
              <a:gd name="T24" fmla="*/ 3275012 h 32750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68712" h="3275012">
                <a:moveTo>
                  <a:pt x="492844" y="520681"/>
                </a:moveTo>
                <a:cubicBezTo>
                  <a:pt x="842421" y="186062"/>
                  <a:pt x="1332883" y="-2732"/>
                  <a:pt x="1845428" y="30"/>
                </a:cubicBezTo>
                <a:cubicBezTo>
                  <a:pt x="2359037" y="2798"/>
                  <a:pt x="2847820" y="197661"/>
                  <a:pt x="3192929" y="537239"/>
                </a:cubicBezTo>
                <a:lnTo>
                  <a:pt x="2657971" y="970485"/>
                </a:lnTo>
                <a:cubicBezTo>
                  <a:pt x="2442886" y="787954"/>
                  <a:pt x="2148601" y="684416"/>
                  <a:pt x="1840810" y="682986"/>
                </a:cubicBezTo>
                <a:cubicBezTo>
                  <a:pt x="1534047" y="681560"/>
                  <a:pt x="1239282" y="781681"/>
                  <a:pt x="1021911" y="961136"/>
                </a:cubicBezTo>
                <a:lnTo>
                  <a:pt x="492844" y="520681"/>
                </a:lnTo>
                <a:close/>
              </a:path>
            </a:pathLst>
          </a:custGeom>
          <a:solidFill>
            <a:schemeClr val="accent6">
              <a:lumMod val="75000"/>
            </a:schemeClr>
          </a:solidFill>
          <a:ln>
            <a:noFill/>
          </a:ln>
        </p:spPr>
        <p:txBody>
          <a:bodyPr lIns="0" tIns="0" rIns="0" bIns="240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3200">
                <a:solidFill>
                  <a:srgbClr val="FFFFFF"/>
                </a:solidFill>
                <a:latin typeface="微软雅黑" panose="020B0503020204020204" pitchFamily="34" charset="-122"/>
                <a:ea typeface="微软雅黑" panose="020B0503020204020204" pitchFamily="34" charset="-122"/>
              </a:rPr>
              <a:t>标题</a:t>
            </a:r>
            <a:endParaRPr lang="en-US" altLang="zh-CN" sz="3200">
              <a:solidFill>
                <a:srgbClr val="FFFFFF"/>
              </a:solidFill>
              <a:latin typeface="微软雅黑" panose="020B0503020204020204" pitchFamily="34" charset="-122"/>
              <a:ea typeface="微软雅黑" panose="020B0503020204020204" pitchFamily="34" charset="-122"/>
            </a:endParaRPr>
          </a:p>
        </p:txBody>
      </p:sp>
      <p:sp>
        <p:nvSpPr>
          <p:cNvPr id="39" name="椭圆 3">
            <a:extLst>
              <a:ext uri="{FF2B5EF4-FFF2-40B4-BE49-F238E27FC236}">
                <a16:creationId xmlns:a16="http://schemas.microsoft.com/office/drawing/2014/main" id="{60CAAEA9-6133-34BC-470D-C38F4CC4C18E}"/>
              </a:ext>
            </a:extLst>
          </p:cNvPr>
          <p:cNvSpPr>
            <a:spLocks noChangeArrowheads="1"/>
          </p:cNvSpPr>
          <p:nvPr/>
        </p:nvSpPr>
        <p:spPr bwMode="auto">
          <a:xfrm>
            <a:off x="8323528" y="3634682"/>
            <a:ext cx="2754312" cy="1016000"/>
          </a:xfrm>
          <a:custGeom>
            <a:avLst/>
            <a:gdLst>
              <a:gd name="T0" fmla="*/ 6358842 w 2237755"/>
              <a:gd name="T1" fmla="*/ 2238 h 923678"/>
              <a:gd name="T2" fmla="*/ 7780655 w 2237755"/>
              <a:gd name="T3" fmla="*/ 694757 h 923678"/>
              <a:gd name="T4" fmla="*/ 3919182 w 2237755"/>
              <a:gd name="T5" fmla="*/ 1635905 h 923678"/>
              <a:gd name="T6" fmla="*/ 0 w 2237755"/>
              <a:gd name="T7" fmla="*/ 704020 h 923678"/>
              <a:gd name="T8" fmla="*/ 1499614 w 2237755"/>
              <a:gd name="T9" fmla="*/ 0 h 923678"/>
              <a:gd name="T10" fmla="*/ 3904572 w 2237755"/>
              <a:gd name="T11" fmla="*/ 535578 h 923678"/>
              <a:gd name="T12" fmla="*/ 6358842 w 2237755"/>
              <a:gd name="T13" fmla="*/ 2238 h 923678"/>
              <a:gd name="T14" fmla="*/ 0 60000 65536"/>
              <a:gd name="T15" fmla="*/ 0 60000 65536"/>
              <a:gd name="T16" fmla="*/ 0 60000 65536"/>
              <a:gd name="T17" fmla="*/ 0 60000 65536"/>
              <a:gd name="T18" fmla="*/ 0 60000 65536"/>
              <a:gd name="T19" fmla="*/ 0 60000 65536"/>
              <a:gd name="T20" fmla="*/ 0 60000 65536"/>
              <a:gd name="T21" fmla="*/ 0 w 2237755"/>
              <a:gd name="T22" fmla="*/ 0 h 923678"/>
              <a:gd name="T23" fmla="*/ 2237755 w 2237755"/>
              <a:gd name="T24" fmla="*/ 923678 h 9236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37755" h="923678">
                <a:moveTo>
                  <a:pt x="1828835" y="1264"/>
                </a:moveTo>
                <a:lnTo>
                  <a:pt x="2237755" y="392279"/>
                </a:lnTo>
                <a:cubicBezTo>
                  <a:pt x="1957146" y="738766"/>
                  <a:pt x="1500135" y="922803"/>
                  <a:pt x="1127176" y="923675"/>
                </a:cubicBezTo>
                <a:cubicBezTo>
                  <a:pt x="754217" y="924547"/>
                  <a:pt x="285269" y="740170"/>
                  <a:pt x="0" y="397509"/>
                </a:cubicBezTo>
                <a:cubicBezTo>
                  <a:pt x="159159" y="265007"/>
                  <a:pt x="272138" y="132502"/>
                  <a:pt x="431297" y="0"/>
                </a:cubicBezTo>
                <a:cubicBezTo>
                  <a:pt x="597587" y="199744"/>
                  <a:pt x="890052" y="302191"/>
                  <a:pt x="1122975" y="302402"/>
                </a:cubicBezTo>
                <a:cubicBezTo>
                  <a:pt x="1355898" y="302613"/>
                  <a:pt x="1665262" y="203238"/>
                  <a:pt x="1828835" y="1264"/>
                </a:cubicBezTo>
                <a:close/>
              </a:path>
            </a:pathLst>
          </a:custGeom>
          <a:solidFill>
            <a:schemeClr val="accent6">
              <a:lumMod val="50000"/>
            </a:schemeClr>
          </a:solidFill>
          <a:ln>
            <a:noFill/>
          </a:ln>
        </p:spPr>
        <p:txBody>
          <a:bodyPr lIns="0" tIns="24000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3200" dirty="0">
              <a:solidFill>
                <a:srgbClr val="FFFFFF"/>
              </a:solidFill>
              <a:latin typeface="微软雅黑" panose="020B0503020204020204" pitchFamily="34" charset="-122"/>
              <a:ea typeface="微软雅黑" panose="020B0503020204020204" pitchFamily="34" charset="-122"/>
            </a:endParaRPr>
          </a:p>
        </p:txBody>
      </p:sp>
      <p:pic>
        <p:nvPicPr>
          <p:cNvPr id="40" name="Picture 2">
            <a:extLst>
              <a:ext uri="{FF2B5EF4-FFF2-40B4-BE49-F238E27FC236}">
                <a16:creationId xmlns:a16="http://schemas.microsoft.com/office/drawing/2014/main" id="{E4843977-0C62-96E2-E426-29962E5EEEC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71313" y="4733487"/>
            <a:ext cx="1470023" cy="1960031"/>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a:extLst>
              <a:ext uri="{FF2B5EF4-FFF2-40B4-BE49-F238E27FC236}">
                <a16:creationId xmlns:a16="http://schemas.microsoft.com/office/drawing/2014/main" id="{A347DD51-337F-117F-51FD-9569628291D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13925" y="4733487"/>
            <a:ext cx="1700508" cy="1960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0799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1" name="组合 4"/>
          <p:cNvGrpSpPr>
            <a:grpSpLocks/>
          </p:cNvGrpSpPr>
          <p:nvPr/>
        </p:nvGrpSpPr>
        <p:grpSpPr bwMode="auto">
          <a:xfrm>
            <a:off x="649288" y="247650"/>
            <a:ext cx="11101387" cy="644525"/>
            <a:chOff x="194" y="618"/>
            <a:chExt cx="18124" cy="1015"/>
          </a:xfrm>
        </p:grpSpPr>
        <p:sp>
          <p:nvSpPr>
            <p:cNvPr id="27688" name="文本框 5"/>
            <p:cNvSpPr>
              <a:spLocks noChangeArrowheads="1"/>
            </p:cNvSpPr>
            <p:nvPr/>
          </p:nvSpPr>
          <p:spPr bwMode="auto">
            <a:xfrm>
              <a:off x="194" y="618"/>
              <a:ext cx="8362" cy="1015"/>
            </a:xfrm>
            <a:prstGeom prst="parallelogram">
              <a:avLst>
                <a:gd name="adj" fmla="val 24982"/>
              </a:avLst>
            </a:prstGeom>
            <a:noFill/>
            <a:ln w="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en-US" sz="2800" b="1" dirty="0">
                  <a:latin typeface="黑体" panose="02010609060101010101" pitchFamily="49" charset="-122"/>
                  <a:ea typeface="黑体" panose="02010609060101010101" pitchFamily="49" charset="-122"/>
                  <a:sym typeface="+mn-ea"/>
                </a:rPr>
                <a:t>四</a:t>
              </a:r>
              <a:r>
                <a:rPr lang="zh-CN" altLang="zh-CN" sz="2800" b="1" dirty="0">
                  <a:latin typeface="黑体" panose="02010609060101010101" pitchFamily="49" charset="-122"/>
                  <a:ea typeface="黑体" panose="02010609060101010101" pitchFamily="49" charset="-122"/>
                  <a:sym typeface="+mn-ea"/>
                </a:rPr>
                <a:t>、</a:t>
              </a:r>
              <a:r>
                <a:rPr lang="zh-CN" altLang="en-US" sz="2800" b="1" dirty="0">
                  <a:latin typeface="黑体" panose="02010609060101010101" pitchFamily="49" charset="-122"/>
                  <a:ea typeface="黑体" panose="02010609060101010101" pitchFamily="49" charset="-122"/>
                  <a:sym typeface="+mn-ea"/>
                </a:rPr>
                <a:t>项目规划</a:t>
              </a:r>
              <a:endParaRPr lang="zh-CN" altLang="zh-CN" sz="2800" b="1" dirty="0">
                <a:latin typeface="黑体" panose="02010609060101010101" pitchFamily="49" charset="-122"/>
                <a:ea typeface="黑体" panose="02010609060101010101" pitchFamily="49" charset="-122"/>
                <a:sym typeface="+mn-ea"/>
              </a:endParaRPr>
            </a:p>
          </p:txBody>
        </p:sp>
        <p:sp>
          <p:nvSpPr>
            <p:cNvPr id="7" name="文本框 6"/>
            <p:cNvSpPr txBox="1"/>
            <p:nvPr/>
          </p:nvSpPr>
          <p:spPr>
            <a:xfrm>
              <a:off x="8504" y="618"/>
              <a:ext cx="9814" cy="1007"/>
            </a:xfrm>
            <a:prstGeom prst="parallelogram">
              <a:avLst/>
            </a:prstGeom>
            <a:solidFill>
              <a:srgbClr val="00B0F0"/>
            </a:solidFill>
          </p:spPr>
          <p:txBody>
            <a:bodyPr>
              <a:spAutoFit/>
            </a:bodyPr>
            <a:lstStyle/>
            <a:p>
              <a:pPr eaLnBrk="1" fontAlgn="auto" hangingPunct="1">
                <a:spcBef>
                  <a:spcPts val="0"/>
                </a:spcBef>
                <a:spcAft>
                  <a:spcPts val="0"/>
                </a:spcAft>
                <a:defRPr/>
              </a:pPr>
              <a:r>
                <a:rPr lang="en-US" sz="2800" dirty="0">
                  <a:gradFill>
                    <a:gsLst>
                      <a:gs pos="0">
                        <a:srgbClr val="7B32B2"/>
                      </a:gs>
                      <a:gs pos="100000">
                        <a:srgbClr val="401A5D"/>
                      </a:gs>
                    </a:gsLst>
                    <a:lin scaled="0"/>
                  </a:gra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           </a:t>
              </a:r>
              <a:r>
                <a:rPr lang="zh-CN" altLang="en-US" sz="2800" b="1" dirty="0">
                  <a:solidFill>
                    <a:schemeClr val="bg1"/>
                  </a:solidFill>
                  <a:latin typeface="黑体" panose="02010609060101010101" pitchFamily="49" charset="-122"/>
                  <a:ea typeface="黑体" panose="02010609060101010101" pitchFamily="49" charset="-122"/>
                  <a:sym typeface="+mn-ea"/>
                </a:rPr>
                <a:t>战略规划</a:t>
              </a:r>
              <a:endParaRPr lang="zh-CN" altLang="en-US" sz="2800" b="1" dirty="0">
                <a:gradFill>
                  <a:gsLst>
                    <a:gs pos="0">
                      <a:srgbClr val="7B32B2"/>
                    </a:gs>
                    <a:gs pos="100000">
                      <a:srgbClr val="401A5D"/>
                    </a:gs>
                  </a:gsLst>
                  <a:lin scaled="0"/>
                </a:gradFill>
                <a:latin typeface="黑体" panose="02010609060101010101" pitchFamily="49" charset="-122"/>
                <a:ea typeface="黑体" panose="02010609060101010101" pitchFamily="49" charset="-122"/>
                <a:sym typeface="+mn-ea"/>
              </a:endParaRPr>
            </a:p>
          </p:txBody>
        </p:sp>
      </p:grpSp>
      <p:sp>
        <p:nvSpPr>
          <p:cNvPr id="27652" name="文本框 14"/>
          <p:cNvSpPr txBox="1">
            <a:spLocks noChangeArrowheads="1"/>
          </p:cNvSpPr>
          <p:nvPr/>
        </p:nvSpPr>
        <p:spPr bwMode="auto">
          <a:xfrm>
            <a:off x="1870075" y="4621213"/>
            <a:ext cx="361950"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latin typeface="黑体" panose="02010609060101010101" pitchFamily="49" charset="-122"/>
              <a:ea typeface="黑体" panose="02010609060101010101" pitchFamily="49" charset="-122"/>
            </a:endParaRPr>
          </a:p>
        </p:txBody>
      </p:sp>
      <p:sp>
        <p:nvSpPr>
          <p:cNvPr id="8" name="Rectangle 1">
            <a:extLst>
              <a:ext uri="{FF2B5EF4-FFF2-40B4-BE49-F238E27FC236}">
                <a16:creationId xmlns:a16="http://schemas.microsoft.com/office/drawing/2014/main" id="{2915D90A-59D5-B74B-A87E-8BCB405CC222}"/>
              </a:ext>
            </a:extLst>
          </p:cNvPr>
          <p:cNvSpPr>
            <a:spLocks/>
          </p:cNvSpPr>
          <p:nvPr/>
        </p:nvSpPr>
        <p:spPr bwMode="auto">
          <a:xfrm>
            <a:off x="860300" y="1409700"/>
            <a:ext cx="2570897" cy="4370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eaLnBrk="1">
              <a:lnSpc>
                <a:spcPct val="80000"/>
              </a:lnSpc>
              <a:spcBef>
                <a:spcPct val="0"/>
              </a:spcBef>
              <a:buSzTx/>
              <a:buFontTx/>
              <a:buNone/>
            </a:pPr>
            <a:r>
              <a:rPr lang="zh-CN" altLang="en-US" sz="2800" b="1" dirty="0">
                <a:solidFill>
                  <a:srgbClr val="FF0000"/>
                </a:solidFill>
                <a:latin typeface="黑体" panose="02010609060101010101" pitchFamily="49" charset="-122"/>
                <a:ea typeface="黑体" panose="02010609060101010101" pitchFamily="49" charset="-122"/>
                <a:sym typeface="Helvetica" panose="020B0604020202020204" pitchFamily="34" charset="0"/>
              </a:rPr>
              <a:t>定价及推广策略</a:t>
            </a:r>
            <a:endParaRPr lang="en-US" altLang="zh-CN" sz="2800" b="1" dirty="0">
              <a:solidFill>
                <a:srgbClr val="FF0000"/>
              </a:solidFill>
              <a:latin typeface="黑体" panose="02010609060101010101" pitchFamily="49" charset="-122"/>
              <a:ea typeface="黑体" panose="02010609060101010101" pitchFamily="49" charset="-122"/>
              <a:sym typeface="Helvetica" panose="020B0604020202020204" pitchFamily="34" charset="0"/>
            </a:endParaRPr>
          </a:p>
        </p:txBody>
      </p:sp>
      <p:pic>
        <p:nvPicPr>
          <p:cNvPr id="40" name="Picture 2">
            <a:extLst>
              <a:ext uri="{FF2B5EF4-FFF2-40B4-BE49-F238E27FC236}">
                <a16:creationId xmlns:a16="http://schemas.microsoft.com/office/drawing/2014/main" id="{E4843977-0C62-96E2-E426-29962E5EEEC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71313" y="4733487"/>
            <a:ext cx="1470023" cy="1960031"/>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a:extLst>
              <a:ext uri="{FF2B5EF4-FFF2-40B4-BE49-F238E27FC236}">
                <a16:creationId xmlns:a16="http://schemas.microsoft.com/office/drawing/2014/main" id="{A347DD51-337F-117F-51FD-9569628291D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13925" y="4733487"/>
            <a:ext cx="1700508" cy="1960031"/>
          </a:xfrm>
          <a:prstGeom prst="rect">
            <a:avLst/>
          </a:prstGeom>
          <a:noFill/>
          <a:extLst>
            <a:ext uri="{909E8E84-426E-40DD-AFC4-6F175D3DCCD1}">
              <a14:hiddenFill xmlns:a14="http://schemas.microsoft.com/office/drawing/2010/main">
                <a:solidFill>
                  <a:srgbClr val="FFFFFF"/>
                </a:solidFill>
              </a14:hiddenFill>
            </a:ext>
          </a:extLst>
        </p:spPr>
      </p:pic>
      <p:grpSp>
        <p:nvGrpSpPr>
          <p:cNvPr id="4" name="组合 3">
            <a:extLst>
              <a:ext uri="{FF2B5EF4-FFF2-40B4-BE49-F238E27FC236}">
                <a16:creationId xmlns:a16="http://schemas.microsoft.com/office/drawing/2014/main" id="{4D7C469A-8002-F710-6593-0F01B78186D8}"/>
              </a:ext>
            </a:extLst>
          </p:cNvPr>
          <p:cNvGrpSpPr/>
          <p:nvPr/>
        </p:nvGrpSpPr>
        <p:grpSpPr>
          <a:xfrm>
            <a:off x="973541" y="2253411"/>
            <a:ext cx="8861494" cy="1174910"/>
            <a:chOff x="914545" y="2369906"/>
            <a:chExt cx="4679122" cy="1174910"/>
          </a:xfrm>
        </p:grpSpPr>
        <p:sp>
          <p:nvSpPr>
            <p:cNvPr id="9" name="Rectangle 7">
              <a:extLst>
                <a:ext uri="{FF2B5EF4-FFF2-40B4-BE49-F238E27FC236}">
                  <a16:creationId xmlns:a16="http://schemas.microsoft.com/office/drawing/2014/main" id="{CC20A216-9D82-FC2D-B3CE-F25D7B677459}"/>
                </a:ext>
              </a:extLst>
            </p:cNvPr>
            <p:cNvSpPr>
              <a:spLocks/>
            </p:cNvSpPr>
            <p:nvPr/>
          </p:nvSpPr>
          <p:spPr bwMode="auto">
            <a:xfrm>
              <a:off x="914545" y="2369906"/>
              <a:ext cx="667665"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marL="285750" indent="-285750" eaLnBrk="1">
                <a:spcBef>
                  <a:spcPct val="0"/>
                </a:spcBef>
                <a:buSzTx/>
                <a:buFont typeface="Wingdings" panose="05000000000000000000" pitchFamily="2" charset="2"/>
                <a:buChar char="Ø"/>
              </a:pPr>
              <a:r>
                <a:rPr lang="zh-CN" altLang="en-US" sz="1800" b="1" dirty="0">
                  <a:solidFill>
                    <a:srgbClr val="FF0000"/>
                  </a:solidFill>
                  <a:latin typeface="黑体" panose="02010609060101010101" pitchFamily="49" charset="-122"/>
                  <a:ea typeface="黑体" panose="02010609060101010101" pitchFamily="49" charset="-122"/>
                  <a:sym typeface="Helvetica" panose="020B0604020202020204" pitchFamily="34" charset="0"/>
                </a:rPr>
                <a:t>定价策略</a:t>
              </a:r>
              <a:endParaRPr lang="zh-CN" altLang="zh-CN" sz="1800" b="1" dirty="0">
                <a:solidFill>
                  <a:srgbClr val="FF0000"/>
                </a:solidFill>
                <a:latin typeface="黑体" panose="02010609060101010101" pitchFamily="49" charset="-122"/>
                <a:ea typeface="黑体" panose="02010609060101010101" pitchFamily="49" charset="-122"/>
                <a:sym typeface="Helvetica" panose="020B0604020202020204" pitchFamily="34" charset="0"/>
              </a:endParaRPr>
            </a:p>
          </p:txBody>
        </p:sp>
        <p:sp>
          <p:nvSpPr>
            <p:cNvPr id="11" name="Rectangle 6">
              <a:extLst>
                <a:ext uri="{FF2B5EF4-FFF2-40B4-BE49-F238E27FC236}">
                  <a16:creationId xmlns:a16="http://schemas.microsoft.com/office/drawing/2014/main" id="{F903881B-39A5-CA3D-CC61-30CCDC4D0CED}"/>
                </a:ext>
              </a:extLst>
            </p:cNvPr>
            <p:cNvSpPr>
              <a:spLocks/>
            </p:cNvSpPr>
            <p:nvPr/>
          </p:nvSpPr>
          <p:spPr bwMode="auto">
            <a:xfrm>
              <a:off x="1251570" y="2709010"/>
              <a:ext cx="4342097" cy="835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nSpc>
                  <a:spcPct val="130000"/>
                </a:lnSpc>
                <a:buNone/>
              </a:pPr>
              <a:r>
                <a:rPr lang="zh-CN" altLang="en-US" sz="2000" dirty="0">
                  <a:solidFill>
                    <a:schemeClr val="tx1"/>
                  </a:solidFill>
                  <a:latin typeface="黑体" panose="02010609060101010101" pitchFamily="49" charset="-122"/>
                  <a:ea typeface="黑体" panose="02010609060101010101" pitchFamily="49" charset="-122"/>
                  <a:cs typeface="+mn-ea"/>
                  <a:sym typeface="+mn-lt"/>
                </a:rPr>
                <a:t>同类竞品只有</a:t>
              </a:r>
              <a:r>
                <a:rPr lang="en-US" altLang="zh-CN" sz="2000" dirty="0" err="1">
                  <a:solidFill>
                    <a:schemeClr val="tx1"/>
                  </a:solidFill>
                  <a:latin typeface="黑体" panose="02010609060101010101" pitchFamily="49" charset="-122"/>
                  <a:ea typeface="黑体" panose="02010609060101010101" pitchFamily="49" charset="-122"/>
                  <a:cs typeface="+mn-ea"/>
                  <a:sym typeface="+mn-lt"/>
                </a:rPr>
                <a:t>Nasopore</a:t>
              </a:r>
              <a:r>
                <a:rPr lang="zh-CN" altLang="en-US" sz="2000" dirty="0">
                  <a:solidFill>
                    <a:schemeClr val="tx1"/>
                  </a:solidFill>
                  <a:latin typeface="黑体" panose="02010609060101010101" pitchFamily="49" charset="-122"/>
                  <a:ea typeface="黑体" panose="02010609060101010101" pitchFamily="49" charset="-122"/>
                  <a:cs typeface="+mn-ea"/>
                  <a:sym typeface="+mn-lt"/>
                </a:rPr>
                <a:t>，采用较低的市场定价，通过价格优势迅速抢占市场，充分体现</a:t>
              </a:r>
              <a:r>
                <a:rPr lang="zh-CN" altLang="en-US" sz="2000" b="1" dirty="0">
                  <a:solidFill>
                    <a:srgbClr val="FF0000"/>
                  </a:solidFill>
                  <a:latin typeface="黑体" panose="02010609060101010101" pitchFamily="49" charset="-122"/>
                  <a:ea typeface="黑体" panose="02010609060101010101" pitchFamily="49" charset="-122"/>
                  <a:cs typeface="+mn-ea"/>
                  <a:sym typeface="+mn-lt"/>
                </a:rPr>
                <a:t>国产化优势</a:t>
              </a:r>
              <a:r>
                <a:rPr lang="zh-CN" altLang="en-US" sz="2000" dirty="0">
                  <a:solidFill>
                    <a:srgbClr val="686769"/>
                  </a:solidFill>
                  <a:latin typeface="黑体" panose="02010609060101010101" pitchFamily="49" charset="-122"/>
                  <a:ea typeface="黑体" panose="02010609060101010101" pitchFamily="49" charset="-122"/>
                  <a:cs typeface="+mn-ea"/>
                  <a:sym typeface="+mn-lt"/>
                </a:rPr>
                <a:t>。</a:t>
              </a:r>
            </a:p>
          </p:txBody>
        </p:sp>
      </p:grpSp>
      <p:grpSp>
        <p:nvGrpSpPr>
          <p:cNvPr id="12" name="组合 11">
            <a:extLst>
              <a:ext uri="{FF2B5EF4-FFF2-40B4-BE49-F238E27FC236}">
                <a16:creationId xmlns:a16="http://schemas.microsoft.com/office/drawing/2014/main" id="{5939B207-07C1-1100-D03C-6EE9098F49C8}"/>
              </a:ext>
            </a:extLst>
          </p:cNvPr>
          <p:cNvGrpSpPr/>
          <p:nvPr/>
        </p:nvGrpSpPr>
        <p:grpSpPr>
          <a:xfrm>
            <a:off x="973541" y="3960827"/>
            <a:ext cx="6188096" cy="2335668"/>
            <a:chOff x="914545" y="3541200"/>
            <a:chExt cx="4743842" cy="2335668"/>
          </a:xfrm>
        </p:grpSpPr>
        <p:sp>
          <p:nvSpPr>
            <p:cNvPr id="13" name="Rectangle 7">
              <a:extLst>
                <a:ext uri="{FF2B5EF4-FFF2-40B4-BE49-F238E27FC236}">
                  <a16:creationId xmlns:a16="http://schemas.microsoft.com/office/drawing/2014/main" id="{CFDA2232-CA1C-D10D-47C8-BDC24380A7DC}"/>
                </a:ext>
              </a:extLst>
            </p:cNvPr>
            <p:cNvSpPr>
              <a:spLocks/>
            </p:cNvSpPr>
            <p:nvPr/>
          </p:nvSpPr>
          <p:spPr bwMode="auto">
            <a:xfrm>
              <a:off x="914545" y="3541200"/>
              <a:ext cx="104060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marL="285750" indent="-285750" eaLnBrk="1">
                <a:spcBef>
                  <a:spcPct val="0"/>
                </a:spcBef>
                <a:buSzTx/>
                <a:buFont typeface="Wingdings" panose="05000000000000000000" pitchFamily="2" charset="2"/>
                <a:buChar char="Ø"/>
              </a:pPr>
              <a:r>
                <a:rPr lang="zh-CN" altLang="en-US" sz="1800" b="1" dirty="0">
                  <a:solidFill>
                    <a:srgbClr val="FF0000"/>
                  </a:solidFill>
                  <a:latin typeface="黑体" panose="02010609060101010101" pitchFamily="49" charset="-122"/>
                  <a:ea typeface="黑体" panose="02010609060101010101" pitchFamily="49" charset="-122"/>
                  <a:sym typeface="Helvetica" panose="020B0604020202020204" pitchFamily="34" charset="0"/>
                </a:rPr>
                <a:t>推广策略</a:t>
              </a:r>
              <a:endParaRPr lang="zh-CN" altLang="zh-CN" sz="1800" b="1" dirty="0">
                <a:solidFill>
                  <a:srgbClr val="FF0000"/>
                </a:solidFill>
                <a:latin typeface="黑体" panose="02010609060101010101" pitchFamily="49" charset="-122"/>
                <a:ea typeface="黑体" panose="02010609060101010101" pitchFamily="49" charset="-122"/>
                <a:sym typeface="Helvetica" panose="020B0604020202020204" pitchFamily="34" charset="0"/>
              </a:endParaRPr>
            </a:p>
          </p:txBody>
        </p:sp>
        <p:sp>
          <p:nvSpPr>
            <p:cNvPr id="15" name="Rectangle 6">
              <a:extLst>
                <a:ext uri="{FF2B5EF4-FFF2-40B4-BE49-F238E27FC236}">
                  <a16:creationId xmlns:a16="http://schemas.microsoft.com/office/drawing/2014/main" id="{046D7A36-D556-75B0-D3C5-4DCD9A706CAC}"/>
                </a:ext>
              </a:extLst>
            </p:cNvPr>
            <p:cNvSpPr>
              <a:spLocks/>
            </p:cNvSpPr>
            <p:nvPr/>
          </p:nvSpPr>
          <p:spPr bwMode="auto">
            <a:xfrm>
              <a:off x="1316290" y="3984362"/>
              <a:ext cx="4342097" cy="18925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nSpc>
                  <a:spcPct val="130000"/>
                </a:lnSpc>
                <a:buNone/>
              </a:pPr>
              <a:r>
                <a:rPr lang="zh-CN" altLang="en-US" sz="2000" b="1" dirty="0">
                  <a:solidFill>
                    <a:srgbClr val="FF0000"/>
                  </a:solidFill>
                  <a:latin typeface="黑体" panose="02010609060101010101" pitchFamily="49" charset="-122"/>
                  <a:ea typeface="黑体" panose="02010609060101010101" pitchFamily="49" charset="-122"/>
                  <a:cs typeface="+mn-ea"/>
                  <a:sym typeface="+mn-lt"/>
                </a:rPr>
                <a:t>“全代理”模式</a:t>
              </a:r>
              <a:r>
                <a:rPr lang="zh-CN" altLang="en-US" sz="2000" dirty="0">
                  <a:solidFill>
                    <a:schemeClr val="tx1"/>
                  </a:solidFill>
                  <a:latin typeface="黑体" panose="02010609060101010101" pitchFamily="49" charset="-122"/>
                  <a:ea typeface="黑体" panose="02010609060101010101" pitchFamily="49" charset="-122"/>
                  <a:cs typeface="+mn-ea"/>
                  <a:sym typeface="+mn-lt"/>
                </a:rPr>
                <a:t>， 规避法律风险，减轻资金压力，减少渠道建设周期和成本，减少公司销售人员的费用、培养周期及试错成本。</a:t>
              </a:r>
              <a:endParaRPr lang="en-US" altLang="zh-CN" sz="2000" dirty="0">
                <a:solidFill>
                  <a:schemeClr val="tx1"/>
                </a:solidFill>
                <a:latin typeface="黑体" panose="02010609060101010101" pitchFamily="49" charset="-122"/>
                <a:ea typeface="黑体" panose="02010609060101010101" pitchFamily="49" charset="-122"/>
                <a:cs typeface="+mn-ea"/>
                <a:sym typeface="+mn-lt"/>
              </a:endParaRPr>
            </a:p>
            <a:p>
              <a:pPr>
                <a:lnSpc>
                  <a:spcPct val="130000"/>
                </a:lnSpc>
                <a:buNone/>
              </a:pPr>
              <a:r>
                <a:rPr lang="zh-CN" altLang="en-US" sz="2000" dirty="0">
                  <a:solidFill>
                    <a:srgbClr val="FF0000"/>
                  </a:solidFill>
                  <a:latin typeface="黑体" panose="02010609060101010101" pitchFamily="49" charset="-122"/>
                  <a:ea typeface="黑体" panose="02010609060101010101" pitchFamily="49" charset="-122"/>
                  <a:cs typeface="+mn-ea"/>
                  <a:sym typeface="+mn-lt"/>
                </a:rPr>
                <a:t>已与</a:t>
              </a:r>
              <a:r>
                <a:rPr lang="en-US" altLang="zh-CN" sz="2000" dirty="0" err="1">
                  <a:solidFill>
                    <a:srgbClr val="FF0000"/>
                  </a:solidFill>
                  <a:latin typeface="黑体" panose="02010609060101010101" pitchFamily="49" charset="-122"/>
                  <a:ea typeface="黑体" panose="02010609060101010101" pitchFamily="49" charset="-122"/>
                  <a:cs typeface="+mn-ea"/>
                  <a:sym typeface="+mn-lt"/>
                </a:rPr>
                <a:t>Nasopore</a:t>
              </a:r>
              <a:r>
                <a:rPr lang="zh-CN" altLang="en-US" sz="2000" dirty="0">
                  <a:solidFill>
                    <a:srgbClr val="FF0000"/>
                  </a:solidFill>
                  <a:latin typeface="黑体" panose="02010609060101010101" pitchFamily="49" charset="-122"/>
                  <a:ea typeface="黑体" panose="02010609060101010101" pitchFamily="49" charset="-122"/>
                  <a:cs typeface="+mn-ea"/>
                  <a:sym typeface="+mn-lt"/>
                </a:rPr>
                <a:t>国内总代理达成口头合作意向。</a:t>
              </a:r>
            </a:p>
          </p:txBody>
        </p:sp>
      </p:grpSp>
    </p:spTree>
    <p:extLst>
      <p:ext uri="{BB962C8B-B14F-4D97-AF65-F5344CB8AC3E}">
        <p14:creationId xmlns:p14="http://schemas.microsoft.com/office/powerpoint/2010/main" val="3127149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1" name="组合 4"/>
          <p:cNvGrpSpPr>
            <a:grpSpLocks/>
          </p:cNvGrpSpPr>
          <p:nvPr/>
        </p:nvGrpSpPr>
        <p:grpSpPr bwMode="auto">
          <a:xfrm>
            <a:off x="649288" y="247650"/>
            <a:ext cx="11101387" cy="644525"/>
            <a:chOff x="194" y="618"/>
            <a:chExt cx="18124" cy="1015"/>
          </a:xfrm>
        </p:grpSpPr>
        <p:sp>
          <p:nvSpPr>
            <p:cNvPr id="27688" name="文本框 5"/>
            <p:cNvSpPr>
              <a:spLocks noChangeArrowheads="1"/>
            </p:cNvSpPr>
            <p:nvPr/>
          </p:nvSpPr>
          <p:spPr bwMode="auto">
            <a:xfrm>
              <a:off x="194" y="618"/>
              <a:ext cx="8362" cy="1015"/>
            </a:xfrm>
            <a:prstGeom prst="parallelogram">
              <a:avLst>
                <a:gd name="adj" fmla="val 24982"/>
              </a:avLst>
            </a:prstGeom>
            <a:noFill/>
            <a:ln w="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en-US" sz="2800" b="1" dirty="0">
                  <a:latin typeface="黑体" panose="02010609060101010101" pitchFamily="49" charset="-122"/>
                  <a:ea typeface="黑体" panose="02010609060101010101" pitchFamily="49" charset="-122"/>
                  <a:sym typeface="+mn-ea"/>
                </a:rPr>
                <a:t>四</a:t>
              </a:r>
              <a:r>
                <a:rPr lang="zh-CN" altLang="zh-CN" sz="2800" b="1" dirty="0">
                  <a:latin typeface="黑体" panose="02010609060101010101" pitchFamily="49" charset="-122"/>
                  <a:ea typeface="黑体" panose="02010609060101010101" pitchFamily="49" charset="-122"/>
                  <a:sym typeface="+mn-ea"/>
                </a:rPr>
                <a:t>、</a:t>
              </a:r>
              <a:r>
                <a:rPr lang="zh-CN" altLang="en-US" sz="2800" b="1" dirty="0">
                  <a:latin typeface="黑体" panose="02010609060101010101" pitchFamily="49" charset="-122"/>
                  <a:ea typeface="黑体" panose="02010609060101010101" pitchFamily="49" charset="-122"/>
                  <a:sym typeface="+mn-ea"/>
                </a:rPr>
                <a:t>项目规划</a:t>
              </a:r>
              <a:endParaRPr lang="zh-CN" altLang="zh-CN" sz="2800" b="1" dirty="0">
                <a:latin typeface="黑体" panose="02010609060101010101" pitchFamily="49" charset="-122"/>
                <a:ea typeface="黑体" panose="02010609060101010101" pitchFamily="49" charset="-122"/>
                <a:sym typeface="+mn-ea"/>
              </a:endParaRPr>
            </a:p>
          </p:txBody>
        </p:sp>
        <p:sp>
          <p:nvSpPr>
            <p:cNvPr id="7" name="文本框 6"/>
            <p:cNvSpPr txBox="1"/>
            <p:nvPr/>
          </p:nvSpPr>
          <p:spPr>
            <a:xfrm>
              <a:off x="8504" y="618"/>
              <a:ext cx="9814" cy="1007"/>
            </a:xfrm>
            <a:prstGeom prst="parallelogram">
              <a:avLst/>
            </a:prstGeom>
            <a:solidFill>
              <a:srgbClr val="00B0F0"/>
            </a:solidFill>
          </p:spPr>
          <p:txBody>
            <a:bodyPr>
              <a:spAutoFit/>
            </a:bodyPr>
            <a:lstStyle/>
            <a:p>
              <a:pPr eaLnBrk="1" fontAlgn="auto" hangingPunct="1">
                <a:spcBef>
                  <a:spcPts val="0"/>
                </a:spcBef>
                <a:spcAft>
                  <a:spcPts val="0"/>
                </a:spcAft>
                <a:defRPr/>
              </a:pPr>
              <a:r>
                <a:rPr lang="en-US" sz="2800" dirty="0">
                  <a:gradFill>
                    <a:gsLst>
                      <a:gs pos="0">
                        <a:srgbClr val="7B32B2"/>
                      </a:gs>
                      <a:gs pos="100000">
                        <a:srgbClr val="401A5D"/>
                      </a:gs>
                    </a:gsLst>
                    <a:lin scaled="0"/>
                  </a:gra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           </a:t>
              </a:r>
              <a:r>
                <a:rPr lang="zh-CN" altLang="en-US" sz="2800" b="1" dirty="0">
                  <a:solidFill>
                    <a:schemeClr val="bg1"/>
                  </a:solidFill>
                  <a:latin typeface="黑体" panose="02010609060101010101" pitchFamily="49" charset="-122"/>
                  <a:ea typeface="黑体" panose="02010609060101010101" pitchFamily="49" charset="-122"/>
                  <a:sym typeface="+mn-ea"/>
                </a:rPr>
                <a:t>战略规划</a:t>
              </a:r>
              <a:endParaRPr lang="zh-CN" altLang="en-US" sz="2800" b="1" dirty="0">
                <a:gradFill>
                  <a:gsLst>
                    <a:gs pos="0">
                      <a:srgbClr val="7B32B2"/>
                    </a:gs>
                    <a:gs pos="100000">
                      <a:srgbClr val="401A5D"/>
                    </a:gs>
                  </a:gsLst>
                  <a:lin scaled="0"/>
                </a:gradFill>
                <a:latin typeface="黑体" panose="02010609060101010101" pitchFamily="49" charset="-122"/>
                <a:ea typeface="黑体" panose="02010609060101010101" pitchFamily="49" charset="-122"/>
                <a:sym typeface="+mn-ea"/>
              </a:endParaRPr>
            </a:p>
          </p:txBody>
        </p:sp>
      </p:grpSp>
      <p:sp>
        <p:nvSpPr>
          <p:cNvPr id="27652" name="文本框 14"/>
          <p:cNvSpPr txBox="1">
            <a:spLocks noChangeArrowheads="1"/>
          </p:cNvSpPr>
          <p:nvPr/>
        </p:nvSpPr>
        <p:spPr bwMode="auto">
          <a:xfrm>
            <a:off x="1870075" y="4621213"/>
            <a:ext cx="361950"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latin typeface="黑体" panose="02010609060101010101" pitchFamily="49" charset="-122"/>
              <a:ea typeface="黑体" panose="02010609060101010101" pitchFamily="49" charset="-122"/>
            </a:endParaRPr>
          </a:p>
        </p:txBody>
      </p:sp>
      <p:sp>
        <p:nvSpPr>
          <p:cNvPr id="8" name="Rectangle 1">
            <a:extLst>
              <a:ext uri="{FF2B5EF4-FFF2-40B4-BE49-F238E27FC236}">
                <a16:creationId xmlns:a16="http://schemas.microsoft.com/office/drawing/2014/main" id="{2915D90A-59D5-B74B-A87E-8BCB405CC222}"/>
              </a:ext>
            </a:extLst>
          </p:cNvPr>
          <p:cNvSpPr>
            <a:spLocks/>
          </p:cNvSpPr>
          <p:nvPr/>
        </p:nvSpPr>
        <p:spPr bwMode="auto">
          <a:xfrm>
            <a:off x="860300" y="1409700"/>
            <a:ext cx="1488869" cy="4370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eaLnBrk="1">
              <a:lnSpc>
                <a:spcPct val="80000"/>
              </a:lnSpc>
              <a:spcBef>
                <a:spcPct val="0"/>
              </a:spcBef>
              <a:buSzTx/>
              <a:buFontTx/>
              <a:buNone/>
            </a:pPr>
            <a:r>
              <a:rPr lang="zh-CN" altLang="en-US" sz="2800" b="1" dirty="0">
                <a:solidFill>
                  <a:srgbClr val="FF0000"/>
                </a:solidFill>
                <a:latin typeface="黑体" panose="02010609060101010101" pitchFamily="49" charset="-122"/>
                <a:ea typeface="黑体" panose="02010609060101010101" pitchFamily="49" charset="-122"/>
                <a:sym typeface="Helvetica" panose="020B0604020202020204" pitchFamily="34" charset="0"/>
              </a:rPr>
              <a:t>风险分析</a:t>
            </a:r>
            <a:endParaRPr lang="en-US" altLang="zh-CN" sz="2800" b="1" dirty="0">
              <a:solidFill>
                <a:srgbClr val="FF0000"/>
              </a:solidFill>
              <a:latin typeface="黑体" panose="02010609060101010101" pitchFamily="49" charset="-122"/>
              <a:ea typeface="黑体" panose="02010609060101010101" pitchFamily="49" charset="-122"/>
              <a:sym typeface="Helvetica" panose="020B0604020202020204" pitchFamily="34" charset="0"/>
            </a:endParaRPr>
          </a:p>
        </p:txBody>
      </p:sp>
      <p:pic>
        <p:nvPicPr>
          <p:cNvPr id="40" name="Picture 2">
            <a:extLst>
              <a:ext uri="{FF2B5EF4-FFF2-40B4-BE49-F238E27FC236}">
                <a16:creationId xmlns:a16="http://schemas.microsoft.com/office/drawing/2014/main" id="{E4843977-0C62-96E2-E426-29962E5EEEC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71313" y="4733487"/>
            <a:ext cx="1470023" cy="1960031"/>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a:extLst>
              <a:ext uri="{FF2B5EF4-FFF2-40B4-BE49-F238E27FC236}">
                <a16:creationId xmlns:a16="http://schemas.microsoft.com/office/drawing/2014/main" id="{A347DD51-337F-117F-51FD-9569628291D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13925" y="4733487"/>
            <a:ext cx="1700508" cy="1960031"/>
          </a:xfrm>
          <a:prstGeom prst="rect">
            <a:avLst/>
          </a:prstGeom>
          <a:noFill/>
          <a:extLst>
            <a:ext uri="{909E8E84-426E-40DD-AFC4-6F175D3DCCD1}">
              <a14:hiddenFill xmlns:a14="http://schemas.microsoft.com/office/drawing/2010/main">
                <a:solidFill>
                  <a:srgbClr val="FFFFFF"/>
                </a:solidFill>
              </a14:hiddenFill>
            </a:ext>
          </a:extLst>
        </p:spPr>
      </p:pic>
      <p:grpSp>
        <p:nvGrpSpPr>
          <p:cNvPr id="4" name="组合 3">
            <a:extLst>
              <a:ext uri="{FF2B5EF4-FFF2-40B4-BE49-F238E27FC236}">
                <a16:creationId xmlns:a16="http://schemas.microsoft.com/office/drawing/2014/main" id="{4D7C469A-8002-F710-6593-0F01B78186D8}"/>
              </a:ext>
            </a:extLst>
          </p:cNvPr>
          <p:cNvGrpSpPr/>
          <p:nvPr/>
        </p:nvGrpSpPr>
        <p:grpSpPr>
          <a:xfrm>
            <a:off x="973541" y="1950160"/>
            <a:ext cx="10501830" cy="2631719"/>
            <a:chOff x="914545" y="2369906"/>
            <a:chExt cx="4679122" cy="2631719"/>
          </a:xfrm>
        </p:grpSpPr>
        <p:sp>
          <p:nvSpPr>
            <p:cNvPr id="9" name="Rectangle 7">
              <a:extLst>
                <a:ext uri="{FF2B5EF4-FFF2-40B4-BE49-F238E27FC236}">
                  <a16:creationId xmlns:a16="http://schemas.microsoft.com/office/drawing/2014/main" id="{CC20A216-9D82-FC2D-B3CE-F25D7B677459}"/>
                </a:ext>
              </a:extLst>
            </p:cNvPr>
            <p:cNvSpPr>
              <a:spLocks/>
            </p:cNvSpPr>
            <p:nvPr/>
          </p:nvSpPr>
          <p:spPr bwMode="auto">
            <a:xfrm>
              <a:off x="914545" y="2369906"/>
              <a:ext cx="667665"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marL="285750" indent="-285750" eaLnBrk="1">
                <a:spcBef>
                  <a:spcPct val="0"/>
                </a:spcBef>
                <a:buSzTx/>
                <a:buFont typeface="Wingdings" panose="05000000000000000000" pitchFamily="2" charset="2"/>
                <a:buChar char="Ø"/>
              </a:pPr>
              <a:r>
                <a:rPr lang="zh-CN" altLang="en-US" sz="1800" b="1" dirty="0">
                  <a:solidFill>
                    <a:srgbClr val="FF0000"/>
                  </a:solidFill>
                  <a:latin typeface="黑体" panose="02010609060101010101" pitchFamily="49" charset="-122"/>
                  <a:ea typeface="黑体" panose="02010609060101010101" pitchFamily="49" charset="-122"/>
                  <a:sym typeface="Helvetica" panose="020B0604020202020204" pitchFamily="34" charset="0"/>
                </a:rPr>
                <a:t>取证风险</a:t>
              </a:r>
              <a:endParaRPr lang="zh-CN" altLang="zh-CN" sz="1800" b="1" dirty="0">
                <a:solidFill>
                  <a:srgbClr val="FF0000"/>
                </a:solidFill>
                <a:latin typeface="黑体" panose="02010609060101010101" pitchFamily="49" charset="-122"/>
                <a:ea typeface="黑体" panose="02010609060101010101" pitchFamily="49" charset="-122"/>
                <a:sym typeface="Helvetica" panose="020B0604020202020204" pitchFamily="34" charset="0"/>
              </a:endParaRPr>
            </a:p>
          </p:txBody>
        </p:sp>
        <p:sp>
          <p:nvSpPr>
            <p:cNvPr id="11" name="Rectangle 6">
              <a:extLst>
                <a:ext uri="{FF2B5EF4-FFF2-40B4-BE49-F238E27FC236}">
                  <a16:creationId xmlns:a16="http://schemas.microsoft.com/office/drawing/2014/main" id="{F903881B-39A5-CA3D-CC61-30CCDC4D0CED}"/>
                </a:ext>
              </a:extLst>
            </p:cNvPr>
            <p:cNvSpPr>
              <a:spLocks/>
            </p:cNvSpPr>
            <p:nvPr/>
          </p:nvSpPr>
          <p:spPr bwMode="auto">
            <a:xfrm>
              <a:off x="1251570" y="2709010"/>
              <a:ext cx="4342097" cy="22926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marL="342900" indent="-342900">
                <a:lnSpc>
                  <a:spcPct val="130000"/>
                </a:lnSpc>
              </a:pPr>
              <a:r>
                <a:rPr lang="zh-CN" altLang="en-US" sz="2000" dirty="0">
                  <a:solidFill>
                    <a:schemeClr val="tx1"/>
                  </a:solidFill>
                  <a:latin typeface="黑体" panose="02010609060101010101" pitchFamily="49" charset="-122"/>
                  <a:ea typeface="黑体" panose="02010609060101010101" pitchFamily="49" charset="-122"/>
                  <a:cs typeface="+mn-ea"/>
                  <a:sym typeface="+mn-lt"/>
                </a:rPr>
                <a:t>风险主要来自于产品的性能，尤其是细胞毒性、致敏及刺激性等生物相容性，达不到标准要求。为规避此类风险，</a:t>
              </a:r>
              <a:r>
                <a:rPr lang="zh-CN" altLang="en-US" sz="2000" dirty="0">
                  <a:solidFill>
                    <a:srgbClr val="FF0000"/>
                  </a:solidFill>
                  <a:latin typeface="黑体" panose="02010609060101010101" pitchFamily="49" charset="-122"/>
                  <a:ea typeface="黑体" panose="02010609060101010101" pitchFamily="49" charset="-122"/>
                  <a:cs typeface="+mn-ea"/>
                  <a:sym typeface="+mn-lt"/>
                </a:rPr>
                <a:t>我们已经对相关关键性能提前进行了多轮次检测，在合格的前提下，才开始的产业化工作</a:t>
              </a:r>
              <a:r>
                <a:rPr lang="zh-CN" altLang="en-US" sz="2000" dirty="0">
                  <a:solidFill>
                    <a:schemeClr val="tx1"/>
                  </a:solidFill>
                  <a:latin typeface="黑体" panose="02010609060101010101" pitchFamily="49" charset="-122"/>
                  <a:ea typeface="黑体" panose="02010609060101010101" pitchFamily="49" charset="-122"/>
                  <a:cs typeface="+mn-ea"/>
                  <a:sym typeface="+mn-lt"/>
                </a:rPr>
                <a:t>。</a:t>
              </a:r>
            </a:p>
            <a:p>
              <a:pPr marL="342900" indent="-342900">
                <a:lnSpc>
                  <a:spcPct val="130000"/>
                </a:lnSpc>
              </a:pPr>
              <a:r>
                <a:rPr lang="zh-CN" altLang="en-US" sz="2000" dirty="0">
                  <a:solidFill>
                    <a:schemeClr val="tx1"/>
                  </a:solidFill>
                  <a:latin typeface="黑体" panose="02010609060101010101" pitchFamily="49" charset="-122"/>
                  <a:ea typeface="黑体" panose="02010609060101010101" pitchFamily="49" charset="-122"/>
                  <a:cs typeface="+mn-ea"/>
                  <a:sym typeface="+mn-lt"/>
                </a:rPr>
                <a:t>取证周期的控制方面，我们</a:t>
              </a:r>
              <a:r>
                <a:rPr lang="zh-CN" altLang="en-US" sz="2000" dirty="0">
                  <a:solidFill>
                    <a:srgbClr val="FF0000"/>
                  </a:solidFill>
                  <a:latin typeface="黑体" panose="02010609060101010101" pitchFamily="49" charset="-122"/>
                  <a:ea typeface="黑体" panose="02010609060101010101" pitchFamily="49" charset="-122"/>
                  <a:cs typeface="+mn-ea"/>
                  <a:sym typeface="+mn-lt"/>
                </a:rPr>
                <a:t>采取自己组建团队与</a:t>
              </a:r>
              <a:r>
                <a:rPr lang="en-US" altLang="zh-CN" sz="2000" dirty="0">
                  <a:solidFill>
                    <a:srgbClr val="FF0000"/>
                  </a:solidFill>
                  <a:latin typeface="黑体" panose="02010609060101010101" pitchFamily="49" charset="-122"/>
                  <a:ea typeface="黑体" panose="02010609060101010101" pitchFamily="49" charset="-122"/>
                  <a:cs typeface="+mn-ea"/>
                  <a:sym typeface="+mn-lt"/>
                </a:rPr>
                <a:t>CRO</a:t>
              </a:r>
              <a:r>
                <a:rPr lang="zh-CN" altLang="en-US" sz="2000" dirty="0">
                  <a:solidFill>
                    <a:srgbClr val="FF0000"/>
                  </a:solidFill>
                  <a:latin typeface="黑体" panose="02010609060101010101" pitchFamily="49" charset="-122"/>
                  <a:ea typeface="黑体" panose="02010609060101010101" pitchFamily="49" charset="-122"/>
                  <a:cs typeface="+mn-ea"/>
                  <a:sym typeface="+mn-lt"/>
                </a:rPr>
                <a:t>机构共同合作</a:t>
              </a:r>
              <a:r>
                <a:rPr lang="zh-CN" altLang="en-US" sz="2000" dirty="0">
                  <a:solidFill>
                    <a:schemeClr val="tx1"/>
                  </a:solidFill>
                  <a:latin typeface="黑体" panose="02010609060101010101" pitchFamily="49" charset="-122"/>
                  <a:ea typeface="黑体" panose="02010609060101010101" pitchFamily="49" charset="-122"/>
                  <a:cs typeface="+mn-ea"/>
                  <a:sym typeface="+mn-lt"/>
                </a:rPr>
                <a:t>的模式，双方发挥各自优势，默契配合，加快进度，缩短取证周期。</a:t>
              </a:r>
            </a:p>
          </p:txBody>
        </p:sp>
      </p:grpSp>
      <p:grpSp>
        <p:nvGrpSpPr>
          <p:cNvPr id="12" name="组合 11">
            <a:extLst>
              <a:ext uri="{FF2B5EF4-FFF2-40B4-BE49-F238E27FC236}">
                <a16:creationId xmlns:a16="http://schemas.microsoft.com/office/drawing/2014/main" id="{5939B207-07C1-1100-D03C-6EE9098F49C8}"/>
              </a:ext>
            </a:extLst>
          </p:cNvPr>
          <p:cNvGrpSpPr/>
          <p:nvPr/>
        </p:nvGrpSpPr>
        <p:grpSpPr>
          <a:xfrm>
            <a:off x="973541" y="4657057"/>
            <a:ext cx="6188096" cy="1679078"/>
            <a:chOff x="914545" y="3541200"/>
            <a:chExt cx="4743842" cy="1679078"/>
          </a:xfrm>
        </p:grpSpPr>
        <p:sp>
          <p:nvSpPr>
            <p:cNvPr id="13" name="Rectangle 7">
              <a:extLst>
                <a:ext uri="{FF2B5EF4-FFF2-40B4-BE49-F238E27FC236}">
                  <a16:creationId xmlns:a16="http://schemas.microsoft.com/office/drawing/2014/main" id="{CFDA2232-CA1C-D10D-47C8-BDC24380A7DC}"/>
                </a:ext>
              </a:extLst>
            </p:cNvPr>
            <p:cNvSpPr>
              <a:spLocks/>
            </p:cNvSpPr>
            <p:nvPr/>
          </p:nvSpPr>
          <p:spPr bwMode="auto">
            <a:xfrm>
              <a:off x="914545" y="3541200"/>
              <a:ext cx="132571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marL="285750" indent="-285750" eaLnBrk="1">
                <a:spcBef>
                  <a:spcPct val="0"/>
                </a:spcBef>
                <a:buSzTx/>
                <a:buFont typeface="Wingdings" panose="05000000000000000000" pitchFamily="2" charset="2"/>
                <a:buChar char="Ø"/>
              </a:pPr>
              <a:r>
                <a:rPr lang="zh-CN" altLang="en-US" sz="1800" b="1" dirty="0">
                  <a:solidFill>
                    <a:srgbClr val="FF0000"/>
                  </a:solidFill>
                  <a:latin typeface="黑体" panose="02010609060101010101" pitchFamily="49" charset="-122"/>
                  <a:ea typeface="黑体" panose="02010609060101010101" pitchFamily="49" charset="-122"/>
                  <a:sym typeface="Helvetica" panose="020B0604020202020204" pitchFamily="34" charset="0"/>
                </a:rPr>
                <a:t>市场推广风险</a:t>
              </a:r>
              <a:endParaRPr lang="zh-CN" altLang="zh-CN" sz="1800" b="1" dirty="0">
                <a:solidFill>
                  <a:srgbClr val="FF0000"/>
                </a:solidFill>
                <a:latin typeface="黑体" panose="02010609060101010101" pitchFamily="49" charset="-122"/>
                <a:ea typeface="黑体" panose="02010609060101010101" pitchFamily="49" charset="-122"/>
                <a:sym typeface="Helvetica" panose="020B0604020202020204" pitchFamily="34" charset="0"/>
              </a:endParaRPr>
            </a:p>
          </p:txBody>
        </p:sp>
        <p:sp>
          <p:nvSpPr>
            <p:cNvPr id="15" name="Rectangle 6">
              <a:extLst>
                <a:ext uri="{FF2B5EF4-FFF2-40B4-BE49-F238E27FC236}">
                  <a16:creationId xmlns:a16="http://schemas.microsoft.com/office/drawing/2014/main" id="{046D7A36-D556-75B0-D3C5-4DCD9A706CAC}"/>
                </a:ext>
              </a:extLst>
            </p:cNvPr>
            <p:cNvSpPr>
              <a:spLocks/>
            </p:cNvSpPr>
            <p:nvPr/>
          </p:nvSpPr>
          <p:spPr bwMode="auto">
            <a:xfrm>
              <a:off x="1316290" y="3984362"/>
              <a:ext cx="4342097" cy="12359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nSpc>
                  <a:spcPct val="130000"/>
                </a:lnSpc>
                <a:buNone/>
              </a:pPr>
              <a:r>
                <a:rPr lang="zh-CN" altLang="en-US" sz="2000" dirty="0">
                  <a:solidFill>
                    <a:schemeClr val="tx1"/>
                  </a:solidFill>
                  <a:latin typeface="黑体" panose="02010609060101010101" pitchFamily="49" charset="-122"/>
                  <a:ea typeface="黑体" panose="02010609060101010101" pitchFamily="49" charset="-122"/>
                  <a:cs typeface="+mn-ea"/>
                  <a:sym typeface="+mn-lt"/>
                </a:rPr>
                <a:t>“全代理”模式推广销售， 减轻资金压力，规避了公司比较大的法律风险，而且基本规避了公司自主开发市场失败的风险，可以快速起量。</a:t>
              </a:r>
            </a:p>
          </p:txBody>
        </p:sp>
      </p:grpSp>
    </p:spTree>
    <p:extLst>
      <p:ext uri="{BB962C8B-B14F-4D97-AF65-F5344CB8AC3E}">
        <p14:creationId xmlns:p14="http://schemas.microsoft.com/office/powerpoint/2010/main" val="4059296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1" name="组合 4"/>
          <p:cNvGrpSpPr>
            <a:grpSpLocks/>
          </p:cNvGrpSpPr>
          <p:nvPr/>
        </p:nvGrpSpPr>
        <p:grpSpPr bwMode="auto">
          <a:xfrm>
            <a:off x="649288" y="247650"/>
            <a:ext cx="11101387" cy="644525"/>
            <a:chOff x="194" y="618"/>
            <a:chExt cx="18124" cy="1015"/>
          </a:xfrm>
        </p:grpSpPr>
        <p:sp>
          <p:nvSpPr>
            <p:cNvPr id="27688" name="文本框 5"/>
            <p:cNvSpPr>
              <a:spLocks noChangeArrowheads="1"/>
            </p:cNvSpPr>
            <p:nvPr/>
          </p:nvSpPr>
          <p:spPr bwMode="auto">
            <a:xfrm>
              <a:off x="194" y="618"/>
              <a:ext cx="8362" cy="1015"/>
            </a:xfrm>
            <a:prstGeom prst="parallelogram">
              <a:avLst>
                <a:gd name="adj" fmla="val 24982"/>
              </a:avLst>
            </a:prstGeom>
            <a:noFill/>
            <a:ln w="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en-US" sz="2800" b="1" dirty="0">
                  <a:latin typeface="黑体" panose="02010609060101010101" pitchFamily="49" charset="-122"/>
                  <a:ea typeface="黑体" panose="02010609060101010101" pitchFamily="49" charset="-122"/>
                  <a:sym typeface="+mn-ea"/>
                </a:rPr>
                <a:t>四</a:t>
              </a:r>
              <a:r>
                <a:rPr lang="zh-CN" altLang="zh-CN" sz="2800" b="1" dirty="0">
                  <a:latin typeface="黑体" panose="02010609060101010101" pitchFamily="49" charset="-122"/>
                  <a:ea typeface="黑体" panose="02010609060101010101" pitchFamily="49" charset="-122"/>
                  <a:sym typeface="+mn-ea"/>
                </a:rPr>
                <a:t>、</a:t>
              </a:r>
              <a:r>
                <a:rPr lang="zh-CN" altLang="en-US" sz="2800" b="1" dirty="0">
                  <a:latin typeface="黑体" panose="02010609060101010101" pitchFamily="49" charset="-122"/>
                  <a:ea typeface="黑体" panose="02010609060101010101" pitchFamily="49" charset="-122"/>
                  <a:sym typeface="+mn-ea"/>
                </a:rPr>
                <a:t>项目规划</a:t>
              </a:r>
              <a:endParaRPr lang="zh-CN" altLang="zh-CN" sz="2800" b="1" dirty="0">
                <a:latin typeface="黑体" panose="02010609060101010101" pitchFamily="49" charset="-122"/>
                <a:ea typeface="黑体" panose="02010609060101010101" pitchFamily="49" charset="-122"/>
                <a:sym typeface="+mn-ea"/>
              </a:endParaRPr>
            </a:p>
          </p:txBody>
        </p:sp>
        <p:sp>
          <p:nvSpPr>
            <p:cNvPr id="7" name="文本框 6"/>
            <p:cNvSpPr txBox="1"/>
            <p:nvPr/>
          </p:nvSpPr>
          <p:spPr>
            <a:xfrm>
              <a:off x="8504" y="618"/>
              <a:ext cx="9814" cy="1007"/>
            </a:xfrm>
            <a:prstGeom prst="parallelogram">
              <a:avLst/>
            </a:prstGeom>
            <a:solidFill>
              <a:srgbClr val="00B0F0"/>
            </a:solidFill>
          </p:spPr>
          <p:txBody>
            <a:bodyPr>
              <a:spAutoFit/>
            </a:bodyPr>
            <a:lstStyle/>
            <a:p>
              <a:pPr eaLnBrk="1" fontAlgn="auto" hangingPunct="1">
                <a:spcBef>
                  <a:spcPts val="0"/>
                </a:spcBef>
                <a:spcAft>
                  <a:spcPts val="0"/>
                </a:spcAft>
                <a:defRPr/>
              </a:pPr>
              <a:r>
                <a:rPr lang="en-US" sz="2800" dirty="0">
                  <a:gradFill>
                    <a:gsLst>
                      <a:gs pos="0">
                        <a:srgbClr val="7B32B2"/>
                      </a:gs>
                      <a:gs pos="100000">
                        <a:srgbClr val="401A5D"/>
                      </a:gs>
                    </a:gsLst>
                    <a:lin scaled="0"/>
                  </a:gra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           </a:t>
              </a:r>
              <a:r>
                <a:rPr lang="zh-CN" altLang="en-US" sz="2800" b="1" dirty="0">
                  <a:solidFill>
                    <a:schemeClr val="bg1"/>
                  </a:solidFill>
                  <a:latin typeface="黑体" panose="02010609060101010101" pitchFamily="49" charset="-122"/>
                  <a:ea typeface="黑体" panose="02010609060101010101" pitchFamily="49" charset="-122"/>
                  <a:sym typeface="+mn-ea"/>
                </a:rPr>
                <a:t>投资计划</a:t>
              </a:r>
              <a:endParaRPr lang="zh-CN" altLang="en-US" sz="2800" b="1" dirty="0">
                <a:gradFill>
                  <a:gsLst>
                    <a:gs pos="0">
                      <a:srgbClr val="7B32B2"/>
                    </a:gs>
                    <a:gs pos="100000">
                      <a:srgbClr val="401A5D"/>
                    </a:gs>
                  </a:gsLst>
                  <a:lin scaled="0"/>
                </a:gradFill>
                <a:latin typeface="黑体" panose="02010609060101010101" pitchFamily="49" charset="-122"/>
                <a:ea typeface="黑体" panose="02010609060101010101" pitchFamily="49" charset="-122"/>
                <a:sym typeface="+mn-ea"/>
              </a:endParaRPr>
            </a:p>
          </p:txBody>
        </p:sp>
      </p:grpSp>
      <p:sp>
        <p:nvSpPr>
          <p:cNvPr id="27652" name="文本框 14"/>
          <p:cNvSpPr txBox="1">
            <a:spLocks noChangeArrowheads="1"/>
          </p:cNvSpPr>
          <p:nvPr/>
        </p:nvSpPr>
        <p:spPr bwMode="auto">
          <a:xfrm>
            <a:off x="1870075" y="4621213"/>
            <a:ext cx="361950"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latin typeface="黑体" panose="02010609060101010101" pitchFamily="49" charset="-122"/>
              <a:ea typeface="黑体" panose="02010609060101010101" pitchFamily="49" charset="-122"/>
            </a:endParaRPr>
          </a:p>
        </p:txBody>
      </p:sp>
      <p:sp>
        <p:nvSpPr>
          <p:cNvPr id="8" name="Rectangle 1">
            <a:extLst>
              <a:ext uri="{FF2B5EF4-FFF2-40B4-BE49-F238E27FC236}">
                <a16:creationId xmlns:a16="http://schemas.microsoft.com/office/drawing/2014/main" id="{2915D90A-59D5-B74B-A87E-8BCB405CC222}"/>
              </a:ext>
            </a:extLst>
          </p:cNvPr>
          <p:cNvSpPr>
            <a:spLocks/>
          </p:cNvSpPr>
          <p:nvPr/>
        </p:nvSpPr>
        <p:spPr bwMode="auto">
          <a:xfrm>
            <a:off x="860300" y="1409700"/>
            <a:ext cx="1488869" cy="4370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eaLnBrk="1">
              <a:lnSpc>
                <a:spcPct val="80000"/>
              </a:lnSpc>
              <a:spcBef>
                <a:spcPct val="0"/>
              </a:spcBef>
              <a:buSzTx/>
              <a:buFontTx/>
              <a:buNone/>
            </a:pPr>
            <a:r>
              <a:rPr lang="zh-CN" altLang="en-US" sz="2800" b="1" dirty="0">
                <a:solidFill>
                  <a:srgbClr val="FF0000"/>
                </a:solidFill>
                <a:latin typeface="黑体" panose="02010609060101010101" pitchFamily="49" charset="-122"/>
                <a:ea typeface="黑体" panose="02010609060101010101" pitchFamily="49" charset="-122"/>
                <a:sym typeface="Helvetica" panose="020B0604020202020204" pitchFamily="34" charset="0"/>
              </a:rPr>
              <a:t>投资计划</a:t>
            </a:r>
            <a:endParaRPr lang="en-US" altLang="zh-CN" sz="2800" b="1" dirty="0">
              <a:solidFill>
                <a:srgbClr val="FF0000"/>
              </a:solidFill>
              <a:latin typeface="黑体" panose="02010609060101010101" pitchFamily="49" charset="-122"/>
              <a:ea typeface="黑体" panose="02010609060101010101" pitchFamily="49" charset="-122"/>
              <a:sym typeface="Helvetica" panose="020B0604020202020204" pitchFamily="34" charset="0"/>
            </a:endParaRPr>
          </a:p>
        </p:txBody>
      </p:sp>
      <p:grpSp>
        <p:nvGrpSpPr>
          <p:cNvPr id="2" name="277876"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4B64E085-51BD-EF57-FDB8-6227C1938745}"/>
              </a:ext>
            </a:extLst>
          </p:cNvPr>
          <p:cNvGrpSpPr>
            <a:grpSpLocks noChangeAspect="1"/>
          </p:cNvGrpSpPr>
          <p:nvPr/>
        </p:nvGrpSpPr>
        <p:grpSpPr>
          <a:xfrm>
            <a:off x="7169200" y="1409700"/>
            <a:ext cx="3742300" cy="3355099"/>
            <a:chOff x="3768085" y="1982115"/>
            <a:chExt cx="4287194" cy="3931873"/>
          </a:xfrm>
        </p:grpSpPr>
        <p:sp>
          <p:nvSpPr>
            <p:cNvPr id="3" name="îśľíḑê">
              <a:extLst>
                <a:ext uri="{FF2B5EF4-FFF2-40B4-BE49-F238E27FC236}">
                  <a16:creationId xmlns:a16="http://schemas.microsoft.com/office/drawing/2014/main" id="{12D0C606-57D7-A6CD-479B-D722C15CBF5F}"/>
                </a:ext>
              </a:extLst>
            </p:cNvPr>
            <p:cNvSpPr/>
            <p:nvPr/>
          </p:nvSpPr>
          <p:spPr>
            <a:xfrm>
              <a:off x="5415709" y="2417149"/>
              <a:ext cx="2380393" cy="2377137"/>
            </a:xfrm>
            <a:prstGeom prst="ellipse">
              <a:avLst/>
            </a:prstGeom>
            <a:gradFill>
              <a:gsLst>
                <a:gs pos="100000">
                  <a:srgbClr val="7ACDED"/>
                </a:gs>
                <a:gs pos="0">
                  <a:srgbClr val="C7E4F2"/>
                </a:gs>
              </a:gsLst>
              <a:lin scaled="1"/>
            </a:gra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91440" tIns="45720" rIns="91440" bIns="45720" anchor="ctr">
              <a:noAutofit/>
            </a:bodyPr>
            <a:lstStyle/>
            <a:p>
              <a:pPr algn="ctr"/>
              <a:r>
                <a:rPr lang="en-US" altLang="zh-CN" sz="2000" dirty="0">
                  <a:latin typeface="阿里巴巴普惠体" panose="00020600040101010101" charset="-122"/>
                  <a:ea typeface="阿里巴巴普惠体" panose="00020600040101010101" charset="-122"/>
                </a:rPr>
                <a:t>   5000</a:t>
              </a:r>
              <a:r>
                <a:rPr lang="zh-CN" altLang="en-US" sz="2000" dirty="0">
                  <a:latin typeface="阿里巴巴普惠体" panose="00020600040101010101" charset="-122"/>
                  <a:ea typeface="阿里巴巴普惠体" panose="00020600040101010101" charset="-122"/>
                </a:rPr>
                <a:t>万元</a:t>
              </a:r>
              <a:endParaRPr lang="en-US" altLang="zh-CN" sz="2000" dirty="0">
                <a:latin typeface="阿里巴巴普惠体" panose="00020600040101010101" charset="-122"/>
                <a:ea typeface="阿里巴巴普惠体" panose="00020600040101010101" charset="-122"/>
              </a:endParaRPr>
            </a:p>
          </p:txBody>
        </p:sp>
        <p:sp>
          <p:nvSpPr>
            <p:cNvPr id="5" name="í$ḻïdé">
              <a:extLst>
                <a:ext uri="{FF2B5EF4-FFF2-40B4-BE49-F238E27FC236}">
                  <a16:creationId xmlns:a16="http://schemas.microsoft.com/office/drawing/2014/main" id="{170B7298-CEB5-118A-9F9D-63523F87495D}"/>
                </a:ext>
              </a:extLst>
            </p:cNvPr>
            <p:cNvSpPr/>
            <p:nvPr/>
          </p:nvSpPr>
          <p:spPr>
            <a:xfrm>
              <a:off x="4248963" y="3897383"/>
              <a:ext cx="1520445" cy="1500457"/>
            </a:xfrm>
            <a:prstGeom prst="ellipse">
              <a:avLst/>
            </a:prstGeom>
            <a:solidFill>
              <a:schemeClr val="accent4">
                <a:lumMod val="7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91440" tIns="45720" rIns="91440" bIns="45720" anchor="ctr">
              <a:noAutofit/>
            </a:bodyPr>
            <a:lstStyle/>
            <a:p>
              <a:pPr algn="ctr"/>
              <a:r>
                <a:rPr lang="en-US" altLang="zh-CN" sz="1400" dirty="0">
                  <a:latin typeface="阿里巴巴普惠体" panose="00020600040101010101" charset="-122"/>
                  <a:ea typeface="阿里巴巴普惠体" panose="00020600040101010101" charset="-122"/>
                </a:rPr>
                <a:t>3000</a:t>
              </a:r>
              <a:r>
                <a:rPr lang="zh-CN" altLang="en-US" sz="1400" dirty="0">
                  <a:latin typeface="阿里巴巴普惠体" panose="00020600040101010101" charset="-122"/>
                  <a:ea typeface="阿里巴巴普惠体" panose="00020600040101010101" charset="-122"/>
                </a:rPr>
                <a:t>万元</a:t>
              </a:r>
              <a:endParaRPr lang="en-US" altLang="zh-CN" sz="1400" dirty="0">
                <a:latin typeface="阿里巴巴普惠体" panose="00020600040101010101" charset="-122"/>
                <a:ea typeface="阿里巴巴普惠体" panose="00020600040101010101" charset="-122"/>
              </a:endParaRPr>
            </a:p>
          </p:txBody>
        </p:sp>
        <p:sp>
          <p:nvSpPr>
            <p:cNvPr id="6" name="ï$ľîďè">
              <a:extLst>
                <a:ext uri="{FF2B5EF4-FFF2-40B4-BE49-F238E27FC236}">
                  <a16:creationId xmlns:a16="http://schemas.microsoft.com/office/drawing/2014/main" id="{F7EB594E-E7DB-CCA5-C869-7C7D8EB229DE}"/>
                </a:ext>
              </a:extLst>
            </p:cNvPr>
            <p:cNvSpPr/>
            <p:nvPr/>
          </p:nvSpPr>
          <p:spPr>
            <a:xfrm>
              <a:off x="4294629" y="2628097"/>
              <a:ext cx="1210717" cy="1210717"/>
            </a:xfrm>
            <a:prstGeom prst="ellipse">
              <a:avLst/>
            </a:prstGeom>
            <a:solidFill>
              <a:srgbClr val="00B05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91440" tIns="45720" rIns="91440" bIns="45720" anchor="ctr">
              <a:noAutofit/>
            </a:bodyPr>
            <a:lstStyle/>
            <a:p>
              <a:pPr algn="ctr"/>
              <a:r>
                <a:rPr lang="en-US" altLang="zh-CN" dirty="0">
                  <a:latin typeface="阿里巴巴普惠体" panose="00020600040101010101" charset="-122"/>
                  <a:ea typeface="阿里巴巴普惠体" panose="00020600040101010101" charset="-122"/>
                </a:rPr>
                <a:t>2000</a:t>
              </a:r>
              <a:r>
                <a:rPr lang="zh-CN" altLang="en-US" dirty="0">
                  <a:latin typeface="阿里巴巴普惠体" panose="00020600040101010101" charset="-122"/>
                  <a:ea typeface="阿里巴巴普惠体" panose="00020600040101010101" charset="-122"/>
                </a:rPr>
                <a:t>万元</a:t>
              </a:r>
              <a:endParaRPr lang="en-US" altLang="zh-CN" dirty="0">
                <a:latin typeface="阿里巴巴普惠体" panose="00020600040101010101" charset="-122"/>
                <a:ea typeface="阿里巴巴普惠体" panose="00020600040101010101" charset="-122"/>
              </a:endParaRPr>
            </a:p>
          </p:txBody>
        </p:sp>
        <p:sp>
          <p:nvSpPr>
            <p:cNvPr id="10" name="ïṩļîďê">
              <a:extLst>
                <a:ext uri="{FF2B5EF4-FFF2-40B4-BE49-F238E27FC236}">
                  <a16:creationId xmlns:a16="http://schemas.microsoft.com/office/drawing/2014/main" id="{EBD7335E-B670-1B18-A12C-CE2927AD1DEA}"/>
                </a:ext>
              </a:extLst>
            </p:cNvPr>
            <p:cNvSpPr/>
            <p:nvPr/>
          </p:nvSpPr>
          <p:spPr>
            <a:xfrm>
              <a:off x="3894108" y="1982115"/>
              <a:ext cx="3931872" cy="3931873"/>
            </a:xfrm>
            <a:prstGeom prst="ellipse">
              <a:avLst/>
            </a:prstGeom>
            <a:noFill/>
            <a:ln w="9525">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p>
              <a:pPr algn="ctr"/>
              <a:endParaRPr/>
            </a:p>
          </p:txBody>
        </p:sp>
        <p:sp>
          <p:nvSpPr>
            <p:cNvPr id="14" name="íśḷîḓe">
              <a:extLst>
                <a:ext uri="{FF2B5EF4-FFF2-40B4-BE49-F238E27FC236}">
                  <a16:creationId xmlns:a16="http://schemas.microsoft.com/office/drawing/2014/main" id="{B9258555-4156-E864-1DE1-0F1D91342F98}"/>
                </a:ext>
              </a:extLst>
            </p:cNvPr>
            <p:cNvSpPr/>
            <p:nvPr/>
          </p:nvSpPr>
          <p:spPr>
            <a:xfrm>
              <a:off x="7557136" y="4077731"/>
              <a:ext cx="498143" cy="498142"/>
            </a:xfrm>
            <a:prstGeom prst="ellipse">
              <a:avLst/>
            </a:prstGeom>
            <a:gradFill>
              <a:gsLst>
                <a:gs pos="100000">
                  <a:srgbClr val="589EDC"/>
                </a:gs>
                <a:gs pos="0">
                  <a:srgbClr val="ABCFEF"/>
                </a:gs>
              </a:gsLst>
              <a:lin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p>
              <a:pPr algn="ctr"/>
              <a:endParaRPr/>
            </a:p>
          </p:txBody>
        </p:sp>
        <p:sp>
          <p:nvSpPr>
            <p:cNvPr id="16" name="îṩ1íḓe">
              <a:extLst>
                <a:ext uri="{FF2B5EF4-FFF2-40B4-BE49-F238E27FC236}">
                  <a16:creationId xmlns:a16="http://schemas.microsoft.com/office/drawing/2014/main" id="{00744932-1E03-C3C2-0B60-D3B0F9604B4B}"/>
                </a:ext>
              </a:extLst>
            </p:cNvPr>
            <p:cNvSpPr/>
            <p:nvPr/>
          </p:nvSpPr>
          <p:spPr bwMode="auto">
            <a:xfrm>
              <a:off x="7679823" y="4189621"/>
              <a:ext cx="292313" cy="274359"/>
            </a:xfrm>
            <a:custGeom>
              <a:avLst/>
              <a:gdLst>
                <a:gd name="connsiteX0" fmla="*/ 171677 w 606580"/>
                <a:gd name="connsiteY0" fmla="*/ 318744 h 569322"/>
                <a:gd name="connsiteX1" fmla="*/ 228500 w 606580"/>
                <a:gd name="connsiteY1" fmla="*/ 375386 h 569322"/>
                <a:gd name="connsiteX2" fmla="*/ 227108 w 606580"/>
                <a:gd name="connsiteY2" fmla="*/ 387623 h 569322"/>
                <a:gd name="connsiteX3" fmla="*/ 356167 w 606580"/>
                <a:gd name="connsiteY3" fmla="*/ 468739 h 569322"/>
                <a:gd name="connsiteX4" fmla="*/ 391728 w 606580"/>
                <a:gd name="connsiteY4" fmla="*/ 455945 h 569322"/>
                <a:gd name="connsiteX5" fmla="*/ 419490 w 606580"/>
                <a:gd name="connsiteY5" fmla="*/ 463454 h 569322"/>
                <a:gd name="connsiteX6" fmla="*/ 497019 w 606580"/>
                <a:gd name="connsiteY6" fmla="*/ 395874 h 569322"/>
                <a:gd name="connsiteX7" fmla="*/ 493026 w 606580"/>
                <a:gd name="connsiteY7" fmla="*/ 375386 h 569322"/>
                <a:gd name="connsiteX8" fmla="*/ 549849 w 606580"/>
                <a:gd name="connsiteY8" fmla="*/ 318744 h 569322"/>
                <a:gd name="connsiteX9" fmla="*/ 606580 w 606580"/>
                <a:gd name="connsiteY9" fmla="*/ 375386 h 569322"/>
                <a:gd name="connsiteX10" fmla="*/ 549849 w 606580"/>
                <a:gd name="connsiteY10" fmla="*/ 432121 h 569322"/>
                <a:gd name="connsiteX11" fmla="*/ 521809 w 606580"/>
                <a:gd name="connsiteY11" fmla="*/ 424519 h 569322"/>
                <a:gd name="connsiteX12" fmla="*/ 444466 w 606580"/>
                <a:gd name="connsiteY12" fmla="*/ 491915 h 569322"/>
                <a:gd name="connsiteX13" fmla="*/ 448459 w 606580"/>
                <a:gd name="connsiteY13" fmla="*/ 512587 h 569322"/>
                <a:gd name="connsiteX14" fmla="*/ 391728 w 606580"/>
                <a:gd name="connsiteY14" fmla="*/ 569322 h 569322"/>
                <a:gd name="connsiteX15" fmla="*/ 334905 w 606580"/>
                <a:gd name="connsiteY15" fmla="*/ 512587 h 569322"/>
                <a:gd name="connsiteX16" fmla="*/ 336112 w 606580"/>
                <a:gd name="connsiteY16" fmla="*/ 500907 h 569322"/>
                <a:gd name="connsiteX17" fmla="*/ 206867 w 606580"/>
                <a:gd name="connsiteY17" fmla="*/ 419606 h 569322"/>
                <a:gd name="connsiteX18" fmla="*/ 171677 w 606580"/>
                <a:gd name="connsiteY18" fmla="*/ 432121 h 569322"/>
                <a:gd name="connsiteX19" fmla="*/ 152736 w 606580"/>
                <a:gd name="connsiteY19" fmla="*/ 428598 h 569322"/>
                <a:gd name="connsiteX20" fmla="*/ 105847 w 606580"/>
                <a:gd name="connsiteY20" fmla="*/ 484498 h 569322"/>
                <a:gd name="connsiteX21" fmla="*/ 113554 w 606580"/>
                <a:gd name="connsiteY21" fmla="*/ 512587 h 569322"/>
                <a:gd name="connsiteX22" fmla="*/ 56823 w 606580"/>
                <a:gd name="connsiteY22" fmla="*/ 569322 h 569322"/>
                <a:gd name="connsiteX23" fmla="*/ 0 w 606580"/>
                <a:gd name="connsiteY23" fmla="*/ 512587 h 569322"/>
                <a:gd name="connsiteX24" fmla="*/ 56823 w 606580"/>
                <a:gd name="connsiteY24" fmla="*/ 455945 h 569322"/>
                <a:gd name="connsiteX25" fmla="*/ 77157 w 606580"/>
                <a:gd name="connsiteY25" fmla="*/ 459839 h 569322"/>
                <a:gd name="connsiteX26" fmla="*/ 123303 w 606580"/>
                <a:gd name="connsiteY26" fmla="*/ 404773 h 569322"/>
                <a:gd name="connsiteX27" fmla="*/ 114854 w 606580"/>
                <a:gd name="connsiteY27" fmla="*/ 375386 h 569322"/>
                <a:gd name="connsiteX28" fmla="*/ 171677 w 606580"/>
                <a:gd name="connsiteY28" fmla="*/ 318744 h 569322"/>
                <a:gd name="connsiteX29" fmla="*/ 316484 w 606580"/>
                <a:gd name="connsiteY29" fmla="*/ 174937 h 569322"/>
                <a:gd name="connsiteX30" fmla="*/ 316577 w 606580"/>
                <a:gd name="connsiteY30" fmla="*/ 174991 h 569322"/>
                <a:gd name="connsiteX31" fmla="*/ 316577 w 606580"/>
                <a:gd name="connsiteY31" fmla="*/ 243818 h 569322"/>
                <a:gd name="connsiteX32" fmla="*/ 338115 w 606580"/>
                <a:gd name="connsiteY32" fmla="*/ 231488 h 569322"/>
                <a:gd name="connsiteX33" fmla="*/ 346378 w 606580"/>
                <a:gd name="connsiteY33" fmla="*/ 208497 h 569322"/>
                <a:gd name="connsiteX34" fmla="*/ 339415 w 606580"/>
                <a:gd name="connsiteY34" fmla="*/ 188102 h 569322"/>
                <a:gd name="connsiteX35" fmla="*/ 316577 w 606580"/>
                <a:gd name="connsiteY35" fmla="*/ 174991 h 569322"/>
                <a:gd name="connsiteX36" fmla="*/ 316577 w 606580"/>
                <a:gd name="connsiteY36" fmla="*/ 174937 h 569322"/>
                <a:gd name="connsiteX37" fmla="*/ 290954 w 606580"/>
                <a:gd name="connsiteY37" fmla="*/ 55995 h 569322"/>
                <a:gd name="connsiteX38" fmla="*/ 274243 w 606580"/>
                <a:gd name="connsiteY38" fmla="*/ 67954 h 569322"/>
                <a:gd name="connsiteX39" fmla="*/ 268116 w 606580"/>
                <a:gd name="connsiteY39" fmla="*/ 86681 h 569322"/>
                <a:gd name="connsiteX40" fmla="*/ 273779 w 606580"/>
                <a:gd name="connsiteY40" fmla="*/ 104109 h 569322"/>
                <a:gd name="connsiteX41" fmla="*/ 290954 w 606580"/>
                <a:gd name="connsiteY41" fmla="*/ 117088 h 569322"/>
                <a:gd name="connsiteX42" fmla="*/ 290861 w 606580"/>
                <a:gd name="connsiteY42" fmla="*/ 0 h 569322"/>
                <a:gd name="connsiteX43" fmla="*/ 316484 w 606580"/>
                <a:gd name="connsiteY43" fmla="*/ 0 h 569322"/>
                <a:gd name="connsiteX44" fmla="*/ 316484 w 606580"/>
                <a:gd name="connsiteY44" fmla="*/ 17522 h 569322"/>
                <a:gd name="connsiteX45" fmla="*/ 361232 w 606580"/>
                <a:gd name="connsiteY45" fmla="*/ 36619 h 569322"/>
                <a:gd name="connsiteX46" fmla="*/ 382492 w 606580"/>
                <a:gd name="connsiteY46" fmla="*/ 78893 h 569322"/>
                <a:gd name="connsiteX47" fmla="*/ 337744 w 606580"/>
                <a:gd name="connsiteY47" fmla="*/ 84734 h 569322"/>
                <a:gd name="connsiteX48" fmla="*/ 316484 w 606580"/>
                <a:gd name="connsiteY48" fmla="*/ 56458 h 569322"/>
                <a:gd name="connsiteX49" fmla="*/ 316484 w 606580"/>
                <a:gd name="connsiteY49" fmla="*/ 125525 h 569322"/>
                <a:gd name="connsiteX50" fmla="*/ 374322 w 606580"/>
                <a:gd name="connsiteY50" fmla="*/ 155283 h 569322"/>
                <a:gd name="connsiteX51" fmla="*/ 389733 w 606580"/>
                <a:gd name="connsiteY51" fmla="*/ 202193 h 569322"/>
                <a:gd name="connsiteX52" fmla="*/ 370330 w 606580"/>
                <a:gd name="connsiteY52" fmla="*/ 255963 h 569322"/>
                <a:gd name="connsiteX53" fmla="*/ 316484 w 606580"/>
                <a:gd name="connsiteY53" fmla="*/ 282755 h 569322"/>
                <a:gd name="connsiteX54" fmla="*/ 316484 w 606580"/>
                <a:gd name="connsiteY54" fmla="*/ 315851 h 569322"/>
                <a:gd name="connsiteX55" fmla="*/ 290861 w 606580"/>
                <a:gd name="connsiteY55" fmla="*/ 315851 h 569322"/>
                <a:gd name="connsiteX56" fmla="*/ 290861 w 606580"/>
                <a:gd name="connsiteY56" fmla="*/ 283682 h 569322"/>
                <a:gd name="connsiteX57" fmla="*/ 241193 w 606580"/>
                <a:gd name="connsiteY57" fmla="*/ 260876 h 569322"/>
                <a:gd name="connsiteX58" fmla="*/ 216777 w 606580"/>
                <a:gd name="connsiteY58" fmla="*/ 207106 h 569322"/>
                <a:gd name="connsiteX59" fmla="*/ 262917 w 606580"/>
                <a:gd name="connsiteY59" fmla="*/ 202100 h 569322"/>
                <a:gd name="connsiteX60" fmla="*/ 273593 w 606580"/>
                <a:gd name="connsiteY60" fmla="*/ 226482 h 569322"/>
                <a:gd name="connsiteX61" fmla="*/ 290861 w 606580"/>
                <a:gd name="connsiteY61" fmla="*/ 241315 h 569322"/>
                <a:gd name="connsiteX62" fmla="*/ 290861 w 606580"/>
                <a:gd name="connsiteY62" fmla="*/ 167335 h 569322"/>
                <a:gd name="connsiteX63" fmla="*/ 240079 w 606580"/>
                <a:gd name="connsiteY63" fmla="*/ 137484 h 569322"/>
                <a:gd name="connsiteX64" fmla="*/ 223833 w 606580"/>
                <a:gd name="connsiteY64" fmla="*/ 88813 h 569322"/>
                <a:gd name="connsiteX65" fmla="*/ 242214 w 606580"/>
                <a:gd name="connsiteY65" fmla="*/ 40142 h 569322"/>
                <a:gd name="connsiteX66" fmla="*/ 290861 w 606580"/>
                <a:gd name="connsiteY66" fmla="*/ 17522 h 569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06580" h="569322">
                  <a:moveTo>
                    <a:pt x="171677" y="318744"/>
                  </a:moveTo>
                  <a:cubicBezTo>
                    <a:pt x="203060" y="318744"/>
                    <a:pt x="228500" y="344145"/>
                    <a:pt x="228500" y="375386"/>
                  </a:cubicBezTo>
                  <a:cubicBezTo>
                    <a:pt x="228500" y="379650"/>
                    <a:pt x="227943" y="383729"/>
                    <a:pt x="227108" y="387623"/>
                  </a:cubicBezTo>
                  <a:lnTo>
                    <a:pt x="356167" y="468739"/>
                  </a:lnTo>
                  <a:cubicBezTo>
                    <a:pt x="365916" y="460859"/>
                    <a:pt x="378172" y="455945"/>
                    <a:pt x="391728" y="455945"/>
                  </a:cubicBezTo>
                  <a:cubicBezTo>
                    <a:pt x="401849" y="455945"/>
                    <a:pt x="411227" y="458819"/>
                    <a:pt x="419490" y="463454"/>
                  </a:cubicBezTo>
                  <a:lnTo>
                    <a:pt x="497019" y="395874"/>
                  </a:lnTo>
                  <a:cubicBezTo>
                    <a:pt x="494512" y="389570"/>
                    <a:pt x="493026" y="382617"/>
                    <a:pt x="493026" y="375386"/>
                  </a:cubicBezTo>
                  <a:cubicBezTo>
                    <a:pt x="493026" y="344052"/>
                    <a:pt x="518467" y="318744"/>
                    <a:pt x="549849" y="318744"/>
                  </a:cubicBezTo>
                  <a:cubicBezTo>
                    <a:pt x="581232" y="318744"/>
                    <a:pt x="606580" y="344052"/>
                    <a:pt x="606580" y="375386"/>
                  </a:cubicBezTo>
                  <a:cubicBezTo>
                    <a:pt x="606580" y="406720"/>
                    <a:pt x="581232" y="432121"/>
                    <a:pt x="549849" y="432121"/>
                  </a:cubicBezTo>
                  <a:cubicBezTo>
                    <a:pt x="539636" y="432121"/>
                    <a:pt x="530166" y="429154"/>
                    <a:pt x="521809" y="424519"/>
                  </a:cubicBezTo>
                  <a:lnTo>
                    <a:pt x="444466" y="491915"/>
                  </a:lnTo>
                  <a:cubicBezTo>
                    <a:pt x="446973" y="498311"/>
                    <a:pt x="448459" y="505264"/>
                    <a:pt x="448459" y="512587"/>
                  </a:cubicBezTo>
                  <a:cubicBezTo>
                    <a:pt x="448459" y="543921"/>
                    <a:pt x="423111" y="569322"/>
                    <a:pt x="391728" y="569322"/>
                  </a:cubicBezTo>
                  <a:cubicBezTo>
                    <a:pt x="360345" y="569322"/>
                    <a:pt x="334905" y="543921"/>
                    <a:pt x="334905" y="512587"/>
                  </a:cubicBezTo>
                  <a:cubicBezTo>
                    <a:pt x="334905" y="508601"/>
                    <a:pt x="335369" y="504708"/>
                    <a:pt x="336112" y="500907"/>
                  </a:cubicBezTo>
                  <a:lnTo>
                    <a:pt x="206867" y="419606"/>
                  </a:lnTo>
                  <a:cubicBezTo>
                    <a:pt x="197118" y="427300"/>
                    <a:pt x="185047" y="432121"/>
                    <a:pt x="171677" y="432121"/>
                  </a:cubicBezTo>
                  <a:cubicBezTo>
                    <a:pt x="164992" y="432121"/>
                    <a:pt x="158678" y="430730"/>
                    <a:pt x="152736" y="428598"/>
                  </a:cubicBezTo>
                  <a:lnTo>
                    <a:pt x="105847" y="484498"/>
                  </a:lnTo>
                  <a:cubicBezTo>
                    <a:pt x="110676" y="492842"/>
                    <a:pt x="113554" y="502390"/>
                    <a:pt x="113554" y="512587"/>
                  </a:cubicBezTo>
                  <a:cubicBezTo>
                    <a:pt x="113554" y="543921"/>
                    <a:pt x="88206" y="569322"/>
                    <a:pt x="56823" y="569322"/>
                  </a:cubicBezTo>
                  <a:cubicBezTo>
                    <a:pt x="25441" y="569322"/>
                    <a:pt x="0" y="543921"/>
                    <a:pt x="0" y="512587"/>
                  </a:cubicBezTo>
                  <a:cubicBezTo>
                    <a:pt x="0" y="481346"/>
                    <a:pt x="25441" y="455945"/>
                    <a:pt x="56823" y="455945"/>
                  </a:cubicBezTo>
                  <a:cubicBezTo>
                    <a:pt x="63973" y="455945"/>
                    <a:pt x="70843" y="457429"/>
                    <a:pt x="77157" y="459839"/>
                  </a:cubicBezTo>
                  <a:lnTo>
                    <a:pt x="123303" y="404773"/>
                  </a:lnTo>
                  <a:cubicBezTo>
                    <a:pt x="118103" y="396152"/>
                    <a:pt x="114854" y="386232"/>
                    <a:pt x="114854" y="375386"/>
                  </a:cubicBezTo>
                  <a:cubicBezTo>
                    <a:pt x="114854" y="344145"/>
                    <a:pt x="140294" y="318744"/>
                    <a:pt x="171677" y="318744"/>
                  </a:cubicBezTo>
                  <a:close/>
                  <a:moveTo>
                    <a:pt x="316484" y="174937"/>
                  </a:moveTo>
                  <a:lnTo>
                    <a:pt x="316577" y="174991"/>
                  </a:lnTo>
                  <a:lnTo>
                    <a:pt x="316577" y="243818"/>
                  </a:lnTo>
                  <a:cubicBezTo>
                    <a:pt x="325397" y="242149"/>
                    <a:pt x="332545" y="238070"/>
                    <a:pt x="338115" y="231488"/>
                  </a:cubicBezTo>
                  <a:cubicBezTo>
                    <a:pt x="343593" y="224999"/>
                    <a:pt x="346378" y="217304"/>
                    <a:pt x="346378" y="208497"/>
                  </a:cubicBezTo>
                  <a:cubicBezTo>
                    <a:pt x="346378" y="200617"/>
                    <a:pt x="344057" y="193757"/>
                    <a:pt x="339415" y="188102"/>
                  </a:cubicBezTo>
                  <a:lnTo>
                    <a:pt x="316577" y="174991"/>
                  </a:lnTo>
                  <a:lnTo>
                    <a:pt x="316577" y="174937"/>
                  </a:lnTo>
                  <a:close/>
                  <a:moveTo>
                    <a:pt x="290954" y="55995"/>
                  </a:moveTo>
                  <a:cubicBezTo>
                    <a:pt x="283991" y="58312"/>
                    <a:pt x="278421" y="62299"/>
                    <a:pt x="274243" y="67954"/>
                  </a:cubicBezTo>
                  <a:cubicBezTo>
                    <a:pt x="270158" y="73609"/>
                    <a:pt x="268116" y="79913"/>
                    <a:pt x="268116" y="86681"/>
                  </a:cubicBezTo>
                  <a:cubicBezTo>
                    <a:pt x="268116" y="92892"/>
                    <a:pt x="269973" y="98732"/>
                    <a:pt x="273779" y="104109"/>
                  </a:cubicBezTo>
                  <a:cubicBezTo>
                    <a:pt x="277493" y="109394"/>
                    <a:pt x="283249" y="113751"/>
                    <a:pt x="290954" y="117088"/>
                  </a:cubicBezTo>
                  <a:close/>
                  <a:moveTo>
                    <a:pt x="290861" y="0"/>
                  </a:moveTo>
                  <a:lnTo>
                    <a:pt x="316484" y="0"/>
                  </a:lnTo>
                  <a:lnTo>
                    <a:pt x="316484" y="17522"/>
                  </a:lnTo>
                  <a:cubicBezTo>
                    <a:pt x="335237" y="19747"/>
                    <a:pt x="350184" y="26143"/>
                    <a:pt x="361232" y="36619"/>
                  </a:cubicBezTo>
                  <a:cubicBezTo>
                    <a:pt x="372280" y="47188"/>
                    <a:pt x="379428" y="61279"/>
                    <a:pt x="382492" y="78893"/>
                  </a:cubicBezTo>
                  <a:lnTo>
                    <a:pt x="337744" y="84734"/>
                  </a:lnTo>
                  <a:cubicBezTo>
                    <a:pt x="335052" y="70828"/>
                    <a:pt x="327903" y="61464"/>
                    <a:pt x="316484" y="56458"/>
                  </a:cubicBezTo>
                  <a:lnTo>
                    <a:pt x="316484" y="125525"/>
                  </a:lnTo>
                  <a:cubicBezTo>
                    <a:pt x="344800" y="133219"/>
                    <a:pt x="364110" y="143139"/>
                    <a:pt x="374322" y="155283"/>
                  </a:cubicBezTo>
                  <a:cubicBezTo>
                    <a:pt x="384534" y="167428"/>
                    <a:pt x="389733" y="183095"/>
                    <a:pt x="389733" y="202193"/>
                  </a:cubicBezTo>
                  <a:cubicBezTo>
                    <a:pt x="389733" y="223423"/>
                    <a:pt x="383234" y="241408"/>
                    <a:pt x="370330" y="255963"/>
                  </a:cubicBezTo>
                  <a:cubicBezTo>
                    <a:pt x="357426" y="270610"/>
                    <a:pt x="339508" y="279510"/>
                    <a:pt x="316484" y="282755"/>
                  </a:cubicBezTo>
                  <a:lnTo>
                    <a:pt x="316484" y="315851"/>
                  </a:lnTo>
                  <a:lnTo>
                    <a:pt x="290861" y="315851"/>
                  </a:lnTo>
                  <a:lnTo>
                    <a:pt x="290861" y="283682"/>
                  </a:lnTo>
                  <a:cubicBezTo>
                    <a:pt x="270530" y="281179"/>
                    <a:pt x="253912" y="273577"/>
                    <a:pt x="241193" y="260876"/>
                  </a:cubicBezTo>
                  <a:cubicBezTo>
                    <a:pt x="228475" y="248175"/>
                    <a:pt x="220398" y="230283"/>
                    <a:pt x="216777" y="207106"/>
                  </a:cubicBezTo>
                  <a:lnTo>
                    <a:pt x="262917" y="202100"/>
                  </a:lnTo>
                  <a:cubicBezTo>
                    <a:pt x="264867" y="211556"/>
                    <a:pt x="268395" y="219714"/>
                    <a:pt x="273593" y="226482"/>
                  </a:cubicBezTo>
                  <a:cubicBezTo>
                    <a:pt x="278792" y="233342"/>
                    <a:pt x="284548" y="238256"/>
                    <a:pt x="290861" y="241315"/>
                  </a:cubicBezTo>
                  <a:lnTo>
                    <a:pt x="290861" y="167335"/>
                  </a:lnTo>
                  <a:cubicBezTo>
                    <a:pt x="267745" y="160753"/>
                    <a:pt x="250848" y="150834"/>
                    <a:pt x="240079" y="137484"/>
                  </a:cubicBezTo>
                  <a:cubicBezTo>
                    <a:pt x="229310" y="124041"/>
                    <a:pt x="223833" y="107910"/>
                    <a:pt x="223833" y="88813"/>
                  </a:cubicBezTo>
                  <a:cubicBezTo>
                    <a:pt x="223833" y="69530"/>
                    <a:pt x="229960" y="53306"/>
                    <a:pt x="242214" y="40142"/>
                  </a:cubicBezTo>
                  <a:cubicBezTo>
                    <a:pt x="254376" y="27070"/>
                    <a:pt x="270623" y="19468"/>
                    <a:pt x="290861" y="17522"/>
                  </a:cubicBezTo>
                  <a:close/>
                </a:path>
              </a:pathLst>
            </a:custGeom>
            <a:solidFill>
              <a:schemeClr val="bg1"/>
            </a:solidFill>
            <a:ln>
              <a:noFill/>
            </a:ln>
          </p:spPr>
          <p:txBody>
            <a:bodyPr wrap="squar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7" name="îṧḻiḍé">
              <a:extLst>
                <a:ext uri="{FF2B5EF4-FFF2-40B4-BE49-F238E27FC236}">
                  <a16:creationId xmlns:a16="http://schemas.microsoft.com/office/drawing/2014/main" id="{3CF65E88-238A-CE0C-E67F-490696558FDB}"/>
                </a:ext>
              </a:extLst>
            </p:cNvPr>
            <p:cNvSpPr/>
            <p:nvPr/>
          </p:nvSpPr>
          <p:spPr>
            <a:xfrm>
              <a:off x="4120306" y="5011589"/>
              <a:ext cx="498143" cy="498143"/>
            </a:xfrm>
            <a:prstGeom prst="ellipse">
              <a:avLst/>
            </a:prstGeom>
            <a:gradFill>
              <a:gsLst>
                <a:gs pos="0">
                  <a:srgbClr val="A8DADC"/>
                </a:gs>
                <a:gs pos="100000">
                  <a:srgbClr val="33B1E8"/>
                </a:gs>
              </a:gsLst>
              <a:lin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p>
              <a:pPr algn="ctr"/>
              <a:endParaRPr/>
            </a:p>
          </p:txBody>
        </p:sp>
        <p:sp>
          <p:nvSpPr>
            <p:cNvPr id="18" name="íṣľîdè">
              <a:extLst>
                <a:ext uri="{FF2B5EF4-FFF2-40B4-BE49-F238E27FC236}">
                  <a16:creationId xmlns:a16="http://schemas.microsoft.com/office/drawing/2014/main" id="{39025CCE-BEA8-7D55-CD90-E345C5E09102}"/>
                </a:ext>
              </a:extLst>
            </p:cNvPr>
            <p:cNvSpPr/>
            <p:nvPr/>
          </p:nvSpPr>
          <p:spPr>
            <a:xfrm>
              <a:off x="3768085" y="2892304"/>
              <a:ext cx="498143" cy="498142"/>
            </a:xfrm>
            <a:prstGeom prst="ellipse">
              <a:avLst/>
            </a:prstGeom>
            <a:gradFill>
              <a:gsLst>
                <a:gs pos="100000">
                  <a:srgbClr val="589EDC"/>
                </a:gs>
                <a:gs pos="0">
                  <a:srgbClr val="ABCFEF"/>
                </a:gs>
              </a:gsLst>
              <a:lin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p>
              <a:pPr algn="ctr"/>
              <a:endParaRPr/>
            </a:p>
          </p:txBody>
        </p:sp>
        <p:sp>
          <p:nvSpPr>
            <p:cNvPr id="19" name="íṥļïde">
              <a:extLst>
                <a:ext uri="{FF2B5EF4-FFF2-40B4-BE49-F238E27FC236}">
                  <a16:creationId xmlns:a16="http://schemas.microsoft.com/office/drawing/2014/main" id="{3194E066-0249-C914-EBD2-6D9E89D2CCF7}"/>
                </a:ext>
              </a:extLst>
            </p:cNvPr>
            <p:cNvSpPr/>
            <p:nvPr/>
          </p:nvSpPr>
          <p:spPr bwMode="auto">
            <a:xfrm>
              <a:off x="4223221" y="5123481"/>
              <a:ext cx="292314" cy="274359"/>
            </a:xfrm>
            <a:custGeom>
              <a:avLst/>
              <a:gdLst>
                <a:gd name="connsiteX0" fmla="*/ 171677 w 606580"/>
                <a:gd name="connsiteY0" fmla="*/ 318744 h 569322"/>
                <a:gd name="connsiteX1" fmla="*/ 228500 w 606580"/>
                <a:gd name="connsiteY1" fmla="*/ 375386 h 569322"/>
                <a:gd name="connsiteX2" fmla="*/ 227108 w 606580"/>
                <a:gd name="connsiteY2" fmla="*/ 387623 h 569322"/>
                <a:gd name="connsiteX3" fmla="*/ 356167 w 606580"/>
                <a:gd name="connsiteY3" fmla="*/ 468739 h 569322"/>
                <a:gd name="connsiteX4" fmla="*/ 391728 w 606580"/>
                <a:gd name="connsiteY4" fmla="*/ 455945 h 569322"/>
                <a:gd name="connsiteX5" fmla="*/ 419490 w 606580"/>
                <a:gd name="connsiteY5" fmla="*/ 463454 h 569322"/>
                <a:gd name="connsiteX6" fmla="*/ 497019 w 606580"/>
                <a:gd name="connsiteY6" fmla="*/ 395874 h 569322"/>
                <a:gd name="connsiteX7" fmla="*/ 493026 w 606580"/>
                <a:gd name="connsiteY7" fmla="*/ 375386 h 569322"/>
                <a:gd name="connsiteX8" fmla="*/ 549849 w 606580"/>
                <a:gd name="connsiteY8" fmla="*/ 318744 h 569322"/>
                <a:gd name="connsiteX9" fmla="*/ 606580 w 606580"/>
                <a:gd name="connsiteY9" fmla="*/ 375386 h 569322"/>
                <a:gd name="connsiteX10" fmla="*/ 549849 w 606580"/>
                <a:gd name="connsiteY10" fmla="*/ 432121 h 569322"/>
                <a:gd name="connsiteX11" fmla="*/ 521809 w 606580"/>
                <a:gd name="connsiteY11" fmla="*/ 424519 h 569322"/>
                <a:gd name="connsiteX12" fmla="*/ 444466 w 606580"/>
                <a:gd name="connsiteY12" fmla="*/ 491915 h 569322"/>
                <a:gd name="connsiteX13" fmla="*/ 448459 w 606580"/>
                <a:gd name="connsiteY13" fmla="*/ 512587 h 569322"/>
                <a:gd name="connsiteX14" fmla="*/ 391728 w 606580"/>
                <a:gd name="connsiteY14" fmla="*/ 569322 h 569322"/>
                <a:gd name="connsiteX15" fmla="*/ 334905 w 606580"/>
                <a:gd name="connsiteY15" fmla="*/ 512587 h 569322"/>
                <a:gd name="connsiteX16" fmla="*/ 336112 w 606580"/>
                <a:gd name="connsiteY16" fmla="*/ 500907 h 569322"/>
                <a:gd name="connsiteX17" fmla="*/ 206867 w 606580"/>
                <a:gd name="connsiteY17" fmla="*/ 419606 h 569322"/>
                <a:gd name="connsiteX18" fmla="*/ 171677 w 606580"/>
                <a:gd name="connsiteY18" fmla="*/ 432121 h 569322"/>
                <a:gd name="connsiteX19" fmla="*/ 152736 w 606580"/>
                <a:gd name="connsiteY19" fmla="*/ 428598 h 569322"/>
                <a:gd name="connsiteX20" fmla="*/ 105847 w 606580"/>
                <a:gd name="connsiteY20" fmla="*/ 484498 h 569322"/>
                <a:gd name="connsiteX21" fmla="*/ 113554 w 606580"/>
                <a:gd name="connsiteY21" fmla="*/ 512587 h 569322"/>
                <a:gd name="connsiteX22" fmla="*/ 56823 w 606580"/>
                <a:gd name="connsiteY22" fmla="*/ 569322 h 569322"/>
                <a:gd name="connsiteX23" fmla="*/ 0 w 606580"/>
                <a:gd name="connsiteY23" fmla="*/ 512587 h 569322"/>
                <a:gd name="connsiteX24" fmla="*/ 56823 w 606580"/>
                <a:gd name="connsiteY24" fmla="*/ 455945 h 569322"/>
                <a:gd name="connsiteX25" fmla="*/ 77157 w 606580"/>
                <a:gd name="connsiteY25" fmla="*/ 459839 h 569322"/>
                <a:gd name="connsiteX26" fmla="*/ 123303 w 606580"/>
                <a:gd name="connsiteY26" fmla="*/ 404773 h 569322"/>
                <a:gd name="connsiteX27" fmla="*/ 114854 w 606580"/>
                <a:gd name="connsiteY27" fmla="*/ 375386 h 569322"/>
                <a:gd name="connsiteX28" fmla="*/ 171677 w 606580"/>
                <a:gd name="connsiteY28" fmla="*/ 318744 h 569322"/>
                <a:gd name="connsiteX29" fmla="*/ 316484 w 606580"/>
                <a:gd name="connsiteY29" fmla="*/ 174937 h 569322"/>
                <a:gd name="connsiteX30" fmla="*/ 316577 w 606580"/>
                <a:gd name="connsiteY30" fmla="*/ 174991 h 569322"/>
                <a:gd name="connsiteX31" fmla="*/ 316577 w 606580"/>
                <a:gd name="connsiteY31" fmla="*/ 243818 h 569322"/>
                <a:gd name="connsiteX32" fmla="*/ 338115 w 606580"/>
                <a:gd name="connsiteY32" fmla="*/ 231488 h 569322"/>
                <a:gd name="connsiteX33" fmla="*/ 346378 w 606580"/>
                <a:gd name="connsiteY33" fmla="*/ 208497 h 569322"/>
                <a:gd name="connsiteX34" fmla="*/ 339415 w 606580"/>
                <a:gd name="connsiteY34" fmla="*/ 188102 h 569322"/>
                <a:gd name="connsiteX35" fmla="*/ 316577 w 606580"/>
                <a:gd name="connsiteY35" fmla="*/ 174991 h 569322"/>
                <a:gd name="connsiteX36" fmla="*/ 316577 w 606580"/>
                <a:gd name="connsiteY36" fmla="*/ 174937 h 569322"/>
                <a:gd name="connsiteX37" fmla="*/ 290954 w 606580"/>
                <a:gd name="connsiteY37" fmla="*/ 55995 h 569322"/>
                <a:gd name="connsiteX38" fmla="*/ 274243 w 606580"/>
                <a:gd name="connsiteY38" fmla="*/ 67954 h 569322"/>
                <a:gd name="connsiteX39" fmla="*/ 268116 w 606580"/>
                <a:gd name="connsiteY39" fmla="*/ 86681 h 569322"/>
                <a:gd name="connsiteX40" fmla="*/ 273779 w 606580"/>
                <a:gd name="connsiteY40" fmla="*/ 104109 h 569322"/>
                <a:gd name="connsiteX41" fmla="*/ 290954 w 606580"/>
                <a:gd name="connsiteY41" fmla="*/ 117088 h 569322"/>
                <a:gd name="connsiteX42" fmla="*/ 290861 w 606580"/>
                <a:gd name="connsiteY42" fmla="*/ 0 h 569322"/>
                <a:gd name="connsiteX43" fmla="*/ 316484 w 606580"/>
                <a:gd name="connsiteY43" fmla="*/ 0 h 569322"/>
                <a:gd name="connsiteX44" fmla="*/ 316484 w 606580"/>
                <a:gd name="connsiteY44" fmla="*/ 17522 h 569322"/>
                <a:gd name="connsiteX45" fmla="*/ 361232 w 606580"/>
                <a:gd name="connsiteY45" fmla="*/ 36619 h 569322"/>
                <a:gd name="connsiteX46" fmla="*/ 382492 w 606580"/>
                <a:gd name="connsiteY46" fmla="*/ 78893 h 569322"/>
                <a:gd name="connsiteX47" fmla="*/ 337744 w 606580"/>
                <a:gd name="connsiteY47" fmla="*/ 84734 h 569322"/>
                <a:gd name="connsiteX48" fmla="*/ 316484 w 606580"/>
                <a:gd name="connsiteY48" fmla="*/ 56458 h 569322"/>
                <a:gd name="connsiteX49" fmla="*/ 316484 w 606580"/>
                <a:gd name="connsiteY49" fmla="*/ 125525 h 569322"/>
                <a:gd name="connsiteX50" fmla="*/ 374322 w 606580"/>
                <a:gd name="connsiteY50" fmla="*/ 155283 h 569322"/>
                <a:gd name="connsiteX51" fmla="*/ 389733 w 606580"/>
                <a:gd name="connsiteY51" fmla="*/ 202193 h 569322"/>
                <a:gd name="connsiteX52" fmla="*/ 370330 w 606580"/>
                <a:gd name="connsiteY52" fmla="*/ 255963 h 569322"/>
                <a:gd name="connsiteX53" fmla="*/ 316484 w 606580"/>
                <a:gd name="connsiteY53" fmla="*/ 282755 h 569322"/>
                <a:gd name="connsiteX54" fmla="*/ 316484 w 606580"/>
                <a:gd name="connsiteY54" fmla="*/ 315851 h 569322"/>
                <a:gd name="connsiteX55" fmla="*/ 290861 w 606580"/>
                <a:gd name="connsiteY55" fmla="*/ 315851 h 569322"/>
                <a:gd name="connsiteX56" fmla="*/ 290861 w 606580"/>
                <a:gd name="connsiteY56" fmla="*/ 283682 h 569322"/>
                <a:gd name="connsiteX57" fmla="*/ 241193 w 606580"/>
                <a:gd name="connsiteY57" fmla="*/ 260876 h 569322"/>
                <a:gd name="connsiteX58" fmla="*/ 216777 w 606580"/>
                <a:gd name="connsiteY58" fmla="*/ 207106 h 569322"/>
                <a:gd name="connsiteX59" fmla="*/ 262917 w 606580"/>
                <a:gd name="connsiteY59" fmla="*/ 202100 h 569322"/>
                <a:gd name="connsiteX60" fmla="*/ 273593 w 606580"/>
                <a:gd name="connsiteY60" fmla="*/ 226482 h 569322"/>
                <a:gd name="connsiteX61" fmla="*/ 290861 w 606580"/>
                <a:gd name="connsiteY61" fmla="*/ 241315 h 569322"/>
                <a:gd name="connsiteX62" fmla="*/ 290861 w 606580"/>
                <a:gd name="connsiteY62" fmla="*/ 167335 h 569322"/>
                <a:gd name="connsiteX63" fmla="*/ 240079 w 606580"/>
                <a:gd name="connsiteY63" fmla="*/ 137484 h 569322"/>
                <a:gd name="connsiteX64" fmla="*/ 223833 w 606580"/>
                <a:gd name="connsiteY64" fmla="*/ 88813 h 569322"/>
                <a:gd name="connsiteX65" fmla="*/ 242214 w 606580"/>
                <a:gd name="connsiteY65" fmla="*/ 40142 h 569322"/>
                <a:gd name="connsiteX66" fmla="*/ 290861 w 606580"/>
                <a:gd name="connsiteY66" fmla="*/ 17522 h 569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06580" h="569322">
                  <a:moveTo>
                    <a:pt x="171677" y="318744"/>
                  </a:moveTo>
                  <a:cubicBezTo>
                    <a:pt x="203060" y="318744"/>
                    <a:pt x="228500" y="344145"/>
                    <a:pt x="228500" y="375386"/>
                  </a:cubicBezTo>
                  <a:cubicBezTo>
                    <a:pt x="228500" y="379650"/>
                    <a:pt x="227943" y="383729"/>
                    <a:pt x="227108" y="387623"/>
                  </a:cubicBezTo>
                  <a:lnTo>
                    <a:pt x="356167" y="468739"/>
                  </a:lnTo>
                  <a:cubicBezTo>
                    <a:pt x="365916" y="460859"/>
                    <a:pt x="378172" y="455945"/>
                    <a:pt x="391728" y="455945"/>
                  </a:cubicBezTo>
                  <a:cubicBezTo>
                    <a:pt x="401849" y="455945"/>
                    <a:pt x="411227" y="458819"/>
                    <a:pt x="419490" y="463454"/>
                  </a:cubicBezTo>
                  <a:lnTo>
                    <a:pt x="497019" y="395874"/>
                  </a:lnTo>
                  <a:cubicBezTo>
                    <a:pt x="494512" y="389570"/>
                    <a:pt x="493026" y="382617"/>
                    <a:pt x="493026" y="375386"/>
                  </a:cubicBezTo>
                  <a:cubicBezTo>
                    <a:pt x="493026" y="344052"/>
                    <a:pt x="518467" y="318744"/>
                    <a:pt x="549849" y="318744"/>
                  </a:cubicBezTo>
                  <a:cubicBezTo>
                    <a:pt x="581232" y="318744"/>
                    <a:pt x="606580" y="344052"/>
                    <a:pt x="606580" y="375386"/>
                  </a:cubicBezTo>
                  <a:cubicBezTo>
                    <a:pt x="606580" y="406720"/>
                    <a:pt x="581232" y="432121"/>
                    <a:pt x="549849" y="432121"/>
                  </a:cubicBezTo>
                  <a:cubicBezTo>
                    <a:pt x="539636" y="432121"/>
                    <a:pt x="530166" y="429154"/>
                    <a:pt x="521809" y="424519"/>
                  </a:cubicBezTo>
                  <a:lnTo>
                    <a:pt x="444466" y="491915"/>
                  </a:lnTo>
                  <a:cubicBezTo>
                    <a:pt x="446973" y="498311"/>
                    <a:pt x="448459" y="505264"/>
                    <a:pt x="448459" y="512587"/>
                  </a:cubicBezTo>
                  <a:cubicBezTo>
                    <a:pt x="448459" y="543921"/>
                    <a:pt x="423111" y="569322"/>
                    <a:pt x="391728" y="569322"/>
                  </a:cubicBezTo>
                  <a:cubicBezTo>
                    <a:pt x="360345" y="569322"/>
                    <a:pt x="334905" y="543921"/>
                    <a:pt x="334905" y="512587"/>
                  </a:cubicBezTo>
                  <a:cubicBezTo>
                    <a:pt x="334905" y="508601"/>
                    <a:pt x="335369" y="504708"/>
                    <a:pt x="336112" y="500907"/>
                  </a:cubicBezTo>
                  <a:lnTo>
                    <a:pt x="206867" y="419606"/>
                  </a:lnTo>
                  <a:cubicBezTo>
                    <a:pt x="197118" y="427300"/>
                    <a:pt x="185047" y="432121"/>
                    <a:pt x="171677" y="432121"/>
                  </a:cubicBezTo>
                  <a:cubicBezTo>
                    <a:pt x="164992" y="432121"/>
                    <a:pt x="158678" y="430730"/>
                    <a:pt x="152736" y="428598"/>
                  </a:cubicBezTo>
                  <a:lnTo>
                    <a:pt x="105847" y="484498"/>
                  </a:lnTo>
                  <a:cubicBezTo>
                    <a:pt x="110676" y="492842"/>
                    <a:pt x="113554" y="502390"/>
                    <a:pt x="113554" y="512587"/>
                  </a:cubicBezTo>
                  <a:cubicBezTo>
                    <a:pt x="113554" y="543921"/>
                    <a:pt x="88206" y="569322"/>
                    <a:pt x="56823" y="569322"/>
                  </a:cubicBezTo>
                  <a:cubicBezTo>
                    <a:pt x="25441" y="569322"/>
                    <a:pt x="0" y="543921"/>
                    <a:pt x="0" y="512587"/>
                  </a:cubicBezTo>
                  <a:cubicBezTo>
                    <a:pt x="0" y="481346"/>
                    <a:pt x="25441" y="455945"/>
                    <a:pt x="56823" y="455945"/>
                  </a:cubicBezTo>
                  <a:cubicBezTo>
                    <a:pt x="63973" y="455945"/>
                    <a:pt x="70843" y="457429"/>
                    <a:pt x="77157" y="459839"/>
                  </a:cubicBezTo>
                  <a:lnTo>
                    <a:pt x="123303" y="404773"/>
                  </a:lnTo>
                  <a:cubicBezTo>
                    <a:pt x="118103" y="396152"/>
                    <a:pt x="114854" y="386232"/>
                    <a:pt x="114854" y="375386"/>
                  </a:cubicBezTo>
                  <a:cubicBezTo>
                    <a:pt x="114854" y="344145"/>
                    <a:pt x="140294" y="318744"/>
                    <a:pt x="171677" y="318744"/>
                  </a:cubicBezTo>
                  <a:close/>
                  <a:moveTo>
                    <a:pt x="316484" y="174937"/>
                  </a:moveTo>
                  <a:lnTo>
                    <a:pt x="316577" y="174991"/>
                  </a:lnTo>
                  <a:lnTo>
                    <a:pt x="316577" y="243818"/>
                  </a:lnTo>
                  <a:cubicBezTo>
                    <a:pt x="325397" y="242149"/>
                    <a:pt x="332545" y="238070"/>
                    <a:pt x="338115" y="231488"/>
                  </a:cubicBezTo>
                  <a:cubicBezTo>
                    <a:pt x="343593" y="224999"/>
                    <a:pt x="346378" y="217304"/>
                    <a:pt x="346378" y="208497"/>
                  </a:cubicBezTo>
                  <a:cubicBezTo>
                    <a:pt x="346378" y="200617"/>
                    <a:pt x="344057" y="193757"/>
                    <a:pt x="339415" y="188102"/>
                  </a:cubicBezTo>
                  <a:lnTo>
                    <a:pt x="316577" y="174991"/>
                  </a:lnTo>
                  <a:lnTo>
                    <a:pt x="316577" y="174937"/>
                  </a:lnTo>
                  <a:close/>
                  <a:moveTo>
                    <a:pt x="290954" y="55995"/>
                  </a:moveTo>
                  <a:cubicBezTo>
                    <a:pt x="283991" y="58312"/>
                    <a:pt x="278421" y="62299"/>
                    <a:pt x="274243" y="67954"/>
                  </a:cubicBezTo>
                  <a:cubicBezTo>
                    <a:pt x="270158" y="73609"/>
                    <a:pt x="268116" y="79913"/>
                    <a:pt x="268116" y="86681"/>
                  </a:cubicBezTo>
                  <a:cubicBezTo>
                    <a:pt x="268116" y="92892"/>
                    <a:pt x="269973" y="98732"/>
                    <a:pt x="273779" y="104109"/>
                  </a:cubicBezTo>
                  <a:cubicBezTo>
                    <a:pt x="277493" y="109394"/>
                    <a:pt x="283249" y="113751"/>
                    <a:pt x="290954" y="117088"/>
                  </a:cubicBezTo>
                  <a:close/>
                  <a:moveTo>
                    <a:pt x="290861" y="0"/>
                  </a:moveTo>
                  <a:lnTo>
                    <a:pt x="316484" y="0"/>
                  </a:lnTo>
                  <a:lnTo>
                    <a:pt x="316484" y="17522"/>
                  </a:lnTo>
                  <a:cubicBezTo>
                    <a:pt x="335237" y="19747"/>
                    <a:pt x="350184" y="26143"/>
                    <a:pt x="361232" y="36619"/>
                  </a:cubicBezTo>
                  <a:cubicBezTo>
                    <a:pt x="372280" y="47188"/>
                    <a:pt x="379428" y="61279"/>
                    <a:pt x="382492" y="78893"/>
                  </a:cubicBezTo>
                  <a:lnTo>
                    <a:pt x="337744" y="84734"/>
                  </a:lnTo>
                  <a:cubicBezTo>
                    <a:pt x="335052" y="70828"/>
                    <a:pt x="327903" y="61464"/>
                    <a:pt x="316484" y="56458"/>
                  </a:cubicBezTo>
                  <a:lnTo>
                    <a:pt x="316484" y="125525"/>
                  </a:lnTo>
                  <a:cubicBezTo>
                    <a:pt x="344800" y="133219"/>
                    <a:pt x="364110" y="143139"/>
                    <a:pt x="374322" y="155283"/>
                  </a:cubicBezTo>
                  <a:cubicBezTo>
                    <a:pt x="384534" y="167428"/>
                    <a:pt x="389733" y="183095"/>
                    <a:pt x="389733" y="202193"/>
                  </a:cubicBezTo>
                  <a:cubicBezTo>
                    <a:pt x="389733" y="223423"/>
                    <a:pt x="383234" y="241408"/>
                    <a:pt x="370330" y="255963"/>
                  </a:cubicBezTo>
                  <a:cubicBezTo>
                    <a:pt x="357426" y="270610"/>
                    <a:pt x="339508" y="279510"/>
                    <a:pt x="316484" y="282755"/>
                  </a:cubicBezTo>
                  <a:lnTo>
                    <a:pt x="316484" y="315851"/>
                  </a:lnTo>
                  <a:lnTo>
                    <a:pt x="290861" y="315851"/>
                  </a:lnTo>
                  <a:lnTo>
                    <a:pt x="290861" y="283682"/>
                  </a:lnTo>
                  <a:cubicBezTo>
                    <a:pt x="270530" y="281179"/>
                    <a:pt x="253912" y="273577"/>
                    <a:pt x="241193" y="260876"/>
                  </a:cubicBezTo>
                  <a:cubicBezTo>
                    <a:pt x="228475" y="248175"/>
                    <a:pt x="220398" y="230283"/>
                    <a:pt x="216777" y="207106"/>
                  </a:cubicBezTo>
                  <a:lnTo>
                    <a:pt x="262917" y="202100"/>
                  </a:lnTo>
                  <a:cubicBezTo>
                    <a:pt x="264867" y="211556"/>
                    <a:pt x="268395" y="219714"/>
                    <a:pt x="273593" y="226482"/>
                  </a:cubicBezTo>
                  <a:cubicBezTo>
                    <a:pt x="278792" y="233342"/>
                    <a:pt x="284548" y="238256"/>
                    <a:pt x="290861" y="241315"/>
                  </a:cubicBezTo>
                  <a:lnTo>
                    <a:pt x="290861" y="167335"/>
                  </a:lnTo>
                  <a:cubicBezTo>
                    <a:pt x="267745" y="160753"/>
                    <a:pt x="250848" y="150834"/>
                    <a:pt x="240079" y="137484"/>
                  </a:cubicBezTo>
                  <a:cubicBezTo>
                    <a:pt x="229310" y="124041"/>
                    <a:pt x="223833" y="107910"/>
                    <a:pt x="223833" y="88813"/>
                  </a:cubicBezTo>
                  <a:cubicBezTo>
                    <a:pt x="223833" y="69530"/>
                    <a:pt x="229960" y="53306"/>
                    <a:pt x="242214" y="40142"/>
                  </a:cubicBezTo>
                  <a:cubicBezTo>
                    <a:pt x="254376" y="27070"/>
                    <a:pt x="270623" y="19468"/>
                    <a:pt x="290861" y="17522"/>
                  </a:cubicBezTo>
                  <a:close/>
                </a:path>
              </a:pathLst>
            </a:custGeom>
            <a:solidFill>
              <a:schemeClr val="bg1"/>
            </a:solidFill>
            <a:ln>
              <a:noFill/>
            </a:ln>
          </p:spPr>
          <p:txBody>
            <a:bodyPr wrap="squar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20" name="îṩľíde">
              <a:extLst>
                <a:ext uri="{FF2B5EF4-FFF2-40B4-BE49-F238E27FC236}">
                  <a16:creationId xmlns:a16="http://schemas.microsoft.com/office/drawing/2014/main" id="{3828179A-D71E-5BD4-AE55-FDFBEE4D14C7}"/>
                </a:ext>
              </a:extLst>
            </p:cNvPr>
            <p:cNvSpPr/>
            <p:nvPr/>
          </p:nvSpPr>
          <p:spPr bwMode="auto">
            <a:xfrm>
              <a:off x="3881884" y="2989775"/>
              <a:ext cx="292313" cy="274358"/>
            </a:xfrm>
            <a:custGeom>
              <a:avLst/>
              <a:gdLst>
                <a:gd name="connsiteX0" fmla="*/ 171677 w 606580"/>
                <a:gd name="connsiteY0" fmla="*/ 318744 h 569322"/>
                <a:gd name="connsiteX1" fmla="*/ 228500 w 606580"/>
                <a:gd name="connsiteY1" fmla="*/ 375386 h 569322"/>
                <a:gd name="connsiteX2" fmla="*/ 227108 w 606580"/>
                <a:gd name="connsiteY2" fmla="*/ 387623 h 569322"/>
                <a:gd name="connsiteX3" fmla="*/ 356167 w 606580"/>
                <a:gd name="connsiteY3" fmla="*/ 468739 h 569322"/>
                <a:gd name="connsiteX4" fmla="*/ 391728 w 606580"/>
                <a:gd name="connsiteY4" fmla="*/ 455945 h 569322"/>
                <a:gd name="connsiteX5" fmla="*/ 419490 w 606580"/>
                <a:gd name="connsiteY5" fmla="*/ 463454 h 569322"/>
                <a:gd name="connsiteX6" fmla="*/ 497019 w 606580"/>
                <a:gd name="connsiteY6" fmla="*/ 395874 h 569322"/>
                <a:gd name="connsiteX7" fmla="*/ 493026 w 606580"/>
                <a:gd name="connsiteY7" fmla="*/ 375386 h 569322"/>
                <a:gd name="connsiteX8" fmla="*/ 549849 w 606580"/>
                <a:gd name="connsiteY8" fmla="*/ 318744 h 569322"/>
                <a:gd name="connsiteX9" fmla="*/ 606580 w 606580"/>
                <a:gd name="connsiteY9" fmla="*/ 375386 h 569322"/>
                <a:gd name="connsiteX10" fmla="*/ 549849 w 606580"/>
                <a:gd name="connsiteY10" fmla="*/ 432121 h 569322"/>
                <a:gd name="connsiteX11" fmla="*/ 521809 w 606580"/>
                <a:gd name="connsiteY11" fmla="*/ 424519 h 569322"/>
                <a:gd name="connsiteX12" fmla="*/ 444466 w 606580"/>
                <a:gd name="connsiteY12" fmla="*/ 491915 h 569322"/>
                <a:gd name="connsiteX13" fmla="*/ 448459 w 606580"/>
                <a:gd name="connsiteY13" fmla="*/ 512587 h 569322"/>
                <a:gd name="connsiteX14" fmla="*/ 391728 w 606580"/>
                <a:gd name="connsiteY14" fmla="*/ 569322 h 569322"/>
                <a:gd name="connsiteX15" fmla="*/ 334905 w 606580"/>
                <a:gd name="connsiteY15" fmla="*/ 512587 h 569322"/>
                <a:gd name="connsiteX16" fmla="*/ 336112 w 606580"/>
                <a:gd name="connsiteY16" fmla="*/ 500907 h 569322"/>
                <a:gd name="connsiteX17" fmla="*/ 206867 w 606580"/>
                <a:gd name="connsiteY17" fmla="*/ 419606 h 569322"/>
                <a:gd name="connsiteX18" fmla="*/ 171677 w 606580"/>
                <a:gd name="connsiteY18" fmla="*/ 432121 h 569322"/>
                <a:gd name="connsiteX19" fmla="*/ 152736 w 606580"/>
                <a:gd name="connsiteY19" fmla="*/ 428598 h 569322"/>
                <a:gd name="connsiteX20" fmla="*/ 105847 w 606580"/>
                <a:gd name="connsiteY20" fmla="*/ 484498 h 569322"/>
                <a:gd name="connsiteX21" fmla="*/ 113554 w 606580"/>
                <a:gd name="connsiteY21" fmla="*/ 512587 h 569322"/>
                <a:gd name="connsiteX22" fmla="*/ 56823 w 606580"/>
                <a:gd name="connsiteY22" fmla="*/ 569322 h 569322"/>
                <a:gd name="connsiteX23" fmla="*/ 0 w 606580"/>
                <a:gd name="connsiteY23" fmla="*/ 512587 h 569322"/>
                <a:gd name="connsiteX24" fmla="*/ 56823 w 606580"/>
                <a:gd name="connsiteY24" fmla="*/ 455945 h 569322"/>
                <a:gd name="connsiteX25" fmla="*/ 77157 w 606580"/>
                <a:gd name="connsiteY25" fmla="*/ 459839 h 569322"/>
                <a:gd name="connsiteX26" fmla="*/ 123303 w 606580"/>
                <a:gd name="connsiteY26" fmla="*/ 404773 h 569322"/>
                <a:gd name="connsiteX27" fmla="*/ 114854 w 606580"/>
                <a:gd name="connsiteY27" fmla="*/ 375386 h 569322"/>
                <a:gd name="connsiteX28" fmla="*/ 171677 w 606580"/>
                <a:gd name="connsiteY28" fmla="*/ 318744 h 569322"/>
                <a:gd name="connsiteX29" fmla="*/ 316484 w 606580"/>
                <a:gd name="connsiteY29" fmla="*/ 174937 h 569322"/>
                <a:gd name="connsiteX30" fmla="*/ 316577 w 606580"/>
                <a:gd name="connsiteY30" fmla="*/ 174991 h 569322"/>
                <a:gd name="connsiteX31" fmla="*/ 316577 w 606580"/>
                <a:gd name="connsiteY31" fmla="*/ 243818 h 569322"/>
                <a:gd name="connsiteX32" fmla="*/ 338115 w 606580"/>
                <a:gd name="connsiteY32" fmla="*/ 231488 h 569322"/>
                <a:gd name="connsiteX33" fmla="*/ 346378 w 606580"/>
                <a:gd name="connsiteY33" fmla="*/ 208497 h 569322"/>
                <a:gd name="connsiteX34" fmla="*/ 339415 w 606580"/>
                <a:gd name="connsiteY34" fmla="*/ 188102 h 569322"/>
                <a:gd name="connsiteX35" fmla="*/ 316577 w 606580"/>
                <a:gd name="connsiteY35" fmla="*/ 174991 h 569322"/>
                <a:gd name="connsiteX36" fmla="*/ 316577 w 606580"/>
                <a:gd name="connsiteY36" fmla="*/ 174937 h 569322"/>
                <a:gd name="connsiteX37" fmla="*/ 290954 w 606580"/>
                <a:gd name="connsiteY37" fmla="*/ 55995 h 569322"/>
                <a:gd name="connsiteX38" fmla="*/ 274243 w 606580"/>
                <a:gd name="connsiteY38" fmla="*/ 67954 h 569322"/>
                <a:gd name="connsiteX39" fmla="*/ 268116 w 606580"/>
                <a:gd name="connsiteY39" fmla="*/ 86681 h 569322"/>
                <a:gd name="connsiteX40" fmla="*/ 273779 w 606580"/>
                <a:gd name="connsiteY40" fmla="*/ 104109 h 569322"/>
                <a:gd name="connsiteX41" fmla="*/ 290954 w 606580"/>
                <a:gd name="connsiteY41" fmla="*/ 117088 h 569322"/>
                <a:gd name="connsiteX42" fmla="*/ 290861 w 606580"/>
                <a:gd name="connsiteY42" fmla="*/ 0 h 569322"/>
                <a:gd name="connsiteX43" fmla="*/ 316484 w 606580"/>
                <a:gd name="connsiteY43" fmla="*/ 0 h 569322"/>
                <a:gd name="connsiteX44" fmla="*/ 316484 w 606580"/>
                <a:gd name="connsiteY44" fmla="*/ 17522 h 569322"/>
                <a:gd name="connsiteX45" fmla="*/ 361232 w 606580"/>
                <a:gd name="connsiteY45" fmla="*/ 36619 h 569322"/>
                <a:gd name="connsiteX46" fmla="*/ 382492 w 606580"/>
                <a:gd name="connsiteY46" fmla="*/ 78893 h 569322"/>
                <a:gd name="connsiteX47" fmla="*/ 337744 w 606580"/>
                <a:gd name="connsiteY47" fmla="*/ 84734 h 569322"/>
                <a:gd name="connsiteX48" fmla="*/ 316484 w 606580"/>
                <a:gd name="connsiteY48" fmla="*/ 56458 h 569322"/>
                <a:gd name="connsiteX49" fmla="*/ 316484 w 606580"/>
                <a:gd name="connsiteY49" fmla="*/ 125525 h 569322"/>
                <a:gd name="connsiteX50" fmla="*/ 374322 w 606580"/>
                <a:gd name="connsiteY50" fmla="*/ 155283 h 569322"/>
                <a:gd name="connsiteX51" fmla="*/ 389733 w 606580"/>
                <a:gd name="connsiteY51" fmla="*/ 202193 h 569322"/>
                <a:gd name="connsiteX52" fmla="*/ 370330 w 606580"/>
                <a:gd name="connsiteY52" fmla="*/ 255963 h 569322"/>
                <a:gd name="connsiteX53" fmla="*/ 316484 w 606580"/>
                <a:gd name="connsiteY53" fmla="*/ 282755 h 569322"/>
                <a:gd name="connsiteX54" fmla="*/ 316484 w 606580"/>
                <a:gd name="connsiteY54" fmla="*/ 315851 h 569322"/>
                <a:gd name="connsiteX55" fmla="*/ 290861 w 606580"/>
                <a:gd name="connsiteY55" fmla="*/ 315851 h 569322"/>
                <a:gd name="connsiteX56" fmla="*/ 290861 w 606580"/>
                <a:gd name="connsiteY56" fmla="*/ 283682 h 569322"/>
                <a:gd name="connsiteX57" fmla="*/ 241193 w 606580"/>
                <a:gd name="connsiteY57" fmla="*/ 260876 h 569322"/>
                <a:gd name="connsiteX58" fmla="*/ 216777 w 606580"/>
                <a:gd name="connsiteY58" fmla="*/ 207106 h 569322"/>
                <a:gd name="connsiteX59" fmla="*/ 262917 w 606580"/>
                <a:gd name="connsiteY59" fmla="*/ 202100 h 569322"/>
                <a:gd name="connsiteX60" fmla="*/ 273593 w 606580"/>
                <a:gd name="connsiteY60" fmla="*/ 226482 h 569322"/>
                <a:gd name="connsiteX61" fmla="*/ 290861 w 606580"/>
                <a:gd name="connsiteY61" fmla="*/ 241315 h 569322"/>
                <a:gd name="connsiteX62" fmla="*/ 290861 w 606580"/>
                <a:gd name="connsiteY62" fmla="*/ 167335 h 569322"/>
                <a:gd name="connsiteX63" fmla="*/ 240079 w 606580"/>
                <a:gd name="connsiteY63" fmla="*/ 137484 h 569322"/>
                <a:gd name="connsiteX64" fmla="*/ 223833 w 606580"/>
                <a:gd name="connsiteY64" fmla="*/ 88813 h 569322"/>
                <a:gd name="connsiteX65" fmla="*/ 242214 w 606580"/>
                <a:gd name="connsiteY65" fmla="*/ 40142 h 569322"/>
                <a:gd name="connsiteX66" fmla="*/ 290861 w 606580"/>
                <a:gd name="connsiteY66" fmla="*/ 17522 h 569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06580" h="569322">
                  <a:moveTo>
                    <a:pt x="171677" y="318744"/>
                  </a:moveTo>
                  <a:cubicBezTo>
                    <a:pt x="203060" y="318744"/>
                    <a:pt x="228500" y="344145"/>
                    <a:pt x="228500" y="375386"/>
                  </a:cubicBezTo>
                  <a:cubicBezTo>
                    <a:pt x="228500" y="379650"/>
                    <a:pt x="227943" y="383729"/>
                    <a:pt x="227108" y="387623"/>
                  </a:cubicBezTo>
                  <a:lnTo>
                    <a:pt x="356167" y="468739"/>
                  </a:lnTo>
                  <a:cubicBezTo>
                    <a:pt x="365916" y="460859"/>
                    <a:pt x="378172" y="455945"/>
                    <a:pt x="391728" y="455945"/>
                  </a:cubicBezTo>
                  <a:cubicBezTo>
                    <a:pt x="401849" y="455945"/>
                    <a:pt x="411227" y="458819"/>
                    <a:pt x="419490" y="463454"/>
                  </a:cubicBezTo>
                  <a:lnTo>
                    <a:pt x="497019" y="395874"/>
                  </a:lnTo>
                  <a:cubicBezTo>
                    <a:pt x="494512" y="389570"/>
                    <a:pt x="493026" y="382617"/>
                    <a:pt x="493026" y="375386"/>
                  </a:cubicBezTo>
                  <a:cubicBezTo>
                    <a:pt x="493026" y="344052"/>
                    <a:pt x="518467" y="318744"/>
                    <a:pt x="549849" y="318744"/>
                  </a:cubicBezTo>
                  <a:cubicBezTo>
                    <a:pt x="581232" y="318744"/>
                    <a:pt x="606580" y="344052"/>
                    <a:pt x="606580" y="375386"/>
                  </a:cubicBezTo>
                  <a:cubicBezTo>
                    <a:pt x="606580" y="406720"/>
                    <a:pt x="581232" y="432121"/>
                    <a:pt x="549849" y="432121"/>
                  </a:cubicBezTo>
                  <a:cubicBezTo>
                    <a:pt x="539636" y="432121"/>
                    <a:pt x="530166" y="429154"/>
                    <a:pt x="521809" y="424519"/>
                  </a:cubicBezTo>
                  <a:lnTo>
                    <a:pt x="444466" y="491915"/>
                  </a:lnTo>
                  <a:cubicBezTo>
                    <a:pt x="446973" y="498311"/>
                    <a:pt x="448459" y="505264"/>
                    <a:pt x="448459" y="512587"/>
                  </a:cubicBezTo>
                  <a:cubicBezTo>
                    <a:pt x="448459" y="543921"/>
                    <a:pt x="423111" y="569322"/>
                    <a:pt x="391728" y="569322"/>
                  </a:cubicBezTo>
                  <a:cubicBezTo>
                    <a:pt x="360345" y="569322"/>
                    <a:pt x="334905" y="543921"/>
                    <a:pt x="334905" y="512587"/>
                  </a:cubicBezTo>
                  <a:cubicBezTo>
                    <a:pt x="334905" y="508601"/>
                    <a:pt x="335369" y="504708"/>
                    <a:pt x="336112" y="500907"/>
                  </a:cubicBezTo>
                  <a:lnTo>
                    <a:pt x="206867" y="419606"/>
                  </a:lnTo>
                  <a:cubicBezTo>
                    <a:pt x="197118" y="427300"/>
                    <a:pt x="185047" y="432121"/>
                    <a:pt x="171677" y="432121"/>
                  </a:cubicBezTo>
                  <a:cubicBezTo>
                    <a:pt x="164992" y="432121"/>
                    <a:pt x="158678" y="430730"/>
                    <a:pt x="152736" y="428598"/>
                  </a:cubicBezTo>
                  <a:lnTo>
                    <a:pt x="105847" y="484498"/>
                  </a:lnTo>
                  <a:cubicBezTo>
                    <a:pt x="110676" y="492842"/>
                    <a:pt x="113554" y="502390"/>
                    <a:pt x="113554" y="512587"/>
                  </a:cubicBezTo>
                  <a:cubicBezTo>
                    <a:pt x="113554" y="543921"/>
                    <a:pt x="88206" y="569322"/>
                    <a:pt x="56823" y="569322"/>
                  </a:cubicBezTo>
                  <a:cubicBezTo>
                    <a:pt x="25441" y="569322"/>
                    <a:pt x="0" y="543921"/>
                    <a:pt x="0" y="512587"/>
                  </a:cubicBezTo>
                  <a:cubicBezTo>
                    <a:pt x="0" y="481346"/>
                    <a:pt x="25441" y="455945"/>
                    <a:pt x="56823" y="455945"/>
                  </a:cubicBezTo>
                  <a:cubicBezTo>
                    <a:pt x="63973" y="455945"/>
                    <a:pt x="70843" y="457429"/>
                    <a:pt x="77157" y="459839"/>
                  </a:cubicBezTo>
                  <a:lnTo>
                    <a:pt x="123303" y="404773"/>
                  </a:lnTo>
                  <a:cubicBezTo>
                    <a:pt x="118103" y="396152"/>
                    <a:pt x="114854" y="386232"/>
                    <a:pt x="114854" y="375386"/>
                  </a:cubicBezTo>
                  <a:cubicBezTo>
                    <a:pt x="114854" y="344145"/>
                    <a:pt x="140294" y="318744"/>
                    <a:pt x="171677" y="318744"/>
                  </a:cubicBezTo>
                  <a:close/>
                  <a:moveTo>
                    <a:pt x="316484" y="174937"/>
                  </a:moveTo>
                  <a:lnTo>
                    <a:pt x="316577" y="174991"/>
                  </a:lnTo>
                  <a:lnTo>
                    <a:pt x="316577" y="243818"/>
                  </a:lnTo>
                  <a:cubicBezTo>
                    <a:pt x="325397" y="242149"/>
                    <a:pt x="332545" y="238070"/>
                    <a:pt x="338115" y="231488"/>
                  </a:cubicBezTo>
                  <a:cubicBezTo>
                    <a:pt x="343593" y="224999"/>
                    <a:pt x="346378" y="217304"/>
                    <a:pt x="346378" y="208497"/>
                  </a:cubicBezTo>
                  <a:cubicBezTo>
                    <a:pt x="346378" y="200617"/>
                    <a:pt x="344057" y="193757"/>
                    <a:pt x="339415" y="188102"/>
                  </a:cubicBezTo>
                  <a:lnTo>
                    <a:pt x="316577" y="174991"/>
                  </a:lnTo>
                  <a:lnTo>
                    <a:pt x="316577" y="174937"/>
                  </a:lnTo>
                  <a:close/>
                  <a:moveTo>
                    <a:pt x="290954" y="55995"/>
                  </a:moveTo>
                  <a:cubicBezTo>
                    <a:pt x="283991" y="58312"/>
                    <a:pt x="278421" y="62299"/>
                    <a:pt x="274243" y="67954"/>
                  </a:cubicBezTo>
                  <a:cubicBezTo>
                    <a:pt x="270158" y="73609"/>
                    <a:pt x="268116" y="79913"/>
                    <a:pt x="268116" y="86681"/>
                  </a:cubicBezTo>
                  <a:cubicBezTo>
                    <a:pt x="268116" y="92892"/>
                    <a:pt x="269973" y="98732"/>
                    <a:pt x="273779" y="104109"/>
                  </a:cubicBezTo>
                  <a:cubicBezTo>
                    <a:pt x="277493" y="109394"/>
                    <a:pt x="283249" y="113751"/>
                    <a:pt x="290954" y="117088"/>
                  </a:cubicBezTo>
                  <a:close/>
                  <a:moveTo>
                    <a:pt x="290861" y="0"/>
                  </a:moveTo>
                  <a:lnTo>
                    <a:pt x="316484" y="0"/>
                  </a:lnTo>
                  <a:lnTo>
                    <a:pt x="316484" y="17522"/>
                  </a:lnTo>
                  <a:cubicBezTo>
                    <a:pt x="335237" y="19747"/>
                    <a:pt x="350184" y="26143"/>
                    <a:pt x="361232" y="36619"/>
                  </a:cubicBezTo>
                  <a:cubicBezTo>
                    <a:pt x="372280" y="47188"/>
                    <a:pt x="379428" y="61279"/>
                    <a:pt x="382492" y="78893"/>
                  </a:cubicBezTo>
                  <a:lnTo>
                    <a:pt x="337744" y="84734"/>
                  </a:lnTo>
                  <a:cubicBezTo>
                    <a:pt x="335052" y="70828"/>
                    <a:pt x="327903" y="61464"/>
                    <a:pt x="316484" y="56458"/>
                  </a:cubicBezTo>
                  <a:lnTo>
                    <a:pt x="316484" y="125525"/>
                  </a:lnTo>
                  <a:cubicBezTo>
                    <a:pt x="344800" y="133219"/>
                    <a:pt x="364110" y="143139"/>
                    <a:pt x="374322" y="155283"/>
                  </a:cubicBezTo>
                  <a:cubicBezTo>
                    <a:pt x="384534" y="167428"/>
                    <a:pt x="389733" y="183095"/>
                    <a:pt x="389733" y="202193"/>
                  </a:cubicBezTo>
                  <a:cubicBezTo>
                    <a:pt x="389733" y="223423"/>
                    <a:pt x="383234" y="241408"/>
                    <a:pt x="370330" y="255963"/>
                  </a:cubicBezTo>
                  <a:cubicBezTo>
                    <a:pt x="357426" y="270610"/>
                    <a:pt x="339508" y="279510"/>
                    <a:pt x="316484" y="282755"/>
                  </a:cubicBezTo>
                  <a:lnTo>
                    <a:pt x="316484" y="315851"/>
                  </a:lnTo>
                  <a:lnTo>
                    <a:pt x="290861" y="315851"/>
                  </a:lnTo>
                  <a:lnTo>
                    <a:pt x="290861" y="283682"/>
                  </a:lnTo>
                  <a:cubicBezTo>
                    <a:pt x="270530" y="281179"/>
                    <a:pt x="253912" y="273577"/>
                    <a:pt x="241193" y="260876"/>
                  </a:cubicBezTo>
                  <a:cubicBezTo>
                    <a:pt x="228475" y="248175"/>
                    <a:pt x="220398" y="230283"/>
                    <a:pt x="216777" y="207106"/>
                  </a:cubicBezTo>
                  <a:lnTo>
                    <a:pt x="262917" y="202100"/>
                  </a:lnTo>
                  <a:cubicBezTo>
                    <a:pt x="264867" y="211556"/>
                    <a:pt x="268395" y="219714"/>
                    <a:pt x="273593" y="226482"/>
                  </a:cubicBezTo>
                  <a:cubicBezTo>
                    <a:pt x="278792" y="233342"/>
                    <a:pt x="284548" y="238256"/>
                    <a:pt x="290861" y="241315"/>
                  </a:cubicBezTo>
                  <a:lnTo>
                    <a:pt x="290861" y="167335"/>
                  </a:lnTo>
                  <a:cubicBezTo>
                    <a:pt x="267745" y="160753"/>
                    <a:pt x="250848" y="150834"/>
                    <a:pt x="240079" y="137484"/>
                  </a:cubicBezTo>
                  <a:cubicBezTo>
                    <a:pt x="229310" y="124041"/>
                    <a:pt x="223833" y="107910"/>
                    <a:pt x="223833" y="88813"/>
                  </a:cubicBezTo>
                  <a:cubicBezTo>
                    <a:pt x="223833" y="69530"/>
                    <a:pt x="229960" y="53306"/>
                    <a:pt x="242214" y="40142"/>
                  </a:cubicBezTo>
                  <a:cubicBezTo>
                    <a:pt x="254376" y="27070"/>
                    <a:pt x="270623" y="19468"/>
                    <a:pt x="290861" y="17522"/>
                  </a:cubicBezTo>
                  <a:close/>
                </a:path>
              </a:pathLst>
            </a:custGeom>
            <a:solidFill>
              <a:schemeClr val="bg1"/>
            </a:solidFill>
            <a:ln>
              <a:noFill/>
            </a:ln>
            <a:effectLst/>
          </p:spPr>
          <p:txBody>
            <a:bodyPr wrap="squar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grpSp>
      <p:sp>
        <p:nvSpPr>
          <p:cNvPr id="21" name="矩形 20">
            <a:extLst>
              <a:ext uri="{FF2B5EF4-FFF2-40B4-BE49-F238E27FC236}">
                <a16:creationId xmlns:a16="http://schemas.microsoft.com/office/drawing/2014/main" id="{23AEE056-E478-D5B7-1102-FB5ECD4AD299}"/>
              </a:ext>
            </a:extLst>
          </p:cNvPr>
          <p:cNvSpPr/>
          <p:nvPr/>
        </p:nvSpPr>
        <p:spPr>
          <a:xfrm>
            <a:off x="6007970" y="2101464"/>
            <a:ext cx="1210589" cy="408637"/>
          </a:xfrm>
          <a:prstGeom prst="rect">
            <a:avLst/>
          </a:prstGeom>
        </p:spPr>
        <p:txBody>
          <a:bodyPr vert="horz" lIns="91440" tIns="45720" rIns="91440" bIns="45720" rtlCol="0" anchor="b">
            <a:normAutofit/>
          </a:bodyPr>
          <a:lstStyle/>
          <a:p>
            <a:pPr algn="r">
              <a:lnSpc>
                <a:spcPts val="2500"/>
              </a:lnSpc>
              <a:spcBef>
                <a:spcPct val="0"/>
              </a:spcBef>
            </a:pPr>
            <a:r>
              <a:rPr lang="zh-CN" altLang="en-US" b="1" dirty="0">
                <a:solidFill>
                  <a:schemeClr val="tx1">
                    <a:lumMod val="65000"/>
                    <a:lumOff val="35000"/>
                  </a:schemeClr>
                </a:solidFill>
                <a:latin typeface="阿里巴巴普惠体" panose="00020600040101010101" charset="-122"/>
                <a:ea typeface="阿里巴巴普惠体" panose="00020600040101010101" charset="-122"/>
                <a:cs typeface="+mn-ea"/>
                <a:sym typeface="+mn-lt"/>
              </a:rPr>
              <a:t>硬件投入</a:t>
            </a:r>
          </a:p>
        </p:txBody>
      </p:sp>
      <p:sp>
        <p:nvSpPr>
          <p:cNvPr id="22" name="矩形 21">
            <a:extLst>
              <a:ext uri="{FF2B5EF4-FFF2-40B4-BE49-F238E27FC236}">
                <a16:creationId xmlns:a16="http://schemas.microsoft.com/office/drawing/2014/main" id="{4DA7BBD1-0ED6-E6AB-89DC-DC819500AB6A}"/>
              </a:ext>
            </a:extLst>
          </p:cNvPr>
          <p:cNvSpPr/>
          <p:nvPr/>
        </p:nvSpPr>
        <p:spPr>
          <a:xfrm>
            <a:off x="5568300" y="4056638"/>
            <a:ext cx="1795617" cy="408637"/>
          </a:xfrm>
          <a:prstGeom prst="rect">
            <a:avLst/>
          </a:prstGeom>
        </p:spPr>
        <p:txBody>
          <a:bodyPr vert="horz" lIns="91440" tIns="45720" rIns="91440" bIns="45720" rtlCol="0" anchor="b">
            <a:noAutofit/>
          </a:bodyPr>
          <a:lstStyle/>
          <a:p>
            <a:pPr algn="r">
              <a:lnSpc>
                <a:spcPts val="2500"/>
              </a:lnSpc>
              <a:spcBef>
                <a:spcPct val="0"/>
              </a:spcBef>
            </a:pPr>
            <a:r>
              <a:rPr lang="zh-CN" altLang="en-US" b="1" dirty="0">
                <a:solidFill>
                  <a:schemeClr val="tx1">
                    <a:lumMod val="65000"/>
                    <a:lumOff val="35000"/>
                  </a:schemeClr>
                </a:solidFill>
                <a:latin typeface="阿里巴巴普惠体" panose="00020600040101010101" charset="-122"/>
                <a:ea typeface="阿里巴巴普惠体" panose="00020600040101010101" charset="-122"/>
                <a:cs typeface="+mn-ea"/>
                <a:sym typeface="+mn-lt"/>
              </a:rPr>
              <a:t>取证及渠道建设</a:t>
            </a:r>
          </a:p>
        </p:txBody>
      </p:sp>
      <p:sp>
        <p:nvSpPr>
          <p:cNvPr id="23" name="矩形 22">
            <a:extLst>
              <a:ext uri="{FF2B5EF4-FFF2-40B4-BE49-F238E27FC236}">
                <a16:creationId xmlns:a16="http://schemas.microsoft.com/office/drawing/2014/main" id="{527E1EA5-4DC8-A506-3FF1-44A44581946A}"/>
              </a:ext>
            </a:extLst>
          </p:cNvPr>
          <p:cNvSpPr/>
          <p:nvPr/>
        </p:nvSpPr>
        <p:spPr>
          <a:xfrm>
            <a:off x="10903221" y="3197906"/>
            <a:ext cx="1881068" cy="408637"/>
          </a:xfrm>
          <a:prstGeom prst="rect">
            <a:avLst/>
          </a:prstGeom>
        </p:spPr>
        <p:txBody>
          <a:bodyPr vert="horz" lIns="91440" tIns="45720" rIns="91440" bIns="45720" rtlCol="0" anchor="b">
            <a:normAutofit/>
          </a:bodyPr>
          <a:lstStyle/>
          <a:p>
            <a:pPr>
              <a:lnSpc>
                <a:spcPts val="2500"/>
              </a:lnSpc>
              <a:spcBef>
                <a:spcPct val="0"/>
              </a:spcBef>
            </a:pPr>
            <a:r>
              <a:rPr lang="zh-CN" altLang="en-US" b="1" dirty="0">
                <a:solidFill>
                  <a:schemeClr val="tx1">
                    <a:lumMod val="65000"/>
                    <a:lumOff val="35000"/>
                  </a:schemeClr>
                </a:solidFill>
                <a:latin typeface="阿里巴巴普惠体" panose="00020600040101010101" charset="-122"/>
                <a:ea typeface="阿里巴巴普惠体" panose="00020600040101010101" charset="-122"/>
                <a:cs typeface="+mn-ea"/>
                <a:sym typeface="+mn-lt"/>
              </a:rPr>
              <a:t>研发投入</a:t>
            </a:r>
          </a:p>
        </p:txBody>
      </p:sp>
      <p:sp>
        <p:nvSpPr>
          <p:cNvPr id="24" name="Rectangle 2">
            <a:extLst>
              <a:ext uri="{FF2B5EF4-FFF2-40B4-BE49-F238E27FC236}">
                <a16:creationId xmlns:a16="http://schemas.microsoft.com/office/drawing/2014/main" id="{A13E8CFC-D373-2264-66E1-94EE8E97C3D0}"/>
              </a:ext>
            </a:extLst>
          </p:cNvPr>
          <p:cNvSpPr>
            <a:spLocks/>
          </p:cNvSpPr>
          <p:nvPr/>
        </p:nvSpPr>
        <p:spPr bwMode="auto">
          <a:xfrm>
            <a:off x="4652383" y="2605579"/>
            <a:ext cx="2600741" cy="14058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marL="171450" indent="-171450" algn="just">
              <a:lnSpc>
                <a:spcPct val="130000"/>
              </a:lnSpc>
            </a:pPr>
            <a:r>
              <a:rPr lang="en-US" altLang="zh-CN" sz="1400" dirty="0">
                <a:solidFill>
                  <a:srgbClr val="686769"/>
                </a:solidFill>
                <a:latin typeface="黑体" panose="02010609060101010101" pitchFamily="49" charset="-122"/>
                <a:ea typeface="黑体" panose="02010609060101010101" pitchFamily="49" charset="-122"/>
                <a:cs typeface="+mn-ea"/>
                <a:sym typeface="+mn-lt"/>
              </a:rPr>
              <a:t>1000</a:t>
            </a:r>
            <a:r>
              <a:rPr lang="zh-CN" altLang="en-US" sz="1400" dirty="0">
                <a:solidFill>
                  <a:srgbClr val="686769"/>
                </a:solidFill>
                <a:latin typeface="黑体" panose="02010609060101010101" pitchFamily="49" charset="-122"/>
                <a:ea typeface="黑体" panose="02010609060101010101" pitchFamily="49" charset="-122"/>
                <a:cs typeface="+mn-ea"/>
                <a:sym typeface="+mn-lt"/>
              </a:rPr>
              <a:t>平</a:t>
            </a:r>
            <a:r>
              <a:rPr lang="en-US" altLang="zh-CN" sz="1400" dirty="0">
                <a:solidFill>
                  <a:srgbClr val="686769"/>
                </a:solidFill>
                <a:latin typeface="黑体" panose="02010609060101010101" pitchFamily="49" charset="-122"/>
                <a:ea typeface="黑体" panose="02010609060101010101" pitchFamily="49" charset="-122"/>
                <a:cs typeface="+mn-ea"/>
                <a:sym typeface="+mn-lt"/>
              </a:rPr>
              <a:t>GMP</a:t>
            </a:r>
            <a:r>
              <a:rPr lang="zh-CN" altLang="en-US" sz="1400" dirty="0">
                <a:solidFill>
                  <a:srgbClr val="686769"/>
                </a:solidFill>
                <a:latin typeface="黑体" panose="02010609060101010101" pitchFamily="49" charset="-122"/>
                <a:ea typeface="黑体" panose="02010609060101010101" pitchFamily="49" charset="-122"/>
                <a:cs typeface="+mn-ea"/>
                <a:sym typeface="+mn-lt"/>
              </a:rPr>
              <a:t>改造费用</a:t>
            </a:r>
            <a:r>
              <a:rPr lang="en-US" altLang="zh-CN" sz="1400" dirty="0">
                <a:solidFill>
                  <a:srgbClr val="686769"/>
                </a:solidFill>
                <a:latin typeface="黑体" panose="02010609060101010101" pitchFamily="49" charset="-122"/>
                <a:ea typeface="黑体" panose="02010609060101010101" pitchFamily="49" charset="-122"/>
                <a:cs typeface="+mn-ea"/>
                <a:sym typeface="+mn-lt"/>
              </a:rPr>
              <a:t>600</a:t>
            </a:r>
            <a:r>
              <a:rPr lang="zh-CN" altLang="en-US" sz="1400" dirty="0">
                <a:solidFill>
                  <a:srgbClr val="686769"/>
                </a:solidFill>
                <a:latin typeface="黑体" panose="02010609060101010101" pitchFamily="49" charset="-122"/>
                <a:ea typeface="黑体" panose="02010609060101010101" pitchFamily="49" charset="-122"/>
                <a:cs typeface="+mn-ea"/>
                <a:sym typeface="+mn-lt"/>
              </a:rPr>
              <a:t>万元；</a:t>
            </a:r>
            <a:endParaRPr lang="en-US" altLang="zh-CN" sz="1400" dirty="0">
              <a:solidFill>
                <a:srgbClr val="686769"/>
              </a:solidFill>
              <a:latin typeface="黑体" panose="02010609060101010101" pitchFamily="49" charset="-122"/>
              <a:ea typeface="黑体" panose="02010609060101010101" pitchFamily="49" charset="-122"/>
              <a:cs typeface="+mn-ea"/>
              <a:sym typeface="+mn-lt"/>
            </a:endParaRPr>
          </a:p>
          <a:p>
            <a:pPr marL="171450" indent="-171450" algn="just">
              <a:lnSpc>
                <a:spcPct val="130000"/>
              </a:lnSpc>
            </a:pPr>
            <a:r>
              <a:rPr lang="zh-CN" altLang="en-US" sz="1400" dirty="0">
                <a:solidFill>
                  <a:srgbClr val="686769"/>
                </a:solidFill>
                <a:latin typeface="黑体" panose="02010609060101010101" pitchFamily="49" charset="-122"/>
                <a:ea typeface="黑体" panose="02010609060101010101" pitchFamily="49" charset="-122"/>
                <a:cs typeface="+mn-ea"/>
                <a:sym typeface="+mn-lt"/>
              </a:rPr>
              <a:t>生产设备</a:t>
            </a:r>
            <a:r>
              <a:rPr lang="en-US" altLang="zh-CN" sz="1400" dirty="0">
                <a:solidFill>
                  <a:srgbClr val="686769"/>
                </a:solidFill>
                <a:latin typeface="黑体" panose="02010609060101010101" pitchFamily="49" charset="-122"/>
                <a:ea typeface="黑体" panose="02010609060101010101" pitchFamily="49" charset="-122"/>
                <a:cs typeface="+mn-ea"/>
                <a:sym typeface="+mn-lt"/>
              </a:rPr>
              <a:t>1000</a:t>
            </a:r>
            <a:r>
              <a:rPr lang="zh-CN" altLang="en-US" sz="1400" dirty="0">
                <a:solidFill>
                  <a:srgbClr val="686769"/>
                </a:solidFill>
                <a:latin typeface="黑体" panose="02010609060101010101" pitchFamily="49" charset="-122"/>
                <a:ea typeface="黑体" panose="02010609060101010101" pitchFamily="49" charset="-122"/>
                <a:cs typeface="+mn-ea"/>
                <a:sym typeface="+mn-lt"/>
              </a:rPr>
              <a:t>万元；</a:t>
            </a:r>
            <a:endParaRPr lang="en-US" altLang="zh-CN" sz="1400" dirty="0">
              <a:solidFill>
                <a:srgbClr val="686769"/>
              </a:solidFill>
              <a:latin typeface="黑体" panose="02010609060101010101" pitchFamily="49" charset="-122"/>
              <a:ea typeface="黑体" panose="02010609060101010101" pitchFamily="49" charset="-122"/>
              <a:cs typeface="+mn-ea"/>
              <a:sym typeface="+mn-lt"/>
            </a:endParaRPr>
          </a:p>
          <a:p>
            <a:pPr marL="171450" indent="-171450" algn="just">
              <a:lnSpc>
                <a:spcPct val="130000"/>
              </a:lnSpc>
            </a:pPr>
            <a:r>
              <a:rPr lang="zh-CN" altLang="en-US" sz="1400" dirty="0">
                <a:solidFill>
                  <a:srgbClr val="686769"/>
                </a:solidFill>
                <a:latin typeface="黑体" panose="02010609060101010101" pitchFamily="49" charset="-122"/>
                <a:ea typeface="黑体" panose="02010609060101010101" pitchFamily="49" charset="-122"/>
                <a:cs typeface="+mn-ea"/>
                <a:sym typeface="+mn-lt"/>
              </a:rPr>
              <a:t>实验室及设备</a:t>
            </a:r>
            <a:r>
              <a:rPr lang="en-US" altLang="zh-CN" sz="1400" dirty="0">
                <a:solidFill>
                  <a:srgbClr val="686769"/>
                </a:solidFill>
                <a:latin typeface="黑体" panose="02010609060101010101" pitchFamily="49" charset="-122"/>
                <a:ea typeface="黑体" panose="02010609060101010101" pitchFamily="49" charset="-122"/>
                <a:cs typeface="+mn-ea"/>
                <a:sym typeface="+mn-lt"/>
              </a:rPr>
              <a:t>400</a:t>
            </a:r>
            <a:r>
              <a:rPr lang="zh-CN" altLang="en-US" sz="1400" dirty="0">
                <a:solidFill>
                  <a:srgbClr val="686769"/>
                </a:solidFill>
                <a:latin typeface="黑体" panose="02010609060101010101" pitchFamily="49" charset="-122"/>
                <a:ea typeface="黑体" panose="02010609060101010101" pitchFamily="49" charset="-122"/>
                <a:cs typeface="+mn-ea"/>
                <a:sym typeface="+mn-lt"/>
              </a:rPr>
              <a:t>万元。</a:t>
            </a:r>
            <a:endParaRPr lang="en-US" altLang="zh-CN" sz="1400" dirty="0">
              <a:solidFill>
                <a:srgbClr val="686769"/>
              </a:solidFill>
              <a:latin typeface="黑体" panose="02010609060101010101" pitchFamily="49" charset="-122"/>
              <a:ea typeface="黑体" panose="02010609060101010101" pitchFamily="49" charset="-122"/>
              <a:cs typeface="+mn-ea"/>
              <a:sym typeface="+mn-lt"/>
            </a:endParaRPr>
          </a:p>
        </p:txBody>
      </p:sp>
      <p:sp>
        <p:nvSpPr>
          <p:cNvPr id="25" name="ïṥ1ïde">
            <a:extLst>
              <a:ext uri="{FF2B5EF4-FFF2-40B4-BE49-F238E27FC236}">
                <a16:creationId xmlns:a16="http://schemas.microsoft.com/office/drawing/2014/main" id="{365D6E99-074D-7F43-FED9-F2239C10261D}"/>
              </a:ext>
            </a:extLst>
          </p:cNvPr>
          <p:cNvSpPr txBox="1"/>
          <p:nvPr/>
        </p:nvSpPr>
        <p:spPr>
          <a:xfrm>
            <a:off x="281792" y="2013576"/>
            <a:ext cx="4153200" cy="2922018"/>
          </a:xfrm>
          <a:prstGeom prst="rect">
            <a:avLst/>
          </a:prstGeom>
        </p:spPr>
        <p:txBody>
          <a:bodyPr wrap="square" rtlCol="0">
            <a:spAutoFit/>
          </a:bodyPr>
          <a:lstStyle>
            <a:defPPr>
              <a:defRPr lang="zh-CN"/>
            </a:defPPr>
            <a:lvl1pPr>
              <a:lnSpc>
                <a:spcPts val="1500"/>
              </a:lnSpc>
              <a:defRPr sz="900"/>
            </a:lvl1pPr>
          </a:lstStyle>
          <a:p>
            <a:pPr marL="285750" indent="-285750">
              <a:lnSpc>
                <a:spcPct val="130000"/>
              </a:lnSpc>
              <a:buFont typeface="Wingdings" panose="05000000000000000000" pitchFamily="2" charset="2"/>
              <a:buChar char="Ø"/>
            </a:pPr>
            <a:r>
              <a:rPr lang="zh-CN" altLang="en-US" sz="1800" dirty="0">
                <a:solidFill>
                  <a:srgbClr val="FF0000"/>
                </a:solidFill>
                <a:latin typeface="黑体" panose="02010609060101010101" pitchFamily="49" charset="-122"/>
                <a:ea typeface="黑体" panose="02010609060101010101" pitchFamily="49" charset="-122"/>
                <a:sym typeface="思源黑体 CN Regular" panose="020B0500000000000000" pitchFamily="34" charset="-122"/>
              </a:rPr>
              <a:t>总投资</a:t>
            </a:r>
            <a:r>
              <a:rPr lang="en-US" altLang="zh-CN" sz="1800" dirty="0">
                <a:solidFill>
                  <a:srgbClr val="FF0000"/>
                </a:solidFill>
                <a:latin typeface="黑体" panose="02010609060101010101" pitchFamily="49" charset="-122"/>
                <a:ea typeface="黑体" panose="02010609060101010101" pitchFamily="49" charset="-122"/>
                <a:sym typeface="思源黑体 CN Regular" panose="020B0500000000000000" pitchFamily="34" charset="-122"/>
              </a:rPr>
              <a:t>1</a:t>
            </a:r>
            <a:r>
              <a:rPr lang="zh-CN" altLang="en-US" sz="1800" dirty="0">
                <a:solidFill>
                  <a:srgbClr val="FF0000"/>
                </a:solidFill>
                <a:latin typeface="黑体" panose="02010609060101010101" pitchFamily="49" charset="-122"/>
                <a:ea typeface="黑体" panose="02010609060101010101" pitchFamily="49" charset="-122"/>
                <a:sym typeface="思源黑体 CN Regular" panose="020B0500000000000000" pitchFamily="34" charset="-122"/>
              </a:rPr>
              <a:t>亿元，分两期，投资回收期</a:t>
            </a:r>
            <a:r>
              <a:rPr lang="en-US" altLang="zh-CN" sz="1800" dirty="0">
                <a:solidFill>
                  <a:srgbClr val="FF0000"/>
                </a:solidFill>
                <a:latin typeface="黑体" panose="02010609060101010101" pitchFamily="49" charset="-122"/>
                <a:ea typeface="黑体" panose="02010609060101010101" pitchFamily="49" charset="-122"/>
                <a:sym typeface="思源黑体 CN Regular" panose="020B0500000000000000" pitchFamily="34" charset="-122"/>
              </a:rPr>
              <a:t>4.5~5</a:t>
            </a:r>
            <a:r>
              <a:rPr lang="zh-CN" altLang="en-US" sz="1800" dirty="0">
                <a:solidFill>
                  <a:srgbClr val="FF0000"/>
                </a:solidFill>
                <a:latin typeface="黑体" panose="02010609060101010101" pitchFamily="49" charset="-122"/>
                <a:ea typeface="黑体" panose="02010609060101010101" pitchFamily="49" charset="-122"/>
                <a:sym typeface="思源黑体 CN Regular" panose="020B0500000000000000" pitchFamily="34" charset="-122"/>
              </a:rPr>
              <a:t>年。</a:t>
            </a:r>
            <a:endParaRPr lang="en-US" altLang="zh-CN" sz="1800" dirty="0">
              <a:solidFill>
                <a:srgbClr val="FF0000"/>
              </a:solidFill>
              <a:latin typeface="黑体" panose="02010609060101010101" pitchFamily="49" charset="-122"/>
              <a:ea typeface="黑体" panose="02010609060101010101" pitchFamily="49" charset="-122"/>
              <a:sym typeface="思源黑体 CN Regular" panose="020B0500000000000000" pitchFamily="34" charset="-122"/>
            </a:endParaRPr>
          </a:p>
          <a:p>
            <a:pPr marL="285750" indent="-285750">
              <a:lnSpc>
                <a:spcPct val="130000"/>
              </a:lnSpc>
              <a:buFont typeface="Wingdings" panose="05000000000000000000" pitchFamily="2" charset="2"/>
              <a:buChar char="Ø"/>
            </a:pPr>
            <a:r>
              <a:rPr lang="zh-CN" altLang="en-US" sz="1800" dirty="0">
                <a:solidFill>
                  <a:srgbClr val="FF0000"/>
                </a:solidFill>
                <a:latin typeface="黑体" panose="02010609060101010101" pitchFamily="49" charset="-122"/>
                <a:ea typeface="黑体" panose="02010609060101010101" pitchFamily="49" charset="-122"/>
                <a:sym typeface="思源黑体 CN Regular" panose="020B0500000000000000" pitchFamily="34" charset="-122"/>
              </a:rPr>
              <a:t>一期投资</a:t>
            </a:r>
            <a:r>
              <a:rPr lang="en-US" altLang="zh-CN" sz="1800" dirty="0">
                <a:solidFill>
                  <a:srgbClr val="FF0000"/>
                </a:solidFill>
                <a:latin typeface="黑体" panose="02010609060101010101" pitchFamily="49" charset="-122"/>
                <a:ea typeface="黑体" panose="02010609060101010101" pitchFamily="49" charset="-122"/>
                <a:sym typeface="思源黑体 CN Regular" panose="020B0500000000000000" pitchFamily="34" charset="-122"/>
              </a:rPr>
              <a:t>3000</a:t>
            </a:r>
            <a:r>
              <a:rPr lang="zh-CN" altLang="en-US" sz="1800" dirty="0">
                <a:solidFill>
                  <a:srgbClr val="FF0000"/>
                </a:solidFill>
                <a:latin typeface="黑体" panose="02010609060101010101" pitchFamily="49" charset="-122"/>
                <a:ea typeface="黑体" panose="02010609060101010101" pitchFamily="49" charset="-122"/>
                <a:sym typeface="思源黑体 CN Regular" panose="020B0500000000000000" pitchFamily="34" charset="-122"/>
              </a:rPr>
              <a:t>万元，主要用于申请耳鼻喉科止血绵注册证及必要的人员和设备购置费用。</a:t>
            </a:r>
            <a:endParaRPr lang="en-US" altLang="zh-CN" sz="1800" dirty="0">
              <a:solidFill>
                <a:srgbClr val="FF0000"/>
              </a:solidFill>
              <a:latin typeface="黑体" panose="02010609060101010101" pitchFamily="49" charset="-122"/>
              <a:ea typeface="黑体" panose="02010609060101010101" pitchFamily="49" charset="-122"/>
              <a:sym typeface="思源黑体 CN Regular" panose="020B0500000000000000" pitchFamily="34" charset="-122"/>
            </a:endParaRPr>
          </a:p>
          <a:p>
            <a:pPr marL="285750" indent="-285750">
              <a:lnSpc>
                <a:spcPct val="130000"/>
              </a:lnSpc>
              <a:buFont typeface="Wingdings" panose="05000000000000000000" pitchFamily="2" charset="2"/>
              <a:buChar char="Ø"/>
            </a:pPr>
            <a:r>
              <a:rPr lang="zh-CN" altLang="en-US" sz="1800" dirty="0">
                <a:solidFill>
                  <a:srgbClr val="FF0000"/>
                </a:solidFill>
                <a:latin typeface="黑体" panose="02010609060101010101" pitchFamily="49" charset="-122"/>
                <a:ea typeface="黑体" panose="02010609060101010101" pitchFamily="49" charset="-122"/>
                <a:sym typeface="思源黑体 CN Regular" panose="020B0500000000000000" pitchFamily="34" charset="-122"/>
              </a:rPr>
              <a:t>二期投资</a:t>
            </a:r>
            <a:r>
              <a:rPr lang="en-US" altLang="zh-CN" sz="1800" dirty="0">
                <a:solidFill>
                  <a:srgbClr val="FF0000"/>
                </a:solidFill>
                <a:latin typeface="黑体" panose="02010609060101010101" pitchFamily="49" charset="-122"/>
                <a:ea typeface="黑体" panose="02010609060101010101" pitchFamily="49" charset="-122"/>
                <a:sym typeface="思源黑体 CN Regular" panose="020B0500000000000000" pitchFamily="34" charset="-122"/>
              </a:rPr>
              <a:t>7000</a:t>
            </a:r>
            <a:r>
              <a:rPr lang="zh-CN" altLang="en-US" sz="1800" dirty="0">
                <a:solidFill>
                  <a:srgbClr val="FF0000"/>
                </a:solidFill>
                <a:latin typeface="黑体" panose="02010609060101010101" pitchFamily="49" charset="-122"/>
                <a:ea typeface="黑体" panose="02010609060101010101" pitchFamily="49" charset="-122"/>
                <a:sym typeface="思源黑体 CN Regular" panose="020B0500000000000000" pitchFamily="34" charset="-122"/>
              </a:rPr>
              <a:t>万元，主要用于实验室及</a:t>
            </a:r>
            <a:r>
              <a:rPr lang="en-US" altLang="zh-CN" sz="1800" dirty="0">
                <a:solidFill>
                  <a:srgbClr val="FF0000"/>
                </a:solidFill>
                <a:latin typeface="黑体" panose="02010609060101010101" pitchFamily="49" charset="-122"/>
                <a:ea typeface="黑体" panose="02010609060101010101" pitchFamily="49" charset="-122"/>
                <a:sym typeface="思源黑体 CN Regular" panose="020B0500000000000000" pitchFamily="34" charset="-122"/>
              </a:rPr>
              <a:t>GMP</a:t>
            </a:r>
            <a:r>
              <a:rPr lang="zh-CN" altLang="en-US" sz="1800" dirty="0">
                <a:solidFill>
                  <a:srgbClr val="FF0000"/>
                </a:solidFill>
                <a:latin typeface="黑体" panose="02010609060101010101" pitchFamily="49" charset="-122"/>
                <a:ea typeface="黑体" panose="02010609060101010101" pitchFamily="49" charset="-122"/>
                <a:sym typeface="思源黑体 CN Regular" panose="020B0500000000000000" pitchFamily="34" charset="-122"/>
              </a:rPr>
              <a:t>车间建设、生产及检测设备购置、新产品的研发及取证等。</a:t>
            </a:r>
            <a:endParaRPr lang="en-US" altLang="zh-CN" sz="1800" dirty="0">
              <a:solidFill>
                <a:srgbClr val="FF0000"/>
              </a:solidFill>
              <a:latin typeface="黑体" panose="02010609060101010101" pitchFamily="49" charset="-122"/>
              <a:ea typeface="黑体" panose="02010609060101010101" pitchFamily="49" charset="-122"/>
              <a:sym typeface="思源黑体 CN Regular" panose="020B0500000000000000" pitchFamily="34" charset="-122"/>
            </a:endParaRPr>
          </a:p>
        </p:txBody>
      </p:sp>
      <p:sp>
        <p:nvSpPr>
          <p:cNvPr id="26" name="ïṥ1ïde">
            <a:extLst>
              <a:ext uri="{FF2B5EF4-FFF2-40B4-BE49-F238E27FC236}">
                <a16:creationId xmlns:a16="http://schemas.microsoft.com/office/drawing/2014/main" id="{658862F8-8B7B-A6CA-3E7C-40D4C1474177}"/>
              </a:ext>
            </a:extLst>
          </p:cNvPr>
          <p:cNvSpPr txBox="1"/>
          <p:nvPr/>
        </p:nvSpPr>
        <p:spPr>
          <a:xfrm>
            <a:off x="1291230" y="5235566"/>
            <a:ext cx="8355109" cy="435697"/>
          </a:xfrm>
          <a:prstGeom prst="rect">
            <a:avLst/>
          </a:prstGeom>
        </p:spPr>
        <p:txBody>
          <a:bodyPr wrap="square" rtlCol="0">
            <a:spAutoFit/>
          </a:bodyPr>
          <a:lstStyle>
            <a:defPPr>
              <a:defRPr lang="zh-CN"/>
            </a:defPPr>
            <a:lvl1pPr>
              <a:lnSpc>
                <a:spcPts val="1500"/>
              </a:lnSpc>
              <a:defRPr sz="900"/>
            </a:lvl1pPr>
          </a:lstStyle>
          <a:p>
            <a:pPr marL="285750" indent="-285750">
              <a:lnSpc>
                <a:spcPct val="130000"/>
              </a:lnSpc>
              <a:buFont typeface="Arial" panose="020B0604020202020204" pitchFamily="34" charset="0"/>
              <a:buChar char="•"/>
            </a:pPr>
            <a:r>
              <a:rPr lang="zh-CN" altLang="en-US" sz="2000" dirty="0">
                <a:solidFill>
                  <a:srgbClr val="FF0000"/>
                </a:solidFill>
                <a:latin typeface="黑体" panose="02010609060101010101" pitchFamily="49" charset="-122"/>
                <a:ea typeface="黑体" panose="02010609060101010101" pitchFamily="49" charset="-122"/>
                <a:sym typeface="思源黑体 CN Regular" panose="020B0500000000000000" pitchFamily="34" charset="-122"/>
              </a:rPr>
              <a:t>一期投资</a:t>
            </a:r>
            <a:r>
              <a:rPr lang="en-US" altLang="zh-CN" sz="2000" dirty="0">
                <a:solidFill>
                  <a:srgbClr val="FF0000"/>
                </a:solidFill>
                <a:latin typeface="黑体" panose="02010609060101010101" pitchFamily="49" charset="-122"/>
                <a:ea typeface="黑体" panose="02010609060101010101" pitchFamily="49" charset="-122"/>
                <a:sym typeface="思源黑体 CN Regular" panose="020B0500000000000000" pitchFamily="34" charset="-122"/>
              </a:rPr>
              <a:t>3000</a:t>
            </a:r>
            <a:r>
              <a:rPr lang="zh-CN" altLang="en-US" sz="2000" dirty="0">
                <a:solidFill>
                  <a:srgbClr val="FF0000"/>
                </a:solidFill>
                <a:latin typeface="黑体" panose="02010609060101010101" pitchFamily="49" charset="-122"/>
                <a:ea typeface="黑体" panose="02010609060101010101" pitchFamily="49" charset="-122"/>
                <a:sym typeface="思源黑体 CN Regular" panose="020B0500000000000000" pitchFamily="34" charset="-122"/>
              </a:rPr>
              <a:t>万元，自筹</a:t>
            </a:r>
            <a:r>
              <a:rPr lang="en-US" altLang="zh-CN" sz="2000" dirty="0">
                <a:solidFill>
                  <a:srgbClr val="FF0000"/>
                </a:solidFill>
                <a:latin typeface="黑体" panose="02010609060101010101" pitchFamily="49" charset="-122"/>
                <a:ea typeface="黑体" panose="02010609060101010101" pitchFamily="49" charset="-122"/>
                <a:sym typeface="思源黑体 CN Regular" panose="020B0500000000000000" pitchFamily="34" charset="-122"/>
              </a:rPr>
              <a:t>2000</a:t>
            </a:r>
            <a:r>
              <a:rPr lang="zh-CN" altLang="en-US" sz="2000" dirty="0">
                <a:solidFill>
                  <a:srgbClr val="FF0000"/>
                </a:solidFill>
                <a:latin typeface="黑体" panose="02010609060101010101" pitchFamily="49" charset="-122"/>
                <a:ea typeface="黑体" panose="02010609060101010101" pitchFamily="49" charset="-122"/>
                <a:sym typeface="思源黑体 CN Regular" panose="020B0500000000000000" pitchFamily="34" charset="-122"/>
              </a:rPr>
              <a:t>万元，拟融资</a:t>
            </a:r>
            <a:r>
              <a:rPr lang="en-US" altLang="zh-CN" sz="2000" dirty="0">
                <a:solidFill>
                  <a:srgbClr val="FF0000"/>
                </a:solidFill>
                <a:latin typeface="黑体" panose="02010609060101010101" pitchFamily="49" charset="-122"/>
                <a:ea typeface="黑体" panose="02010609060101010101" pitchFamily="49" charset="-122"/>
                <a:sym typeface="思源黑体 CN Regular" panose="020B0500000000000000" pitchFamily="34" charset="-122"/>
              </a:rPr>
              <a:t>1000</a:t>
            </a:r>
            <a:r>
              <a:rPr lang="zh-CN" altLang="en-US" sz="2000" dirty="0">
                <a:solidFill>
                  <a:srgbClr val="FF0000"/>
                </a:solidFill>
                <a:latin typeface="黑体" panose="02010609060101010101" pitchFamily="49" charset="-122"/>
                <a:ea typeface="黑体" panose="02010609060101010101" pitchFamily="49" charset="-122"/>
                <a:sym typeface="思源黑体 CN Regular" panose="020B0500000000000000" pitchFamily="34" charset="-122"/>
              </a:rPr>
              <a:t>万元，出让</a:t>
            </a:r>
            <a:r>
              <a:rPr lang="en-US" altLang="zh-CN" sz="2000" dirty="0">
                <a:solidFill>
                  <a:srgbClr val="FF0000"/>
                </a:solidFill>
                <a:latin typeface="黑体" panose="02010609060101010101" pitchFamily="49" charset="-122"/>
                <a:ea typeface="黑体" panose="02010609060101010101" pitchFamily="49" charset="-122"/>
                <a:sym typeface="思源黑体 CN Regular" panose="020B0500000000000000" pitchFamily="34" charset="-122"/>
              </a:rPr>
              <a:t>10%</a:t>
            </a:r>
            <a:r>
              <a:rPr lang="zh-CN" altLang="en-US" sz="2000" dirty="0">
                <a:solidFill>
                  <a:srgbClr val="FF0000"/>
                </a:solidFill>
                <a:latin typeface="黑体" panose="02010609060101010101" pitchFamily="49" charset="-122"/>
                <a:ea typeface="黑体" panose="02010609060101010101" pitchFamily="49" charset="-122"/>
                <a:sym typeface="思源黑体 CN Regular" panose="020B0500000000000000" pitchFamily="34" charset="-122"/>
              </a:rPr>
              <a:t>股权。</a:t>
            </a:r>
            <a:endParaRPr lang="en-US" altLang="zh-CN" sz="2000" dirty="0">
              <a:solidFill>
                <a:srgbClr val="FF0000"/>
              </a:solidFill>
              <a:latin typeface="黑体" panose="02010609060101010101" pitchFamily="49" charset="-122"/>
              <a:ea typeface="黑体" panose="02010609060101010101" pitchFamily="49" charset="-122"/>
              <a:sym typeface="思源黑体 CN Regular" panose="020B0500000000000000" pitchFamily="34" charset="-122"/>
            </a:endParaRPr>
          </a:p>
        </p:txBody>
      </p:sp>
    </p:spTree>
    <p:extLst>
      <p:ext uri="{BB962C8B-B14F-4D97-AF65-F5344CB8AC3E}">
        <p14:creationId xmlns:p14="http://schemas.microsoft.com/office/powerpoint/2010/main" val="699593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组合 1"/>
          <p:cNvGrpSpPr>
            <a:grpSpLocks/>
          </p:cNvGrpSpPr>
          <p:nvPr>
            <p:custDataLst>
              <p:tags r:id="rId2"/>
            </p:custDataLst>
          </p:nvPr>
        </p:nvGrpSpPr>
        <p:grpSpPr bwMode="auto">
          <a:xfrm>
            <a:off x="2500313" y="1704975"/>
            <a:ext cx="9020175" cy="4079875"/>
            <a:chOff x="2500721" y="1705505"/>
            <a:chExt cx="9019766" cy="4078911"/>
          </a:xfrm>
        </p:grpSpPr>
        <p:grpSp>
          <p:nvGrpSpPr>
            <p:cNvPr id="16388" name="2b751056-6b97-492c-b763-340acee7e99d"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4"/>
              </p:custDataLst>
            </p:nvPr>
          </p:nvGrpSpPr>
          <p:grpSpPr bwMode="auto">
            <a:xfrm>
              <a:off x="3380411" y="1714896"/>
              <a:ext cx="8140076" cy="4069520"/>
              <a:chOff x="3696888" y="1714896"/>
              <a:chExt cx="7823599" cy="4069520"/>
            </a:xfrm>
          </p:grpSpPr>
          <p:sp>
            <p:nvSpPr>
              <p:cNvPr id="16390" name="iṡľïḑè"/>
              <p:cNvSpPr txBox="1">
                <a:spLocks noChangeArrowheads="1"/>
              </p:cNvSpPr>
              <p:nvPr>
                <p:custDataLst>
                  <p:tags r:id="rId6"/>
                </p:custDataLst>
              </p:nvPr>
            </p:nvSpPr>
            <p:spPr bwMode="auto">
              <a:xfrm>
                <a:off x="3821751" y="1715028"/>
                <a:ext cx="7698736" cy="4002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lstStyle>
                <a:lvl1pPr marL="342900" indent="-342900">
                  <a:lnSpc>
                    <a:spcPct val="90000"/>
                  </a:lnSpc>
                  <a:spcBef>
                    <a:spcPts val="1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 typeface="Arial" panose="020B0604020202020204" pitchFamily="34" charset="0"/>
                  <a:buAutoNum type="arabicPeriod"/>
                </a:pPr>
                <a:r>
                  <a:rPr lang="zh-CN" altLang="en-US" sz="2800" b="1" dirty="0">
                    <a:solidFill>
                      <a:srgbClr val="1D41D5"/>
                    </a:solidFill>
                    <a:latin typeface="黑体" panose="02010609060101010101" pitchFamily="49" charset="-122"/>
                    <a:ea typeface="黑体" panose="02010609060101010101" pitchFamily="49" charset="-122"/>
                    <a:sym typeface="+mn-ea"/>
                  </a:rPr>
                  <a:t>人才情况</a:t>
                </a:r>
                <a:r>
                  <a:rPr lang="zh-CN" altLang="zh-CN" sz="2800" b="1" dirty="0">
                    <a:solidFill>
                      <a:srgbClr val="1D41D5"/>
                    </a:solidFill>
                    <a:latin typeface="黑体" panose="02010609060101010101" pitchFamily="49" charset="-122"/>
                    <a:ea typeface="黑体" panose="02010609060101010101" pitchFamily="49" charset="-122"/>
                    <a:sym typeface="+mn-ea"/>
                  </a:rPr>
                  <a:t>简介</a:t>
                </a:r>
              </a:p>
              <a:p>
                <a:pPr eaLnBrk="1" hangingPunct="1">
                  <a:lnSpc>
                    <a:spcPct val="150000"/>
                  </a:lnSpc>
                  <a:spcBef>
                    <a:spcPct val="0"/>
                  </a:spcBef>
                  <a:buFont typeface="Arial" panose="020B0604020202020204" pitchFamily="34" charset="0"/>
                  <a:buAutoNum type="arabicPeriod"/>
                </a:pPr>
                <a:r>
                  <a:rPr lang="zh-CN" altLang="zh-CN" sz="2800" b="1" dirty="0">
                    <a:latin typeface="黑体" panose="02010609060101010101" pitchFamily="49" charset="-122"/>
                    <a:ea typeface="黑体" panose="02010609060101010101" pitchFamily="49" charset="-122"/>
                    <a:sym typeface="+mn-ea"/>
                  </a:rPr>
                  <a:t>企业情况</a:t>
                </a:r>
                <a:r>
                  <a:rPr lang="zh-CN" altLang="en-US" sz="2800" b="1" dirty="0">
                    <a:latin typeface="黑体" panose="02010609060101010101" pitchFamily="49" charset="-122"/>
                    <a:ea typeface="黑体" panose="02010609060101010101" pitchFamily="49" charset="-122"/>
                    <a:sym typeface="+mn-ea"/>
                  </a:rPr>
                  <a:t>简介</a:t>
                </a:r>
                <a:endParaRPr lang="zh-CN" altLang="zh-CN" sz="2800" b="1" dirty="0">
                  <a:latin typeface="黑体" panose="02010609060101010101" pitchFamily="49" charset="-122"/>
                  <a:ea typeface="黑体" panose="02010609060101010101" pitchFamily="49" charset="-122"/>
                  <a:sym typeface="+mn-ea"/>
                </a:endParaRPr>
              </a:p>
              <a:p>
                <a:pPr eaLnBrk="1" hangingPunct="1">
                  <a:lnSpc>
                    <a:spcPct val="150000"/>
                  </a:lnSpc>
                  <a:spcBef>
                    <a:spcPct val="0"/>
                  </a:spcBef>
                  <a:buFont typeface="Arial" panose="020B0604020202020204" pitchFamily="34" charset="0"/>
                  <a:buAutoNum type="arabicPeriod"/>
                </a:pPr>
                <a:r>
                  <a:rPr lang="zh-CN" altLang="en-US" sz="2800" b="1" dirty="0">
                    <a:latin typeface="黑体" panose="02010609060101010101" pitchFamily="49" charset="-122"/>
                    <a:ea typeface="黑体" panose="02010609060101010101" pitchFamily="49" charset="-122"/>
                    <a:sym typeface="+mn-ea"/>
                  </a:rPr>
                  <a:t>创业项目背景及内容</a:t>
                </a:r>
                <a:endParaRPr lang="en-US" altLang="zh-CN" sz="2800" b="1" dirty="0">
                  <a:latin typeface="黑体" panose="02010609060101010101" pitchFamily="49" charset="-122"/>
                  <a:ea typeface="黑体" panose="02010609060101010101" pitchFamily="49" charset="-122"/>
                  <a:sym typeface="+mn-ea"/>
                </a:endParaRPr>
              </a:p>
              <a:p>
                <a:pPr eaLnBrk="1" hangingPunct="1">
                  <a:lnSpc>
                    <a:spcPct val="150000"/>
                  </a:lnSpc>
                  <a:spcBef>
                    <a:spcPct val="0"/>
                  </a:spcBef>
                  <a:buFont typeface="Arial" panose="020B0604020202020204" pitchFamily="34" charset="0"/>
                  <a:buAutoNum type="arabicPeriod"/>
                </a:pPr>
                <a:r>
                  <a:rPr lang="zh-CN" altLang="en-US" sz="2800" b="1" dirty="0">
                    <a:latin typeface="黑体" panose="02010609060101010101" pitchFamily="49" charset="-122"/>
                    <a:ea typeface="黑体" panose="02010609060101010101" pitchFamily="49" charset="-122"/>
                    <a:sym typeface="+mn-ea"/>
                  </a:rPr>
                  <a:t>项目规划</a:t>
                </a:r>
                <a:endParaRPr lang="en-US" altLang="zh-CN" sz="2800" b="1" dirty="0">
                  <a:latin typeface="黑体" panose="02010609060101010101" pitchFamily="49" charset="-122"/>
                  <a:ea typeface="黑体" panose="02010609060101010101" pitchFamily="49" charset="-122"/>
                  <a:sym typeface="+mn-ea"/>
                </a:endParaRPr>
              </a:p>
              <a:p>
                <a:pPr eaLnBrk="1" hangingPunct="1">
                  <a:lnSpc>
                    <a:spcPct val="150000"/>
                  </a:lnSpc>
                  <a:spcBef>
                    <a:spcPct val="0"/>
                  </a:spcBef>
                  <a:buFont typeface="Arial" panose="020B0604020202020204" pitchFamily="34" charset="0"/>
                  <a:buAutoNum type="arabicPeriod"/>
                </a:pPr>
                <a:r>
                  <a:rPr lang="zh-CN" altLang="en-US" sz="2800" b="1" dirty="0">
                    <a:latin typeface="黑体" panose="02010609060101010101" pitchFamily="49" charset="-122"/>
                    <a:ea typeface="黑体" panose="02010609060101010101" pitchFamily="49" charset="-122"/>
                    <a:sym typeface="+mn-ea"/>
                  </a:rPr>
                  <a:t>项目预期目标及成效</a:t>
                </a:r>
                <a:endParaRPr lang="en-US" altLang="zh-CN" sz="2800" b="1" dirty="0">
                  <a:latin typeface="黑体" panose="02010609060101010101" pitchFamily="49" charset="-122"/>
                  <a:ea typeface="黑体" panose="02010609060101010101" pitchFamily="49" charset="-122"/>
                  <a:sym typeface="+mn-lt"/>
                </a:endParaRPr>
              </a:p>
            </p:txBody>
          </p:sp>
          <p:cxnSp>
            <p:nvCxnSpPr>
              <p:cNvPr id="8" name="直接连接符 7"/>
              <p:cNvCxnSpPr/>
              <p:nvPr>
                <p:custDataLst>
                  <p:tags r:id="rId7"/>
                </p:custDataLst>
              </p:nvPr>
            </p:nvCxnSpPr>
            <p:spPr>
              <a:xfrm>
                <a:off x="3696643" y="1781687"/>
                <a:ext cx="0" cy="4002729"/>
              </a:xfrm>
              <a:prstGeom prst="line">
                <a:avLst/>
              </a:prstGeom>
              <a:solidFill>
                <a:srgbClr val="FFCC00"/>
              </a:solidFill>
              <a:ln w="3175" cap="flat" cmpd="sng" algn="ctr">
                <a:solidFill>
                  <a:schemeClr val="accent5"/>
                </a:solidFill>
                <a:prstDash val="solid"/>
                <a:round/>
                <a:headEnd type="none" w="med" len="med"/>
                <a:tailEnd type="none" w="med" len="med"/>
              </a:ln>
              <a:effectLst/>
            </p:spPr>
          </p:cxnSp>
        </p:grpSp>
        <p:sp>
          <p:nvSpPr>
            <p:cNvPr id="10" name="poetry_91022"/>
            <p:cNvSpPr>
              <a:spLocks noChangeAspect="1"/>
            </p:cNvSpPr>
            <p:nvPr>
              <p:custDataLst>
                <p:tags r:id="rId5"/>
              </p:custDataLst>
            </p:nvPr>
          </p:nvSpPr>
          <p:spPr bwMode="auto">
            <a:xfrm>
              <a:off x="2500721" y="1705505"/>
              <a:ext cx="869911" cy="915772"/>
            </a:xfrm>
            <a:custGeom>
              <a:avLst/>
              <a:gdLst>
                <a:gd name="T0" fmla="*/ 3353 w 5127"/>
                <a:gd name="T1" fmla="*/ 1728 h 5401"/>
                <a:gd name="T2" fmla="*/ 2183 w 5127"/>
                <a:gd name="T3" fmla="*/ 1608 h 5401"/>
                <a:gd name="T4" fmla="*/ 3353 w 5127"/>
                <a:gd name="T5" fmla="*/ 1488 h 5401"/>
                <a:gd name="T6" fmla="*/ 3103 w 5127"/>
                <a:gd name="T7" fmla="*/ 2231 h 5401"/>
                <a:gd name="T8" fmla="*/ 3103 w 5127"/>
                <a:gd name="T9" fmla="*/ 1991 h 5401"/>
                <a:gd name="T10" fmla="*/ 2432 w 5127"/>
                <a:gd name="T11" fmla="*/ 2111 h 5401"/>
                <a:gd name="T12" fmla="*/ 3103 w 5127"/>
                <a:gd name="T13" fmla="*/ 2231 h 5401"/>
                <a:gd name="T14" fmla="*/ 3353 w 5127"/>
                <a:gd name="T15" fmla="*/ 2648 h 5401"/>
                <a:gd name="T16" fmla="*/ 2183 w 5127"/>
                <a:gd name="T17" fmla="*/ 2768 h 5401"/>
                <a:gd name="T18" fmla="*/ 3353 w 5127"/>
                <a:gd name="T19" fmla="*/ 2888 h 5401"/>
                <a:gd name="T20" fmla="*/ 2552 w 5127"/>
                <a:gd name="T21" fmla="*/ 3151 h 5401"/>
                <a:gd name="T22" fmla="*/ 2552 w 5127"/>
                <a:gd name="T23" fmla="*/ 3391 h 5401"/>
                <a:gd name="T24" fmla="*/ 3223 w 5127"/>
                <a:gd name="T25" fmla="*/ 3271 h 5401"/>
                <a:gd name="T26" fmla="*/ 2552 w 5127"/>
                <a:gd name="T27" fmla="*/ 3151 h 5401"/>
                <a:gd name="T28" fmla="*/ 4448 w 5127"/>
                <a:gd name="T29" fmla="*/ 1442 h 5401"/>
                <a:gd name="T30" fmla="*/ 4688 w 5127"/>
                <a:gd name="T31" fmla="*/ 1442 h 5401"/>
                <a:gd name="T32" fmla="*/ 3988 w 5127"/>
                <a:gd name="T33" fmla="*/ 0 h 5401"/>
                <a:gd name="T34" fmla="*/ 0 w 5127"/>
                <a:gd name="T35" fmla="*/ 604 h 5401"/>
                <a:gd name="T36" fmla="*/ 120 w 5127"/>
                <a:gd name="T37" fmla="*/ 1792 h 5401"/>
                <a:gd name="T38" fmla="*/ 686 w 5127"/>
                <a:gd name="T39" fmla="*/ 1672 h 5401"/>
                <a:gd name="T40" fmla="*/ 240 w 5127"/>
                <a:gd name="T41" fmla="*/ 1552 h 5401"/>
                <a:gd name="T42" fmla="*/ 604 w 5127"/>
                <a:gd name="T43" fmla="*/ 240 h 5401"/>
                <a:gd name="T44" fmla="*/ 968 w 5127"/>
                <a:gd name="T45" fmla="*/ 4179 h 5401"/>
                <a:gd name="T46" fmla="*/ 3904 w 5127"/>
                <a:gd name="T47" fmla="*/ 4879 h 5401"/>
                <a:gd name="T48" fmla="*/ 3904 w 5127"/>
                <a:gd name="T49" fmla="*/ 4639 h 5401"/>
                <a:gd name="T50" fmla="*/ 1208 w 5127"/>
                <a:gd name="T51" fmla="*/ 4179 h 5401"/>
                <a:gd name="T52" fmla="*/ 1086 w 5127"/>
                <a:gd name="T53" fmla="*/ 240 h 5401"/>
                <a:gd name="T54" fmla="*/ 4448 w 5127"/>
                <a:gd name="T55" fmla="*/ 700 h 5401"/>
                <a:gd name="T56" fmla="*/ 4568 w 5127"/>
                <a:gd name="T57" fmla="*/ 2000 h 5401"/>
                <a:gd name="T58" fmla="*/ 4568 w 5127"/>
                <a:gd name="T59" fmla="*/ 2240 h 5401"/>
                <a:gd name="T60" fmla="*/ 4887 w 5127"/>
                <a:gd name="T61" fmla="*/ 2340 h 5401"/>
                <a:gd name="T62" fmla="*/ 5007 w 5127"/>
                <a:gd name="T63" fmla="*/ 3838 h 5401"/>
                <a:gd name="T64" fmla="*/ 5127 w 5127"/>
                <a:gd name="T65" fmla="*/ 2340 h 5401"/>
                <a:gd name="T66" fmla="*/ 4568 w 5127"/>
                <a:gd name="T67" fmla="*/ 5139 h 5401"/>
                <a:gd name="T68" fmla="*/ 4448 w 5127"/>
                <a:gd name="T69" fmla="*/ 5281 h 5401"/>
                <a:gd name="T70" fmla="*/ 4688 w 5127"/>
                <a:gd name="T71" fmla="*/ 5281 h 5401"/>
                <a:gd name="T72" fmla="*/ 4568 w 5127"/>
                <a:gd name="T73" fmla="*/ 5139 h 5401"/>
                <a:gd name="T74" fmla="*/ 4448 w 5127"/>
                <a:gd name="T75" fmla="*/ 2559 h 5401"/>
                <a:gd name="T76" fmla="*/ 4568 w 5127"/>
                <a:gd name="T77" fmla="*/ 4974 h 5401"/>
                <a:gd name="T78" fmla="*/ 4688 w 5127"/>
                <a:gd name="T79" fmla="*/ 2559 h 5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7" h="5401">
                  <a:moveTo>
                    <a:pt x="3473" y="1608"/>
                  </a:moveTo>
                  <a:cubicBezTo>
                    <a:pt x="3473" y="1674"/>
                    <a:pt x="3419" y="1728"/>
                    <a:pt x="3353" y="1728"/>
                  </a:cubicBezTo>
                  <a:lnTo>
                    <a:pt x="2303" y="1728"/>
                  </a:lnTo>
                  <a:cubicBezTo>
                    <a:pt x="2236" y="1728"/>
                    <a:pt x="2183" y="1674"/>
                    <a:pt x="2183" y="1608"/>
                  </a:cubicBezTo>
                  <a:cubicBezTo>
                    <a:pt x="2183" y="1542"/>
                    <a:pt x="2236" y="1488"/>
                    <a:pt x="2303" y="1488"/>
                  </a:cubicBezTo>
                  <a:lnTo>
                    <a:pt x="3353" y="1488"/>
                  </a:lnTo>
                  <a:cubicBezTo>
                    <a:pt x="3419" y="1488"/>
                    <a:pt x="3473" y="1542"/>
                    <a:pt x="3473" y="1608"/>
                  </a:cubicBezTo>
                  <a:close/>
                  <a:moveTo>
                    <a:pt x="3103" y="2231"/>
                  </a:moveTo>
                  <a:cubicBezTo>
                    <a:pt x="3170" y="2231"/>
                    <a:pt x="3223" y="2178"/>
                    <a:pt x="3223" y="2111"/>
                  </a:cubicBezTo>
                  <a:cubicBezTo>
                    <a:pt x="3223" y="2045"/>
                    <a:pt x="3170" y="1991"/>
                    <a:pt x="3103" y="1991"/>
                  </a:cubicBezTo>
                  <a:lnTo>
                    <a:pt x="2552" y="1991"/>
                  </a:lnTo>
                  <a:cubicBezTo>
                    <a:pt x="2486" y="1991"/>
                    <a:pt x="2432" y="2045"/>
                    <a:pt x="2432" y="2111"/>
                  </a:cubicBezTo>
                  <a:cubicBezTo>
                    <a:pt x="2432" y="2178"/>
                    <a:pt x="2486" y="2231"/>
                    <a:pt x="2552" y="2231"/>
                  </a:cubicBezTo>
                  <a:lnTo>
                    <a:pt x="3103" y="2231"/>
                  </a:lnTo>
                  <a:close/>
                  <a:moveTo>
                    <a:pt x="3473" y="2768"/>
                  </a:moveTo>
                  <a:cubicBezTo>
                    <a:pt x="3473" y="2701"/>
                    <a:pt x="3419" y="2648"/>
                    <a:pt x="3353" y="2648"/>
                  </a:cubicBezTo>
                  <a:lnTo>
                    <a:pt x="2303" y="2648"/>
                  </a:lnTo>
                  <a:cubicBezTo>
                    <a:pt x="2236" y="2648"/>
                    <a:pt x="2183" y="2701"/>
                    <a:pt x="2183" y="2768"/>
                  </a:cubicBezTo>
                  <a:cubicBezTo>
                    <a:pt x="2183" y="2834"/>
                    <a:pt x="2236" y="2888"/>
                    <a:pt x="2303" y="2888"/>
                  </a:cubicBezTo>
                  <a:lnTo>
                    <a:pt x="3353" y="2888"/>
                  </a:lnTo>
                  <a:cubicBezTo>
                    <a:pt x="3419" y="2888"/>
                    <a:pt x="3473" y="2834"/>
                    <a:pt x="3473" y="2768"/>
                  </a:cubicBezTo>
                  <a:close/>
                  <a:moveTo>
                    <a:pt x="2552" y="3151"/>
                  </a:moveTo>
                  <a:cubicBezTo>
                    <a:pt x="2486" y="3151"/>
                    <a:pt x="2432" y="3205"/>
                    <a:pt x="2432" y="3271"/>
                  </a:cubicBezTo>
                  <a:cubicBezTo>
                    <a:pt x="2432" y="3338"/>
                    <a:pt x="2486" y="3391"/>
                    <a:pt x="2552" y="3391"/>
                  </a:cubicBezTo>
                  <a:lnTo>
                    <a:pt x="3103" y="3391"/>
                  </a:lnTo>
                  <a:cubicBezTo>
                    <a:pt x="3170" y="3391"/>
                    <a:pt x="3223" y="3338"/>
                    <a:pt x="3223" y="3271"/>
                  </a:cubicBezTo>
                  <a:cubicBezTo>
                    <a:pt x="3223" y="3205"/>
                    <a:pt x="3170" y="3151"/>
                    <a:pt x="3103" y="3151"/>
                  </a:cubicBezTo>
                  <a:lnTo>
                    <a:pt x="2552" y="3151"/>
                  </a:lnTo>
                  <a:close/>
                  <a:moveTo>
                    <a:pt x="4448" y="700"/>
                  </a:moveTo>
                  <a:lnTo>
                    <a:pt x="4448" y="1442"/>
                  </a:lnTo>
                  <a:cubicBezTo>
                    <a:pt x="4448" y="1509"/>
                    <a:pt x="4501" y="1562"/>
                    <a:pt x="4568" y="1562"/>
                  </a:cubicBezTo>
                  <a:cubicBezTo>
                    <a:pt x="4634" y="1562"/>
                    <a:pt x="4688" y="1509"/>
                    <a:pt x="4688" y="1442"/>
                  </a:cubicBezTo>
                  <a:lnTo>
                    <a:pt x="4688" y="700"/>
                  </a:lnTo>
                  <a:cubicBezTo>
                    <a:pt x="4688" y="314"/>
                    <a:pt x="4374" y="0"/>
                    <a:pt x="3988" y="0"/>
                  </a:cubicBezTo>
                  <a:lnTo>
                    <a:pt x="604" y="0"/>
                  </a:lnTo>
                  <a:cubicBezTo>
                    <a:pt x="271" y="0"/>
                    <a:pt x="0" y="271"/>
                    <a:pt x="0" y="604"/>
                  </a:cubicBezTo>
                  <a:lnTo>
                    <a:pt x="0" y="1672"/>
                  </a:lnTo>
                  <a:cubicBezTo>
                    <a:pt x="0" y="1738"/>
                    <a:pt x="53" y="1792"/>
                    <a:pt x="120" y="1792"/>
                  </a:cubicBezTo>
                  <a:lnTo>
                    <a:pt x="566" y="1792"/>
                  </a:lnTo>
                  <a:cubicBezTo>
                    <a:pt x="632" y="1792"/>
                    <a:pt x="686" y="1738"/>
                    <a:pt x="686" y="1672"/>
                  </a:cubicBezTo>
                  <a:cubicBezTo>
                    <a:pt x="686" y="1606"/>
                    <a:pt x="632" y="1552"/>
                    <a:pt x="566" y="1552"/>
                  </a:cubicBezTo>
                  <a:lnTo>
                    <a:pt x="240" y="1552"/>
                  </a:lnTo>
                  <a:lnTo>
                    <a:pt x="240" y="604"/>
                  </a:lnTo>
                  <a:cubicBezTo>
                    <a:pt x="240" y="403"/>
                    <a:pt x="403" y="240"/>
                    <a:pt x="604" y="240"/>
                  </a:cubicBezTo>
                  <a:cubicBezTo>
                    <a:pt x="805" y="240"/>
                    <a:pt x="968" y="403"/>
                    <a:pt x="968" y="604"/>
                  </a:cubicBezTo>
                  <a:lnTo>
                    <a:pt x="968" y="4179"/>
                  </a:lnTo>
                  <a:cubicBezTo>
                    <a:pt x="968" y="4565"/>
                    <a:pt x="1282" y="4879"/>
                    <a:pt x="1668" y="4879"/>
                  </a:cubicBezTo>
                  <a:lnTo>
                    <a:pt x="3904" y="4879"/>
                  </a:lnTo>
                  <a:cubicBezTo>
                    <a:pt x="3970" y="4879"/>
                    <a:pt x="4024" y="4825"/>
                    <a:pt x="4024" y="4759"/>
                  </a:cubicBezTo>
                  <a:cubicBezTo>
                    <a:pt x="4024" y="4693"/>
                    <a:pt x="3970" y="4639"/>
                    <a:pt x="3904" y="4639"/>
                  </a:cubicBezTo>
                  <a:lnTo>
                    <a:pt x="1668" y="4639"/>
                  </a:lnTo>
                  <a:cubicBezTo>
                    <a:pt x="1415" y="4639"/>
                    <a:pt x="1208" y="4433"/>
                    <a:pt x="1208" y="4179"/>
                  </a:cubicBezTo>
                  <a:lnTo>
                    <a:pt x="1208" y="604"/>
                  </a:lnTo>
                  <a:cubicBezTo>
                    <a:pt x="1208" y="468"/>
                    <a:pt x="1163" y="341"/>
                    <a:pt x="1086" y="240"/>
                  </a:cubicBezTo>
                  <a:lnTo>
                    <a:pt x="3988" y="240"/>
                  </a:lnTo>
                  <a:cubicBezTo>
                    <a:pt x="4241" y="240"/>
                    <a:pt x="4448" y="446"/>
                    <a:pt x="4448" y="700"/>
                  </a:cubicBezTo>
                  <a:close/>
                  <a:moveTo>
                    <a:pt x="4787" y="2000"/>
                  </a:moveTo>
                  <a:lnTo>
                    <a:pt x="4568" y="2000"/>
                  </a:lnTo>
                  <a:cubicBezTo>
                    <a:pt x="4501" y="2000"/>
                    <a:pt x="4448" y="2054"/>
                    <a:pt x="4448" y="2120"/>
                  </a:cubicBezTo>
                  <a:cubicBezTo>
                    <a:pt x="4448" y="2187"/>
                    <a:pt x="4501" y="2240"/>
                    <a:pt x="4568" y="2240"/>
                  </a:cubicBezTo>
                  <a:lnTo>
                    <a:pt x="4787" y="2240"/>
                  </a:lnTo>
                  <a:cubicBezTo>
                    <a:pt x="4842" y="2240"/>
                    <a:pt x="4887" y="2285"/>
                    <a:pt x="4887" y="2340"/>
                  </a:cubicBezTo>
                  <a:lnTo>
                    <a:pt x="4887" y="3718"/>
                  </a:lnTo>
                  <a:cubicBezTo>
                    <a:pt x="4887" y="3785"/>
                    <a:pt x="4941" y="3838"/>
                    <a:pt x="5007" y="3838"/>
                  </a:cubicBezTo>
                  <a:cubicBezTo>
                    <a:pt x="5073" y="3838"/>
                    <a:pt x="5127" y="3785"/>
                    <a:pt x="5127" y="3718"/>
                  </a:cubicBezTo>
                  <a:lnTo>
                    <a:pt x="5127" y="2340"/>
                  </a:lnTo>
                  <a:cubicBezTo>
                    <a:pt x="5127" y="2153"/>
                    <a:pt x="4975" y="2000"/>
                    <a:pt x="4787" y="2000"/>
                  </a:cubicBezTo>
                  <a:close/>
                  <a:moveTo>
                    <a:pt x="4568" y="5139"/>
                  </a:moveTo>
                  <a:cubicBezTo>
                    <a:pt x="4501" y="5139"/>
                    <a:pt x="4448" y="5193"/>
                    <a:pt x="4448" y="5259"/>
                  </a:cubicBezTo>
                  <a:lnTo>
                    <a:pt x="4448" y="5281"/>
                  </a:lnTo>
                  <a:cubicBezTo>
                    <a:pt x="4448" y="5347"/>
                    <a:pt x="4501" y="5401"/>
                    <a:pt x="4568" y="5401"/>
                  </a:cubicBezTo>
                  <a:cubicBezTo>
                    <a:pt x="4634" y="5401"/>
                    <a:pt x="4688" y="5347"/>
                    <a:pt x="4688" y="5281"/>
                  </a:cubicBezTo>
                  <a:lnTo>
                    <a:pt x="4688" y="5259"/>
                  </a:lnTo>
                  <a:cubicBezTo>
                    <a:pt x="4688" y="5193"/>
                    <a:pt x="4634" y="5139"/>
                    <a:pt x="4568" y="5139"/>
                  </a:cubicBezTo>
                  <a:close/>
                  <a:moveTo>
                    <a:pt x="4568" y="2439"/>
                  </a:moveTo>
                  <a:cubicBezTo>
                    <a:pt x="4501" y="2439"/>
                    <a:pt x="4448" y="2492"/>
                    <a:pt x="4448" y="2559"/>
                  </a:cubicBezTo>
                  <a:lnTo>
                    <a:pt x="4448" y="4854"/>
                  </a:lnTo>
                  <a:cubicBezTo>
                    <a:pt x="4448" y="4920"/>
                    <a:pt x="4501" y="4974"/>
                    <a:pt x="4568" y="4974"/>
                  </a:cubicBezTo>
                  <a:cubicBezTo>
                    <a:pt x="4634" y="4974"/>
                    <a:pt x="4688" y="4920"/>
                    <a:pt x="4688" y="4854"/>
                  </a:cubicBezTo>
                  <a:lnTo>
                    <a:pt x="4688" y="2559"/>
                  </a:lnTo>
                  <a:cubicBezTo>
                    <a:pt x="4688" y="2492"/>
                    <a:pt x="4634" y="2439"/>
                    <a:pt x="4568" y="2439"/>
                  </a:cubicBezTo>
                  <a:close/>
                </a:path>
              </a:pathLst>
            </a:custGeom>
            <a:solidFill>
              <a:schemeClr val="accent2"/>
            </a:solidFill>
            <a:ln>
              <a:noFill/>
            </a:ln>
          </p:spPr>
          <p:txBody>
            <a:bodyPr/>
            <a:lstStyle/>
            <a:p>
              <a:pPr eaLnBrk="1" fontAlgn="auto" hangingPunct="1">
                <a:spcBef>
                  <a:spcPts val="0"/>
                </a:spcBef>
                <a:spcAft>
                  <a:spcPts val="0"/>
                </a:spcAft>
                <a:defRPr/>
              </a:pPr>
              <a:endParaRPr lang="zh-CN" altLang="en-US">
                <a:latin typeface="+mn-lt"/>
                <a:ea typeface="+mn-ea"/>
                <a:cs typeface="+mn-ea"/>
                <a:sym typeface="+mn-lt"/>
              </a:endParaRPr>
            </a:p>
          </p:txBody>
        </p:sp>
      </p:grpSp>
      <p:sp>
        <p:nvSpPr>
          <p:cNvPr id="3" name="išľïḋé"/>
          <p:cNvSpPr txBox="1"/>
          <p:nvPr>
            <p:custDataLst>
              <p:tags r:id="rId3"/>
            </p:custDataLst>
          </p:nvPr>
        </p:nvSpPr>
        <p:spPr>
          <a:xfrm>
            <a:off x="0" y="553701"/>
            <a:ext cx="12191999" cy="583565"/>
          </a:xfrm>
          <a:prstGeom prst="rect">
            <a:avLst/>
          </a:prstGeom>
          <a:solidFill>
            <a:schemeClr val="bg1"/>
          </a:solidFill>
        </p:spPr>
        <p:txBody>
          <a:bodyPr>
            <a:spAutoFit/>
            <a:scene3d>
              <a:camera prst="orthographicFront"/>
              <a:lightRig rig="soft" dir="t">
                <a:rot lat="0" lon="0" rev="15600000"/>
              </a:lightRig>
            </a:scene3d>
            <a:sp3d extrusionH="57150" prstMaterial="softEdge">
              <a:bevelT w="25400" h="38100"/>
            </a:sp3d>
          </a:bodyPr>
          <a:lstStyle/>
          <a:p>
            <a:pPr algn="ctr" eaLnBrk="1" fontAlgn="auto" hangingPunct="1">
              <a:spcBef>
                <a:spcPts val="0"/>
              </a:spcBef>
              <a:spcAft>
                <a:spcPts val="0"/>
              </a:spcAft>
              <a:buSzPct val="100000"/>
              <a:defRPr/>
            </a:pPr>
            <a:r>
              <a:rPr altLang="zh-CN" sz="3200" b="1" dirty="0" err="1">
                <a:latin typeface="黑体" panose="02010609060101010101" pitchFamily="49" charset="-122"/>
                <a:ea typeface="黑体" panose="02010609060101010101" pitchFamily="49" charset="-122"/>
                <a:cs typeface="+mj-cs"/>
              </a:rPr>
              <a:t>汇报提纲</a:t>
            </a:r>
            <a:endParaRPr altLang="zh-CN" sz="3200" b="1" dirty="0">
              <a:latin typeface="黑体" panose="02010609060101010101" pitchFamily="49" charset="-122"/>
              <a:ea typeface="黑体" panose="02010609060101010101" pitchFamily="49" charset="-122"/>
              <a:cs typeface="+mj-cs"/>
            </a:endParaRPr>
          </a:p>
        </p:txBody>
      </p:sp>
    </p:spTree>
    <p:custDataLst>
      <p:tags r:id="rId1"/>
    </p:custData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1" name="组合 4"/>
          <p:cNvGrpSpPr>
            <a:grpSpLocks/>
          </p:cNvGrpSpPr>
          <p:nvPr/>
        </p:nvGrpSpPr>
        <p:grpSpPr bwMode="auto">
          <a:xfrm>
            <a:off x="649288" y="247650"/>
            <a:ext cx="11101387" cy="644525"/>
            <a:chOff x="194" y="618"/>
            <a:chExt cx="18124" cy="1015"/>
          </a:xfrm>
        </p:grpSpPr>
        <p:sp>
          <p:nvSpPr>
            <p:cNvPr id="27688" name="文本框 5"/>
            <p:cNvSpPr>
              <a:spLocks noChangeArrowheads="1"/>
            </p:cNvSpPr>
            <p:nvPr/>
          </p:nvSpPr>
          <p:spPr bwMode="auto">
            <a:xfrm>
              <a:off x="194" y="618"/>
              <a:ext cx="8362" cy="1015"/>
            </a:xfrm>
            <a:prstGeom prst="parallelogram">
              <a:avLst>
                <a:gd name="adj" fmla="val 24982"/>
              </a:avLst>
            </a:prstGeom>
            <a:noFill/>
            <a:ln w="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en-US" sz="2800" b="1" dirty="0">
                  <a:latin typeface="黑体" panose="02010609060101010101" pitchFamily="49" charset="-122"/>
                  <a:ea typeface="黑体" panose="02010609060101010101" pitchFamily="49" charset="-122"/>
                  <a:sym typeface="+mn-ea"/>
                </a:rPr>
                <a:t>四</a:t>
              </a:r>
              <a:r>
                <a:rPr lang="zh-CN" altLang="zh-CN" sz="2800" b="1" dirty="0">
                  <a:latin typeface="黑体" panose="02010609060101010101" pitchFamily="49" charset="-122"/>
                  <a:ea typeface="黑体" panose="02010609060101010101" pitchFamily="49" charset="-122"/>
                  <a:sym typeface="+mn-ea"/>
                </a:rPr>
                <a:t>、</a:t>
              </a:r>
              <a:r>
                <a:rPr lang="zh-CN" altLang="en-US" sz="2800" b="1" dirty="0">
                  <a:latin typeface="黑体" panose="02010609060101010101" pitchFamily="49" charset="-122"/>
                  <a:ea typeface="黑体" panose="02010609060101010101" pitchFamily="49" charset="-122"/>
                  <a:sym typeface="+mn-ea"/>
                </a:rPr>
                <a:t>项目规划</a:t>
              </a:r>
              <a:endParaRPr lang="zh-CN" altLang="zh-CN" sz="2800" b="1" dirty="0">
                <a:latin typeface="黑体" panose="02010609060101010101" pitchFamily="49" charset="-122"/>
                <a:ea typeface="黑体" panose="02010609060101010101" pitchFamily="49" charset="-122"/>
                <a:sym typeface="+mn-ea"/>
              </a:endParaRPr>
            </a:p>
          </p:txBody>
        </p:sp>
        <p:sp>
          <p:nvSpPr>
            <p:cNvPr id="7" name="文本框 6"/>
            <p:cNvSpPr txBox="1"/>
            <p:nvPr/>
          </p:nvSpPr>
          <p:spPr>
            <a:xfrm>
              <a:off x="8504" y="618"/>
              <a:ext cx="9814" cy="1007"/>
            </a:xfrm>
            <a:prstGeom prst="parallelogram">
              <a:avLst/>
            </a:prstGeom>
            <a:solidFill>
              <a:srgbClr val="00B0F0"/>
            </a:solidFill>
          </p:spPr>
          <p:txBody>
            <a:bodyPr>
              <a:spAutoFit/>
            </a:bodyPr>
            <a:lstStyle/>
            <a:p>
              <a:pPr eaLnBrk="1" fontAlgn="auto" hangingPunct="1">
                <a:spcBef>
                  <a:spcPts val="0"/>
                </a:spcBef>
                <a:spcAft>
                  <a:spcPts val="0"/>
                </a:spcAft>
                <a:defRPr/>
              </a:pPr>
              <a:r>
                <a:rPr lang="en-US" sz="2800" dirty="0">
                  <a:gradFill>
                    <a:gsLst>
                      <a:gs pos="0">
                        <a:srgbClr val="7B32B2"/>
                      </a:gs>
                      <a:gs pos="100000">
                        <a:srgbClr val="401A5D"/>
                      </a:gs>
                    </a:gsLst>
                    <a:lin scaled="0"/>
                  </a:gra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           </a:t>
              </a:r>
              <a:r>
                <a:rPr lang="zh-CN" altLang="en-US" sz="2800" b="1" dirty="0">
                  <a:solidFill>
                    <a:schemeClr val="bg1"/>
                  </a:solidFill>
                  <a:latin typeface="黑体" panose="02010609060101010101" pitchFamily="49" charset="-122"/>
                  <a:ea typeface="黑体" panose="02010609060101010101" pitchFamily="49" charset="-122"/>
                  <a:sym typeface="+mn-ea"/>
                </a:rPr>
                <a:t>工作计划</a:t>
              </a:r>
              <a:endParaRPr lang="zh-CN" altLang="en-US" sz="2800" b="1" dirty="0">
                <a:gradFill>
                  <a:gsLst>
                    <a:gs pos="0">
                      <a:srgbClr val="7B32B2"/>
                    </a:gs>
                    <a:gs pos="100000">
                      <a:srgbClr val="401A5D"/>
                    </a:gs>
                  </a:gsLst>
                  <a:lin scaled="0"/>
                </a:gradFill>
                <a:latin typeface="黑体" panose="02010609060101010101" pitchFamily="49" charset="-122"/>
                <a:ea typeface="黑体" panose="02010609060101010101" pitchFamily="49" charset="-122"/>
                <a:sym typeface="+mn-ea"/>
              </a:endParaRPr>
            </a:p>
          </p:txBody>
        </p:sp>
      </p:grpSp>
      <p:sp>
        <p:nvSpPr>
          <p:cNvPr id="27652" name="文本框 14"/>
          <p:cNvSpPr txBox="1">
            <a:spLocks noChangeArrowheads="1"/>
          </p:cNvSpPr>
          <p:nvPr/>
        </p:nvSpPr>
        <p:spPr bwMode="auto">
          <a:xfrm>
            <a:off x="1870075" y="4621213"/>
            <a:ext cx="361950"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latin typeface="黑体" panose="02010609060101010101" pitchFamily="49" charset="-122"/>
              <a:ea typeface="黑体" panose="02010609060101010101" pitchFamily="49" charset="-122"/>
            </a:endParaRPr>
          </a:p>
        </p:txBody>
      </p:sp>
      <p:sp>
        <p:nvSpPr>
          <p:cNvPr id="8" name="Rectangle 1">
            <a:extLst>
              <a:ext uri="{FF2B5EF4-FFF2-40B4-BE49-F238E27FC236}">
                <a16:creationId xmlns:a16="http://schemas.microsoft.com/office/drawing/2014/main" id="{2915D90A-59D5-B74B-A87E-8BCB405CC222}"/>
              </a:ext>
            </a:extLst>
          </p:cNvPr>
          <p:cNvSpPr>
            <a:spLocks/>
          </p:cNvSpPr>
          <p:nvPr/>
        </p:nvSpPr>
        <p:spPr bwMode="auto">
          <a:xfrm>
            <a:off x="860300" y="1409700"/>
            <a:ext cx="2210220" cy="4370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eaLnBrk="1">
              <a:lnSpc>
                <a:spcPct val="80000"/>
              </a:lnSpc>
              <a:spcBef>
                <a:spcPct val="0"/>
              </a:spcBef>
              <a:buSzTx/>
              <a:buFontTx/>
              <a:buNone/>
            </a:pPr>
            <a:r>
              <a:rPr lang="zh-CN" altLang="en-US" sz="2800" b="1" dirty="0">
                <a:solidFill>
                  <a:srgbClr val="FF0000"/>
                </a:solidFill>
                <a:latin typeface="黑体" panose="02010609060101010101" pitchFamily="49" charset="-122"/>
                <a:ea typeface="黑体" panose="02010609060101010101" pitchFamily="49" charset="-122"/>
                <a:sym typeface="Helvetica" panose="020B0604020202020204" pitchFamily="34" charset="0"/>
              </a:rPr>
              <a:t>工作节点计划</a:t>
            </a:r>
            <a:endParaRPr lang="en-US" altLang="zh-CN" sz="2800" b="1" dirty="0">
              <a:solidFill>
                <a:srgbClr val="FF0000"/>
              </a:solidFill>
              <a:latin typeface="黑体" panose="02010609060101010101" pitchFamily="49" charset="-122"/>
              <a:ea typeface="黑体" panose="02010609060101010101" pitchFamily="49" charset="-122"/>
              <a:sym typeface="Helvetica" panose="020B0604020202020204" pitchFamily="34" charset="0"/>
            </a:endParaRPr>
          </a:p>
        </p:txBody>
      </p:sp>
      <p:pic>
        <p:nvPicPr>
          <p:cNvPr id="4" name="图片 3">
            <a:extLst>
              <a:ext uri="{FF2B5EF4-FFF2-40B4-BE49-F238E27FC236}">
                <a16:creationId xmlns:a16="http://schemas.microsoft.com/office/drawing/2014/main" id="{4BB4507E-EC3D-9CD3-F296-22CF7EB62374}"/>
              </a:ext>
            </a:extLst>
          </p:cNvPr>
          <p:cNvPicPr>
            <a:picLocks noChangeAspect="1"/>
          </p:cNvPicPr>
          <p:nvPr/>
        </p:nvPicPr>
        <p:blipFill rotWithShape="1">
          <a:blip r:embed="rId2"/>
          <a:srcRect l="30000" t="15812" r="26923" b="6495"/>
          <a:stretch/>
        </p:blipFill>
        <p:spPr>
          <a:xfrm>
            <a:off x="7003420" y="1117111"/>
            <a:ext cx="4478931" cy="5385381"/>
          </a:xfrm>
          <a:prstGeom prst="rect">
            <a:avLst/>
          </a:prstGeom>
        </p:spPr>
      </p:pic>
      <p:sp>
        <p:nvSpPr>
          <p:cNvPr id="9" name="ïṥ1ïde">
            <a:extLst>
              <a:ext uri="{FF2B5EF4-FFF2-40B4-BE49-F238E27FC236}">
                <a16:creationId xmlns:a16="http://schemas.microsoft.com/office/drawing/2014/main" id="{696565C3-49D6-F9A7-D67A-3BBB4E0B689A}"/>
              </a:ext>
            </a:extLst>
          </p:cNvPr>
          <p:cNvSpPr txBox="1"/>
          <p:nvPr/>
        </p:nvSpPr>
        <p:spPr>
          <a:xfrm>
            <a:off x="709649" y="2888939"/>
            <a:ext cx="5029714" cy="2201821"/>
          </a:xfrm>
          <a:prstGeom prst="rect">
            <a:avLst/>
          </a:prstGeom>
        </p:spPr>
        <p:txBody>
          <a:bodyPr wrap="square" rtlCol="0">
            <a:spAutoFit/>
          </a:bodyPr>
          <a:lstStyle>
            <a:defPPr>
              <a:defRPr lang="zh-CN"/>
            </a:defPPr>
            <a:lvl1pPr>
              <a:lnSpc>
                <a:spcPts val="1500"/>
              </a:lnSpc>
              <a:defRPr sz="900"/>
            </a:lvl1pPr>
          </a:lstStyle>
          <a:p>
            <a:pPr marL="285750" indent="-285750">
              <a:lnSpc>
                <a:spcPct val="130000"/>
              </a:lnSpc>
              <a:buFont typeface="Wingdings" panose="05000000000000000000" pitchFamily="2" charset="2"/>
              <a:buChar char="Ø"/>
            </a:pPr>
            <a:r>
              <a:rPr lang="zh-CN" altLang="en-US" sz="1800" dirty="0">
                <a:solidFill>
                  <a:srgbClr val="FF0000"/>
                </a:solidFill>
                <a:latin typeface="黑体" panose="02010609060101010101" pitchFamily="49" charset="-122"/>
                <a:ea typeface="黑体" panose="02010609060101010101" pitchFamily="49" charset="-122"/>
                <a:sym typeface="思源黑体 CN Regular" panose="020B0500000000000000" pitchFamily="34" charset="-122"/>
              </a:rPr>
              <a:t>注册证申请采取临床评价申请和临床试验并行的方式。若临床评价申请获批，可提前</a:t>
            </a:r>
            <a:r>
              <a:rPr lang="en-US" altLang="zh-CN" sz="1800" dirty="0">
                <a:solidFill>
                  <a:srgbClr val="FF0000"/>
                </a:solidFill>
                <a:latin typeface="黑体" panose="02010609060101010101" pitchFamily="49" charset="-122"/>
                <a:ea typeface="黑体" panose="02010609060101010101" pitchFamily="49" charset="-122"/>
                <a:sym typeface="思源黑体 CN Regular" panose="020B0500000000000000" pitchFamily="34" charset="-122"/>
              </a:rPr>
              <a:t>6~8</a:t>
            </a:r>
            <a:r>
              <a:rPr lang="zh-CN" altLang="en-US" sz="1800" dirty="0">
                <a:solidFill>
                  <a:srgbClr val="FF0000"/>
                </a:solidFill>
                <a:latin typeface="黑体" panose="02010609060101010101" pitchFamily="49" charset="-122"/>
                <a:ea typeface="黑体" panose="02010609060101010101" pitchFamily="49" charset="-122"/>
                <a:sym typeface="思源黑体 CN Regular" panose="020B0500000000000000" pitchFamily="34" charset="-122"/>
              </a:rPr>
              <a:t>个月取证。</a:t>
            </a:r>
            <a:endParaRPr lang="en-US" altLang="zh-CN" sz="1800" dirty="0">
              <a:solidFill>
                <a:srgbClr val="FF0000"/>
              </a:solidFill>
              <a:latin typeface="黑体" panose="02010609060101010101" pitchFamily="49" charset="-122"/>
              <a:ea typeface="黑体" panose="02010609060101010101" pitchFamily="49" charset="-122"/>
              <a:sym typeface="思源黑体 CN Regular" panose="020B0500000000000000" pitchFamily="34" charset="-122"/>
            </a:endParaRPr>
          </a:p>
          <a:p>
            <a:pPr marL="285750" indent="-285750">
              <a:lnSpc>
                <a:spcPct val="130000"/>
              </a:lnSpc>
              <a:buFont typeface="Wingdings" panose="05000000000000000000" pitchFamily="2" charset="2"/>
              <a:buChar char="Ø"/>
            </a:pPr>
            <a:endParaRPr lang="en-US" altLang="zh-CN" sz="1800" dirty="0">
              <a:solidFill>
                <a:srgbClr val="FF0000"/>
              </a:solidFill>
              <a:latin typeface="黑体" panose="02010609060101010101" pitchFamily="49" charset="-122"/>
              <a:ea typeface="黑体" panose="02010609060101010101" pitchFamily="49" charset="-122"/>
              <a:sym typeface="思源黑体 CN Regular" panose="020B0500000000000000" pitchFamily="34" charset="-122"/>
            </a:endParaRPr>
          </a:p>
          <a:p>
            <a:pPr marL="285750" indent="-285750">
              <a:lnSpc>
                <a:spcPct val="130000"/>
              </a:lnSpc>
              <a:buFont typeface="Wingdings" panose="05000000000000000000" pitchFamily="2" charset="2"/>
              <a:buChar char="Ø"/>
            </a:pPr>
            <a:r>
              <a:rPr lang="zh-CN" altLang="en-US" sz="1800" dirty="0">
                <a:solidFill>
                  <a:srgbClr val="FF0000"/>
                </a:solidFill>
                <a:latin typeface="黑体" panose="02010609060101010101" pitchFamily="49" charset="-122"/>
                <a:ea typeface="黑体" panose="02010609060101010101" pitchFamily="49" charset="-122"/>
                <a:sym typeface="思源黑体 CN Regular" panose="020B0500000000000000" pitchFamily="34" charset="-122"/>
              </a:rPr>
              <a:t>取证期间，采取</a:t>
            </a:r>
            <a:r>
              <a:rPr lang="en-US" altLang="zh-CN" sz="1800" dirty="0">
                <a:solidFill>
                  <a:srgbClr val="FF0000"/>
                </a:solidFill>
                <a:latin typeface="黑体" panose="02010609060101010101" pitchFamily="49" charset="-122"/>
                <a:ea typeface="黑体" panose="02010609060101010101" pitchFamily="49" charset="-122"/>
                <a:sym typeface="思源黑体 CN Regular" panose="020B0500000000000000" pitchFamily="34" charset="-122"/>
              </a:rPr>
              <a:t>CRO</a:t>
            </a:r>
            <a:r>
              <a:rPr lang="zh-CN" altLang="en-US" sz="1800" dirty="0">
                <a:solidFill>
                  <a:srgbClr val="FF0000"/>
                </a:solidFill>
                <a:latin typeface="黑体" panose="02010609060101010101" pitchFamily="49" charset="-122"/>
                <a:ea typeface="黑体" panose="02010609060101010101" pitchFamily="49" charset="-122"/>
                <a:sym typeface="思源黑体 CN Regular" panose="020B0500000000000000" pitchFamily="34" charset="-122"/>
              </a:rPr>
              <a:t>和</a:t>
            </a:r>
            <a:r>
              <a:rPr lang="en-US" altLang="zh-CN" sz="1800" dirty="0">
                <a:solidFill>
                  <a:srgbClr val="FF0000"/>
                </a:solidFill>
                <a:latin typeface="黑体" panose="02010609060101010101" pitchFamily="49" charset="-122"/>
                <a:ea typeface="黑体" panose="02010609060101010101" pitchFamily="49" charset="-122"/>
                <a:sym typeface="思源黑体 CN Regular" panose="020B0500000000000000" pitchFamily="34" charset="-122"/>
              </a:rPr>
              <a:t>CMO</a:t>
            </a:r>
            <a:r>
              <a:rPr lang="zh-CN" altLang="en-US" sz="1800" dirty="0">
                <a:solidFill>
                  <a:srgbClr val="FF0000"/>
                </a:solidFill>
                <a:latin typeface="黑体" panose="02010609060101010101" pitchFamily="49" charset="-122"/>
                <a:ea typeface="黑体" panose="02010609060101010101" pitchFamily="49" charset="-122"/>
                <a:sym typeface="思源黑体 CN Regular" panose="020B0500000000000000" pitchFamily="34" charset="-122"/>
              </a:rPr>
              <a:t>合作方式，确保取证后，再自建生产能力。</a:t>
            </a:r>
            <a:endParaRPr lang="en-US" altLang="zh-CN" sz="1800" dirty="0">
              <a:solidFill>
                <a:srgbClr val="FF0000"/>
              </a:solidFill>
              <a:latin typeface="黑体" panose="02010609060101010101" pitchFamily="49" charset="-122"/>
              <a:ea typeface="黑体" panose="02010609060101010101" pitchFamily="49" charset="-122"/>
              <a:sym typeface="思源黑体 CN Regular" panose="020B0500000000000000" pitchFamily="34" charset="-122"/>
            </a:endParaRPr>
          </a:p>
        </p:txBody>
      </p:sp>
    </p:spTree>
    <p:extLst>
      <p:ext uri="{BB962C8B-B14F-4D97-AF65-F5344CB8AC3E}">
        <p14:creationId xmlns:p14="http://schemas.microsoft.com/office/powerpoint/2010/main" val="3976858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7" name="组合 4"/>
          <p:cNvGrpSpPr>
            <a:grpSpLocks/>
          </p:cNvGrpSpPr>
          <p:nvPr/>
        </p:nvGrpSpPr>
        <p:grpSpPr bwMode="auto">
          <a:xfrm>
            <a:off x="760413" y="258763"/>
            <a:ext cx="11101387" cy="644525"/>
            <a:chOff x="194" y="618"/>
            <a:chExt cx="18124" cy="1015"/>
          </a:xfrm>
        </p:grpSpPr>
        <p:sp>
          <p:nvSpPr>
            <p:cNvPr id="31771" name="文本框 5"/>
            <p:cNvSpPr>
              <a:spLocks noChangeArrowheads="1"/>
            </p:cNvSpPr>
            <p:nvPr/>
          </p:nvSpPr>
          <p:spPr bwMode="auto">
            <a:xfrm>
              <a:off x="194" y="618"/>
              <a:ext cx="8579" cy="1015"/>
            </a:xfrm>
            <a:prstGeom prst="parallelogram">
              <a:avLst>
                <a:gd name="adj" fmla="val 25004"/>
              </a:avLst>
            </a:prstGeom>
            <a:noFill/>
            <a:ln w="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en-US" sz="2800" b="1">
                  <a:latin typeface="黑体" panose="02010609060101010101" pitchFamily="49" charset="-122"/>
                  <a:ea typeface="黑体" panose="02010609060101010101" pitchFamily="49" charset="-122"/>
                  <a:sym typeface="+mn-ea"/>
                </a:rPr>
                <a:t>五</a:t>
              </a:r>
              <a:r>
                <a:rPr lang="zh-CN" altLang="zh-CN" sz="2800" b="1">
                  <a:latin typeface="黑体" panose="02010609060101010101" pitchFamily="49" charset="-122"/>
                  <a:ea typeface="黑体" panose="02010609060101010101" pitchFamily="49" charset="-122"/>
                  <a:sym typeface="+mn-ea"/>
                </a:rPr>
                <a:t>、</a:t>
              </a:r>
              <a:r>
                <a:rPr lang="zh-CN" altLang="en-US" sz="2800" b="1">
                  <a:latin typeface="黑体" panose="02010609060101010101" pitchFamily="49" charset="-122"/>
                  <a:ea typeface="黑体" panose="02010609060101010101" pitchFamily="49" charset="-122"/>
                  <a:sym typeface="+mn-ea"/>
                </a:rPr>
                <a:t>项目预期目标及成效</a:t>
              </a:r>
              <a:endParaRPr lang="zh-CN" altLang="zh-CN" sz="2800" b="1">
                <a:latin typeface="黑体" panose="02010609060101010101" pitchFamily="49" charset="-122"/>
                <a:ea typeface="黑体" panose="02010609060101010101" pitchFamily="49" charset="-122"/>
                <a:sym typeface="+mn-ea"/>
              </a:endParaRPr>
            </a:p>
          </p:txBody>
        </p:sp>
        <p:sp>
          <p:nvSpPr>
            <p:cNvPr id="7" name="文本框 6"/>
            <p:cNvSpPr txBox="1"/>
            <p:nvPr/>
          </p:nvSpPr>
          <p:spPr>
            <a:xfrm>
              <a:off x="8809" y="618"/>
              <a:ext cx="9509" cy="1007"/>
            </a:xfrm>
            <a:prstGeom prst="parallelogram">
              <a:avLst/>
            </a:prstGeom>
            <a:solidFill>
              <a:srgbClr val="00B0F0"/>
            </a:solidFill>
          </p:spPr>
          <p:txBody>
            <a:bodyPr>
              <a:spAutoFit/>
            </a:bodyPr>
            <a:lstStyle/>
            <a:p>
              <a:pPr eaLnBrk="1" fontAlgn="auto" hangingPunct="1">
                <a:spcBef>
                  <a:spcPts val="0"/>
                </a:spcBef>
                <a:spcAft>
                  <a:spcPts val="0"/>
                </a:spcAft>
                <a:defRPr/>
              </a:pPr>
              <a:r>
                <a:rPr lang="en-US" sz="2800" dirty="0">
                  <a:gradFill>
                    <a:gsLst>
                      <a:gs pos="0">
                        <a:srgbClr val="7B32B2"/>
                      </a:gs>
                      <a:gs pos="100000">
                        <a:srgbClr val="401A5D"/>
                      </a:gs>
                    </a:gsLst>
                    <a:lin scaled="0"/>
                  </a:gra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           </a:t>
              </a:r>
              <a:r>
                <a:rPr lang="zh-CN" altLang="en-US" sz="2800" b="1" dirty="0">
                  <a:solidFill>
                    <a:schemeClr val="bg1"/>
                  </a:solidFill>
                  <a:latin typeface="黑体" panose="02010609060101010101" pitchFamily="49" charset="-122"/>
                  <a:ea typeface="黑体" panose="02010609060101010101" pitchFamily="49" charset="-122"/>
                  <a:sym typeface="+mn-ea"/>
                </a:rPr>
                <a:t>预期目标</a:t>
              </a:r>
              <a:endParaRPr lang="zh-CN" altLang="en-US" sz="2800" b="1" dirty="0">
                <a:gradFill>
                  <a:gsLst>
                    <a:gs pos="0">
                      <a:srgbClr val="7B32B2"/>
                    </a:gs>
                    <a:gs pos="100000">
                      <a:srgbClr val="401A5D"/>
                    </a:gs>
                  </a:gsLst>
                  <a:lin scaled="0"/>
                </a:gradFill>
                <a:latin typeface="黑体" panose="02010609060101010101" pitchFamily="49" charset="-122"/>
                <a:ea typeface="黑体" panose="02010609060101010101" pitchFamily="49" charset="-122"/>
                <a:sym typeface="+mn-ea"/>
              </a:endParaRPr>
            </a:p>
          </p:txBody>
        </p:sp>
      </p:grpSp>
      <p:sp>
        <p:nvSpPr>
          <p:cNvPr id="2" name="Rectangle 2">
            <a:extLst>
              <a:ext uri="{FF2B5EF4-FFF2-40B4-BE49-F238E27FC236}">
                <a16:creationId xmlns:a16="http://schemas.microsoft.com/office/drawing/2014/main" id="{4CB2AFF0-6BB8-9C67-F0A3-F66A1741DF76}"/>
              </a:ext>
            </a:extLst>
          </p:cNvPr>
          <p:cNvSpPr>
            <a:spLocks/>
          </p:cNvSpPr>
          <p:nvPr/>
        </p:nvSpPr>
        <p:spPr bwMode="auto">
          <a:xfrm>
            <a:off x="860300" y="2783497"/>
            <a:ext cx="3306851" cy="17381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marL="285750" indent="-285750" algn="just">
              <a:lnSpc>
                <a:spcPct val="130000"/>
              </a:lnSpc>
              <a:buFont typeface="Wingdings" panose="05000000000000000000" pitchFamily="2" charset="2"/>
              <a:buChar char="Ø"/>
            </a:pPr>
            <a:r>
              <a:rPr lang="zh-CN" altLang="en-US" sz="1800" dirty="0">
                <a:solidFill>
                  <a:schemeClr val="tx1"/>
                </a:solidFill>
                <a:latin typeface="黑体" panose="02010609060101010101" pitchFamily="49" charset="-122"/>
                <a:ea typeface="黑体" panose="02010609060101010101" pitchFamily="49" charset="-122"/>
                <a:cs typeface="+mn-ea"/>
                <a:sym typeface="+mn-lt"/>
              </a:rPr>
              <a:t>两年半取得三类医疗器械注册证。</a:t>
            </a:r>
            <a:endParaRPr lang="en-US" altLang="zh-CN" sz="1800" dirty="0">
              <a:solidFill>
                <a:schemeClr val="tx1"/>
              </a:solidFill>
              <a:latin typeface="黑体" panose="02010609060101010101" pitchFamily="49" charset="-122"/>
              <a:ea typeface="黑体" panose="02010609060101010101" pitchFamily="49" charset="-122"/>
              <a:cs typeface="+mn-ea"/>
              <a:sym typeface="+mn-lt"/>
            </a:endParaRPr>
          </a:p>
          <a:p>
            <a:pPr marL="285750" indent="-285750" algn="just">
              <a:lnSpc>
                <a:spcPct val="130000"/>
              </a:lnSpc>
              <a:buFont typeface="Wingdings" panose="05000000000000000000" pitchFamily="2" charset="2"/>
              <a:buChar char="Ø"/>
            </a:pPr>
            <a:r>
              <a:rPr lang="zh-CN" altLang="en-US" sz="1800" dirty="0">
                <a:solidFill>
                  <a:schemeClr val="tx1"/>
                </a:solidFill>
                <a:latin typeface="黑体" panose="02010609060101010101" pitchFamily="49" charset="-122"/>
                <a:ea typeface="黑体" panose="02010609060101010101" pitchFamily="49" charset="-122"/>
                <a:cs typeface="+mn-ea"/>
                <a:sym typeface="+mn-lt"/>
              </a:rPr>
              <a:t>第六年取得第二、三个产品注册证，实现快速迭代增长。</a:t>
            </a:r>
            <a:endParaRPr lang="en-US" altLang="zh-CN" sz="1800" dirty="0">
              <a:solidFill>
                <a:schemeClr val="tx1"/>
              </a:solidFill>
              <a:latin typeface="黑体" panose="02010609060101010101" pitchFamily="49" charset="-122"/>
              <a:ea typeface="黑体" panose="02010609060101010101" pitchFamily="49" charset="-122"/>
              <a:cs typeface="+mn-ea"/>
              <a:sym typeface="+mn-lt"/>
            </a:endParaRPr>
          </a:p>
        </p:txBody>
      </p:sp>
      <p:sp>
        <p:nvSpPr>
          <p:cNvPr id="3" name="Rectangle 1">
            <a:extLst>
              <a:ext uri="{FF2B5EF4-FFF2-40B4-BE49-F238E27FC236}">
                <a16:creationId xmlns:a16="http://schemas.microsoft.com/office/drawing/2014/main" id="{9F798F8C-C2B9-23CD-C75F-E713BE9D33E1}"/>
              </a:ext>
            </a:extLst>
          </p:cNvPr>
          <p:cNvSpPr>
            <a:spLocks/>
          </p:cNvSpPr>
          <p:nvPr/>
        </p:nvSpPr>
        <p:spPr bwMode="auto">
          <a:xfrm>
            <a:off x="860300" y="1409700"/>
            <a:ext cx="1488869" cy="4370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eaLnBrk="1">
              <a:lnSpc>
                <a:spcPct val="80000"/>
              </a:lnSpc>
              <a:spcBef>
                <a:spcPct val="0"/>
              </a:spcBef>
              <a:buSzTx/>
              <a:buFontTx/>
              <a:buNone/>
            </a:pPr>
            <a:r>
              <a:rPr lang="zh-CN" altLang="en-US" sz="2800" b="1" dirty="0">
                <a:solidFill>
                  <a:srgbClr val="FF0000"/>
                </a:solidFill>
                <a:latin typeface="黑体" panose="02010609060101010101" pitchFamily="49" charset="-122"/>
                <a:ea typeface="黑体" panose="02010609060101010101" pitchFamily="49" charset="-122"/>
                <a:sym typeface="Helvetica" panose="020B0604020202020204" pitchFamily="34" charset="0"/>
              </a:rPr>
              <a:t>盈利预测</a:t>
            </a:r>
            <a:endParaRPr lang="en-US" altLang="zh-CN" sz="2800" b="1" dirty="0">
              <a:solidFill>
                <a:srgbClr val="FF0000"/>
              </a:solidFill>
              <a:latin typeface="黑体" panose="02010609060101010101" pitchFamily="49" charset="-122"/>
              <a:ea typeface="黑体" panose="02010609060101010101" pitchFamily="49" charset="-122"/>
              <a:sym typeface="Helvetica" panose="020B0604020202020204" pitchFamily="34" charset="0"/>
            </a:endParaRPr>
          </a:p>
        </p:txBody>
      </p:sp>
      <p:sp>
        <p:nvSpPr>
          <p:cNvPr id="5" name="Rectangle 7">
            <a:extLst>
              <a:ext uri="{FF2B5EF4-FFF2-40B4-BE49-F238E27FC236}">
                <a16:creationId xmlns:a16="http://schemas.microsoft.com/office/drawing/2014/main" id="{E5F49C4F-955A-C7B2-CB5F-251D6DD6BD65}"/>
              </a:ext>
            </a:extLst>
          </p:cNvPr>
          <p:cNvSpPr>
            <a:spLocks/>
          </p:cNvSpPr>
          <p:nvPr/>
        </p:nvSpPr>
        <p:spPr bwMode="auto">
          <a:xfrm>
            <a:off x="7746873" y="1706895"/>
            <a:ext cx="969496"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spcBef>
                <a:spcPct val="0"/>
              </a:spcBef>
              <a:buSzTx/>
              <a:buFontTx/>
              <a:buNone/>
            </a:pPr>
            <a:r>
              <a:rPr lang="zh-CN" altLang="en-US" sz="1800" b="1" dirty="0">
                <a:solidFill>
                  <a:srgbClr val="FF0000"/>
                </a:solidFill>
                <a:latin typeface="黑体" panose="02010609060101010101" pitchFamily="49" charset="-122"/>
                <a:ea typeface="黑体" panose="02010609060101010101" pitchFamily="49" charset="-122"/>
                <a:sym typeface="Helvetica" panose="020B0604020202020204" pitchFamily="34" charset="0"/>
              </a:rPr>
              <a:t>保守情景</a:t>
            </a:r>
            <a:endParaRPr lang="zh-CN" altLang="zh-CN" sz="1800" b="1" dirty="0">
              <a:solidFill>
                <a:srgbClr val="FF0000"/>
              </a:solidFill>
              <a:latin typeface="黑体" panose="02010609060101010101" pitchFamily="49" charset="-122"/>
              <a:ea typeface="黑体" panose="02010609060101010101" pitchFamily="49" charset="-122"/>
              <a:sym typeface="Helvetica" panose="020B0604020202020204" pitchFamily="34" charset="0"/>
            </a:endParaRPr>
          </a:p>
        </p:txBody>
      </p:sp>
      <p:graphicFrame>
        <p:nvGraphicFramePr>
          <p:cNvPr id="6" name="表格 5">
            <a:extLst>
              <a:ext uri="{FF2B5EF4-FFF2-40B4-BE49-F238E27FC236}">
                <a16:creationId xmlns:a16="http://schemas.microsoft.com/office/drawing/2014/main" id="{753045E9-4753-04EF-3A9E-460DA8164A88}"/>
              </a:ext>
            </a:extLst>
          </p:cNvPr>
          <p:cNvGraphicFramePr>
            <a:graphicFrameLocks noGrp="1"/>
          </p:cNvGraphicFramePr>
          <p:nvPr>
            <p:extLst>
              <p:ext uri="{D42A27DB-BD31-4B8C-83A1-F6EECF244321}">
                <p14:modId xmlns:p14="http://schemas.microsoft.com/office/powerpoint/2010/main" val="2890185201"/>
              </p:ext>
            </p:extLst>
          </p:nvPr>
        </p:nvGraphicFramePr>
        <p:xfrm>
          <a:off x="4655763" y="2218117"/>
          <a:ext cx="7022034" cy="3225565"/>
        </p:xfrm>
        <a:graphic>
          <a:graphicData uri="http://schemas.openxmlformats.org/drawingml/2006/table">
            <a:tbl>
              <a:tblPr firstRow="1" firstCol="1" bandRow="1">
                <a:tableStyleId>{5C22544A-7EE6-4342-B048-85BDC9FD1C3A}</a:tableStyleId>
              </a:tblPr>
              <a:tblGrid>
                <a:gridCol w="2231158">
                  <a:extLst>
                    <a:ext uri="{9D8B030D-6E8A-4147-A177-3AD203B41FA5}">
                      <a16:colId xmlns:a16="http://schemas.microsoft.com/office/drawing/2014/main" val="2277423087"/>
                    </a:ext>
                  </a:extLst>
                </a:gridCol>
                <a:gridCol w="1197719">
                  <a:extLst>
                    <a:ext uri="{9D8B030D-6E8A-4147-A177-3AD203B41FA5}">
                      <a16:colId xmlns:a16="http://schemas.microsoft.com/office/drawing/2014/main" val="1947283040"/>
                    </a:ext>
                  </a:extLst>
                </a:gridCol>
                <a:gridCol w="1197719">
                  <a:extLst>
                    <a:ext uri="{9D8B030D-6E8A-4147-A177-3AD203B41FA5}">
                      <a16:colId xmlns:a16="http://schemas.microsoft.com/office/drawing/2014/main" val="1492681823"/>
                    </a:ext>
                  </a:extLst>
                </a:gridCol>
                <a:gridCol w="1197719">
                  <a:extLst>
                    <a:ext uri="{9D8B030D-6E8A-4147-A177-3AD203B41FA5}">
                      <a16:colId xmlns:a16="http://schemas.microsoft.com/office/drawing/2014/main" val="202809921"/>
                    </a:ext>
                  </a:extLst>
                </a:gridCol>
                <a:gridCol w="1197719">
                  <a:extLst>
                    <a:ext uri="{9D8B030D-6E8A-4147-A177-3AD203B41FA5}">
                      <a16:colId xmlns:a16="http://schemas.microsoft.com/office/drawing/2014/main" val="235064915"/>
                    </a:ext>
                  </a:extLst>
                </a:gridCol>
              </a:tblGrid>
              <a:tr h="460795">
                <a:tc gridSpan="4">
                  <a:txBody>
                    <a:bodyPr/>
                    <a:lstStyle/>
                    <a:p>
                      <a:pPr algn="ctr">
                        <a:lnSpc>
                          <a:spcPct val="150000"/>
                        </a:lnSpc>
                      </a:pPr>
                      <a:r>
                        <a:rPr lang="zh-CN" sz="1600" kern="100" dirty="0">
                          <a:solidFill>
                            <a:schemeClr val="tx1"/>
                          </a:solidFill>
                          <a:effectLst/>
                          <a:latin typeface="阿里巴巴普惠体"/>
                          <a:ea typeface="+mn-ea"/>
                          <a:cs typeface="Arial" panose="020B0604020202020204" pitchFamily="34" charset="0"/>
                        </a:rPr>
                        <a:t>保守情景预测 </a:t>
                      </a:r>
                      <a:r>
                        <a:rPr lang="en-US" sz="1600" kern="100" dirty="0">
                          <a:solidFill>
                            <a:schemeClr val="tx1"/>
                          </a:solidFill>
                          <a:effectLst/>
                          <a:latin typeface="阿里巴巴普惠体"/>
                          <a:ea typeface="+mn-ea"/>
                          <a:cs typeface="Arial" panose="020B0604020202020204" pitchFamily="34" charset="0"/>
                        </a:rPr>
                        <a:t>      </a:t>
                      </a:r>
                      <a:r>
                        <a:rPr lang="zh-CN" sz="1600" kern="100" dirty="0">
                          <a:solidFill>
                            <a:schemeClr val="tx1"/>
                          </a:solidFill>
                          <a:effectLst/>
                          <a:latin typeface="阿里巴巴普惠体"/>
                          <a:ea typeface="+mn-ea"/>
                          <a:cs typeface="Arial" panose="020B0604020202020204" pitchFamily="34" charset="0"/>
                        </a:rPr>
                        <a:t>单位：人民币，元</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ctr">
                        <a:lnSpc>
                          <a:spcPct val="150000"/>
                        </a:lnSpc>
                      </a:pPr>
                      <a:endParaRPr lang="zh-CN" sz="1600" kern="100" dirty="0">
                        <a:solidFill>
                          <a:schemeClr val="tx1"/>
                        </a:solidFill>
                        <a:effectLst/>
                        <a:latin typeface="阿里巴巴普惠体"/>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47736046"/>
                  </a:ext>
                </a:extLst>
              </a:tr>
              <a:tr h="460795">
                <a:tc>
                  <a:txBody>
                    <a:bodyPr/>
                    <a:lstStyle/>
                    <a:p>
                      <a:pPr algn="just">
                        <a:lnSpc>
                          <a:spcPct val="150000"/>
                        </a:lnSpc>
                      </a:pPr>
                      <a:r>
                        <a:rPr lang="en-US" sz="1600" kern="100" dirty="0">
                          <a:solidFill>
                            <a:schemeClr val="tx1"/>
                          </a:solidFill>
                          <a:effectLst/>
                          <a:latin typeface="阿里巴巴普惠体"/>
                          <a:ea typeface="+mn-ea"/>
                          <a:cs typeface="Arial" panose="020B0604020202020204" pitchFamily="34" charset="0"/>
                        </a:rPr>
                        <a:t> </a:t>
                      </a:r>
                      <a:endParaRPr lang="zh-CN" sz="1600" kern="100" dirty="0">
                        <a:solidFill>
                          <a:schemeClr val="tx1"/>
                        </a:solidFill>
                        <a:effectLst/>
                        <a:latin typeface="阿里巴巴普惠体"/>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pPr>
                      <a:r>
                        <a:rPr lang="en-US" sz="1600" b="0" kern="100" dirty="0">
                          <a:solidFill>
                            <a:schemeClr val="tx1"/>
                          </a:solidFill>
                          <a:effectLst/>
                          <a:latin typeface="阿里巴巴普惠体"/>
                          <a:ea typeface="+mn-ea"/>
                          <a:cs typeface="Arial" panose="020B0604020202020204" pitchFamily="34" charset="0"/>
                        </a:rPr>
                        <a:t>2025</a:t>
                      </a:r>
                      <a:r>
                        <a:rPr lang="zh-CN" sz="1600" b="0" kern="100" dirty="0">
                          <a:solidFill>
                            <a:schemeClr val="tx1"/>
                          </a:solidFill>
                          <a:effectLst/>
                          <a:latin typeface="阿里巴巴普惠体"/>
                          <a:ea typeface="+mn-ea"/>
                          <a:cs typeface="Arial" panose="020B0604020202020204" pitchFamily="34" charset="0"/>
                        </a:rPr>
                        <a:t>年</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pPr>
                      <a:r>
                        <a:rPr lang="en-US" sz="1600" b="0" kern="100" dirty="0">
                          <a:solidFill>
                            <a:schemeClr val="tx1"/>
                          </a:solidFill>
                          <a:effectLst/>
                          <a:latin typeface="阿里巴巴普惠体"/>
                          <a:ea typeface="+mn-ea"/>
                          <a:cs typeface="Arial" panose="020B0604020202020204" pitchFamily="34" charset="0"/>
                        </a:rPr>
                        <a:t>2026</a:t>
                      </a:r>
                      <a:r>
                        <a:rPr lang="zh-CN" sz="1600" b="0" kern="100" dirty="0">
                          <a:solidFill>
                            <a:schemeClr val="tx1"/>
                          </a:solidFill>
                          <a:effectLst/>
                          <a:latin typeface="阿里巴巴普惠体"/>
                          <a:ea typeface="+mn-ea"/>
                          <a:cs typeface="Arial" panose="020B0604020202020204" pitchFamily="34" charset="0"/>
                        </a:rPr>
                        <a:t>年</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pPr>
                      <a:r>
                        <a:rPr lang="en-US" sz="1600" b="0" kern="100" dirty="0">
                          <a:solidFill>
                            <a:schemeClr val="tx1"/>
                          </a:solidFill>
                          <a:effectLst/>
                          <a:latin typeface="阿里巴巴普惠体"/>
                          <a:ea typeface="+mn-ea"/>
                          <a:cs typeface="Arial" panose="020B0604020202020204" pitchFamily="34" charset="0"/>
                        </a:rPr>
                        <a:t>2027</a:t>
                      </a:r>
                      <a:r>
                        <a:rPr lang="zh-CN" sz="1600" b="0" kern="100" dirty="0">
                          <a:solidFill>
                            <a:schemeClr val="tx1"/>
                          </a:solidFill>
                          <a:effectLst/>
                          <a:latin typeface="阿里巴巴普惠体"/>
                          <a:ea typeface="+mn-ea"/>
                          <a:cs typeface="Arial" panose="020B0604020202020204" pitchFamily="34" charset="0"/>
                        </a:rPr>
                        <a:t>年</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just" defTabSz="914400" rtl="0" eaLnBrk="1" latinLnBrk="0" hangingPunct="1">
                        <a:lnSpc>
                          <a:spcPct val="150000"/>
                        </a:lnSpc>
                      </a:pPr>
                      <a:r>
                        <a:rPr lang="en-US" altLang="zh-CN" sz="1600" b="0" kern="100" dirty="0">
                          <a:solidFill>
                            <a:schemeClr val="tx1"/>
                          </a:solidFill>
                          <a:effectLst/>
                          <a:latin typeface="阿里巴巴普惠体"/>
                          <a:ea typeface="+mn-ea"/>
                          <a:cs typeface="Arial" panose="020B0604020202020204" pitchFamily="34" charset="0"/>
                        </a:rPr>
                        <a:t>2032</a:t>
                      </a:r>
                      <a:r>
                        <a:rPr lang="zh-CN" altLang="en-US" sz="1600" b="0" kern="100" dirty="0">
                          <a:solidFill>
                            <a:schemeClr val="tx1"/>
                          </a:solidFill>
                          <a:effectLst/>
                          <a:latin typeface="阿里巴巴普惠体"/>
                          <a:ea typeface="+mn-ea"/>
                          <a:cs typeface="Arial" panose="020B0604020202020204" pitchFamily="34" charset="0"/>
                        </a:rPr>
                        <a:t>年</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4510821"/>
                  </a:ext>
                </a:extLst>
              </a:tr>
              <a:tr h="460795">
                <a:tc>
                  <a:txBody>
                    <a:bodyPr/>
                    <a:lstStyle/>
                    <a:p>
                      <a:pPr algn="just">
                        <a:lnSpc>
                          <a:spcPct val="150000"/>
                        </a:lnSpc>
                      </a:pPr>
                      <a:r>
                        <a:rPr lang="zh-CN" sz="1600" kern="100" dirty="0">
                          <a:solidFill>
                            <a:schemeClr val="tx1"/>
                          </a:solidFill>
                          <a:effectLst/>
                          <a:latin typeface="阿里巴巴普惠体"/>
                          <a:ea typeface="+mn-ea"/>
                          <a:cs typeface="Arial" panose="020B0604020202020204" pitchFamily="34" charset="0"/>
                        </a:rPr>
                        <a:t>营业收入</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pPr>
                      <a:r>
                        <a:rPr lang="en-US" sz="1600" b="0" kern="100" dirty="0">
                          <a:solidFill>
                            <a:schemeClr val="tx1"/>
                          </a:solidFill>
                          <a:effectLst/>
                          <a:latin typeface="阿里巴巴普惠体"/>
                          <a:ea typeface="+mn-ea"/>
                          <a:cs typeface="Arial" panose="020B0604020202020204" pitchFamily="34" charset="0"/>
                        </a:rPr>
                        <a:t>1000</a:t>
                      </a:r>
                      <a:r>
                        <a:rPr lang="zh-CN" altLang="en-US" sz="1600" b="0" kern="100" dirty="0">
                          <a:solidFill>
                            <a:schemeClr val="tx1"/>
                          </a:solidFill>
                          <a:effectLst/>
                          <a:latin typeface="阿里巴巴普惠体"/>
                          <a:ea typeface="+mn-ea"/>
                          <a:cs typeface="Arial" panose="020B0604020202020204" pitchFamily="34" charset="0"/>
                        </a:rPr>
                        <a:t>万</a:t>
                      </a:r>
                      <a:endParaRPr lang="zh-CN" sz="1600" b="0" kern="100" dirty="0">
                        <a:solidFill>
                          <a:schemeClr val="tx1"/>
                        </a:solidFill>
                        <a:effectLst/>
                        <a:latin typeface="阿里巴巴普惠体"/>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pPr>
                      <a:r>
                        <a:rPr lang="en-US" sz="1600" b="0" kern="100" dirty="0">
                          <a:solidFill>
                            <a:schemeClr val="tx1"/>
                          </a:solidFill>
                          <a:effectLst/>
                          <a:latin typeface="阿里巴巴普惠体"/>
                          <a:ea typeface="+mn-ea"/>
                          <a:cs typeface="Arial" panose="020B0604020202020204" pitchFamily="34" charset="0"/>
                        </a:rPr>
                        <a:t>5000</a:t>
                      </a:r>
                      <a:r>
                        <a:rPr lang="zh-CN" altLang="en-US" sz="1600" b="0" kern="100" dirty="0">
                          <a:solidFill>
                            <a:schemeClr val="tx1"/>
                          </a:solidFill>
                          <a:effectLst/>
                          <a:latin typeface="阿里巴巴普惠体"/>
                          <a:ea typeface="+mn-ea"/>
                          <a:cs typeface="Arial" panose="020B0604020202020204" pitchFamily="34" charset="0"/>
                        </a:rPr>
                        <a:t>万</a:t>
                      </a:r>
                      <a:endParaRPr lang="zh-CN" sz="1600" b="0" kern="100" dirty="0">
                        <a:solidFill>
                          <a:schemeClr val="tx1"/>
                        </a:solidFill>
                        <a:effectLst/>
                        <a:latin typeface="阿里巴巴普惠体"/>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pPr>
                      <a:r>
                        <a:rPr lang="en-US" altLang="zh-CN" sz="1600" b="0" kern="100" dirty="0">
                          <a:solidFill>
                            <a:schemeClr val="tx1"/>
                          </a:solidFill>
                          <a:effectLst/>
                          <a:latin typeface="阿里巴巴普惠体"/>
                          <a:ea typeface="+mn-ea"/>
                          <a:cs typeface="Arial" panose="020B0604020202020204" pitchFamily="34" charset="0"/>
                        </a:rPr>
                        <a:t>1</a:t>
                      </a:r>
                      <a:r>
                        <a:rPr lang="zh-CN" altLang="en-US" sz="1600" b="0" kern="100" dirty="0">
                          <a:solidFill>
                            <a:schemeClr val="tx1"/>
                          </a:solidFill>
                          <a:effectLst/>
                          <a:latin typeface="阿里巴巴普惠体"/>
                          <a:ea typeface="+mn-ea"/>
                          <a:cs typeface="Arial" panose="020B0604020202020204" pitchFamily="34" charset="0"/>
                        </a:rPr>
                        <a:t>亿</a:t>
                      </a:r>
                      <a:endParaRPr lang="en-US" altLang="zh-CN" sz="1600" b="0" kern="100" dirty="0">
                        <a:solidFill>
                          <a:schemeClr val="tx1"/>
                        </a:solidFill>
                        <a:effectLst/>
                        <a:latin typeface="阿里巴巴普惠体"/>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just" defTabSz="914400" rtl="0" eaLnBrk="1" latinLnBrk="0" hangingPunct="1">
                        <a:lnSpc>
                          <a:spcPct val="150000"/>
                        </a:lnSpc>
                      </a:pPr>
                      <a:r>
                        <a:rPr lang="en-US" altLang="zh-CN" sz="1600" b="0" kern="100" dirty="0">
                          <a:solidFill>
                            <a:schemeClr val="tx1"/>
                          </a:solidFill>
                          <a:effectLst/>
                          <a:latin typeface="阿里巴巴普惠体"/>
                          <a:ea typeface="+mn-ea"/>
                          <a:cs typeface="Arial" panose="020B0604020202020204" pitchFamily="34" charset="0"/>
                        </a:rPr>
                        <a:t>5</a:t>
                      </a:r>
                      <a:r>
                        <a:rPr lang="zh-CN" altLang="en-US" sz="1600" b="0" kern="100" dirty="0">
                          <a:solidFill>
                            <a:schemeClr val="tx1"/>
                          </a:solidFill>
                          <a:effectLst/>
                          <a:latin typeface="阿里巴巴普惠体"/>
                          <a:ea typeface="+mn-ea"/>
                          <a:cs typeface="Arial" panose="020B0604020202020204" pitchFamily="34" charset="0"/>
                        </a:rPr>
                        <a:t>亿</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5174187"/>
                  </a:ext>
                </a:extLst>
              </a:tr>
              <a:tr h="460795">
                <a:tc>
                  <a:txBody>
                    <a:bodyPr/>
                    <a:lstStyle/>
                    <a:p>
                      <a:pPr algn="just">
                        <a:lnSpc>
                          <a:spcPct val="150000"/>
                        </a:lnSpc>
                      </a:pPr>
                      <a:r>
                        <a:rPr lang="zh-CN" sz="1600" kern="100" dirty="0">
                          <a:solidFill>
                            <a:schemeClr val="tx1"/>
                          </a:solidFill>
                          <a:effectLst/>
                          <a:latin typeface="阿里巴巴普惠体"/>
                          <a:ea typeface="+mn-ea"/>
                          <a:cs typeface="Arial" panose="020B0604020202020204" pitchFamily="34" charset="0"/>
                        </a:rPr>
                        <a:t>产品利润率</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pPr>
                      <a:r>
                        <a:rPr lang="en-US" sz="1600" b="0" kern="100">
                          <a:solidFill>
                            <a:schemeClr val="tx1"/>
                          </a:solidFill>
                          <a:effectLst/>
                          <a:latin typeface="阿里巴巴普惠体"/>
                          <a:ea typeface="+mn-ea"/>
                          <a:cs typeface="Arial" panose="020B0604020202020204" pitchFamily="34" charset="0"/>
                        </a:rPr>
                        <a:t>90%</a:t>
                      </a:r>
                      <a:endParaRPr lang="zh-CN" sz="1600" b="0" kern="100">
                        <a:solidFill>
                          <a:schemeClr val="tx1"/>
                        </a:solidFill>
                        <a:effectLst/>
                        <a:latin typeface="阿里巴巴普惠体"/>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pPr>
                      <a:r>
                        <a:rPr lang="en-US" sz="1600" b="0" kern="100" dirty="0">
                          <a:solidFill>
                            <a:schemeClr val="tx1"/>
                          </a:solidFill>
                          <a:effectLst/>
                          <a:latin typeface="阿里巴巴普惠体"/>
                          <a:ea typeface="+mn-ea"/>
                          <a:cs typeface="Arial" panose="020B0604020202020204" pitchFamily="34" charset="0"/>
                        </a:rPr>
                        <a:t>90%</a:t>
                      </a:r>
                      <a:endParaRPr lang="zh-CN" sz="1600" b="0" kern="100" dirty="0">
                        <a:solidFill>
                          <a:schemeClr val="tx1"/>
                        </a:solidFill>
                        <a:effectLst/>
                        <a:latin typeface="阿里巴巴普惠体"/>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pPr>
                      <a:r>
                        <a:rPr lang="en-US" sz="1600" b="0" kern="100" dirty="0">
                          <a:solidFill>
                            <a:schemeClr val="tx1"/>
                          </a:solidFill>
                          <a:effectLst/>
                          <a:latin typeface="阿里巴巴普惠体"/>
                          <a:ea typeface="+mn-ea"/>
                          <a:cs typeface="Arial" panose="020B0604020202020204" pitchFamily="34" charset="0"/>
                        </a:rPr>
                        <a:t>90%</a:t>
                      </a:r>
                      <a:endParaRPr lang="zh-CN" sz="1600" b="0" kern="100" dirty="0">
                        <a:solidFill>
                          <a:schemeClr val="tx1"/>
                        </a:solidFill>
                        <a:effectLst/>
                        <a:latin typeface="阿里巴巴普惠体"/>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altLang="zh-CN" sz="1600" b="0" kern="100" dirty="0">
                          <a:solidFill>
                            <a:schemeClr val="tx1"/>
                          </a:solidFill>
                          <a:effectLst/>
                          <a:latin typeface="阿里巴巴普惠体"/>
                          <a:ea typeface="+mn-ea"/>
                          <a:cs typeface="Arial" panose="020B0604020202020204" pitchFamily="34" charset="0"/>
                        </a:rPr>
                        <a:t>90%</a:t>
                      </a:r>
                      <a:endParaRPr lang="zh-CN" altLang="zh-CN" sz="1600" b="0" kern="100" dirty="0">
                        <a:solidFill>
                          <a:schemeClr val="tx1"/>
                        </a:solidFill>
                        <a:effectLst/>
                        <a:latin typeface="阿里巴巴普惠体"/>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01646940"/>
                  </a:ext>
                </a:extLst>
              </a:tr>
              <a:tr h="460795">
                <a:tc>
                  <a:txBody>
                    <a:bodyPr/>
                    <a:lstStyle/>
                    <a:p>
                      <a:pPr algn="just">
                        <a:lnSpc>
                          <a:spcPct val="150000"/>
                        </a:lnSpc>
                      </a:pPr>
                      <a:r>
                        <a:rPr lang="zh-CN" sz="1600" kern="100" dirty="0">
                          <a:solidFill>
                            <a:schemeClr val="tx1"/>
                          </a:solidFill>
                          <a:effectLst/>
                          <a:latin typeface="阿里巴巴普惠体"/>
                          <a:ea typeface="+mn-ea"/>
                          <a:cs typeface="Arial" panose="020B0604020202020204" pitchFamily="34" charset="0"/>
                        </a:rPr>
                        <a:t>产品利润</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pPr>
                      <a:r>
                        <a:rPr lang="en-US" sz="1600" b="0" kern="100" dirty="0">
                          <a:solidFill>
                            <a:schemeClr val="tx1"/>
                          </a:solidFill>
                          <a:effectLst/>
                          <a:latin typeface="阿里巴巴普惠体"/>
                          <a:ea typeface="+mn-ea"/>
                          <a:cs typeface="Arial" panose="020B0604020202020204" pitchFamily="34" charset="0"/>
                        </a:rPr>
                        <a:t>900</a:t>
                      </a:r>
                      <a:r>
                        <a:rPr lang="zh-CN" altLang="en-US" sz="1600" b="0" kern="100" dirty="0">
                          <a:solidFill>
                            <a:schemeClr val="tx1"/>
                          </a:solidFill>
                          <a:effectLst/>
                          <a:latin typeface="阿里巴巴普惠体"/>
                          <a:ea typeface="+mn-ea"/>
                          <a:cs typeface="Arial" panose="020B0604020202020204" pitchFamily="34" charset="0"/>
                        </a:rPr>
                        <a:t>万</a:t>
                      </a:r>
                      <a:endParaRPr lang="zh-CN" sz="1600" b="0" kern="100" dirty="0">
                        <a:solidFill>
                          <a:schemeClr val="tx1"/>
                        </a:solidFill>
                        <a:effectLst/>
                        <a:latin typeface="阿里巴巴普惠体"/>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pPr>
                      <a:r>
                        <a:rPr lang="en-US" sz="1600" b="0" kern="100" dirty="0">
                          <a:solidFill>
                            <a:schemeClr val="tx1"/>
                          </a:solidFill>
                          <a:effectLst/>
                          <a:latin typeface="阿里巴巴普惠体"/>
                          <a:ea typeface="+mn-ea"/>
                          <a:cs typeface="Arial" panose="020B0604020202020204" pitchFamily="34" charset="0"/>
                        </a:rPr>
                        <a:t>4500</a:t>
                      </a:r>
                      <a:r>
                        <a:rPr lang="zh-CN" altLang="en-US" sz="1600" b="0" kern="100" dirty="0">
                          <a:solidFill>
                            <a:schemeClr val="tx1"/>
                          </a:solidFill>
                          <a:effectLst/>
                          <a:latin typeface="阿里巴巴普惠体"/>
                          <a:ea typeface="+mn-ea"/>
                          <a:cs typeface="Arial" panose="020B0604020202020204" pitchFamily="34" charset="0"/>
                        </a:rPr>
                        <a:t>万</a:t>
                      </a:r>
                      <a:endParaRPr lang="zh-CN" sz="1600" b="0" kern="100" dirty="0">
                        <a:solidFill>
                          <a:schemeClr val="tx1"/>
                        </a:solidFill>
                        <a:effectLst/>
                        <a:latin typeface="阿里巴巴普惠体"/>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pPr>
                      <a:r>
                        <a:rPr lang="en-US" sz="1600" b="0" kern="100" dirty="0">
                          <a:solidFill>
                            <a:schemeClr val="tx1"/>
                          </a:solidFill>
                          <a:effectLst/>
                          <a:latin typeface="阿里巴巴普惠体"/>
                          <a:ea typeface="+mn-ea"/>
                          <a:cs typeface="Arial" panose="020B0604020202020204" pitchFamily="34" charset="0"/>
                        </a:rPr>
                        <a:t>9000</a:t>
                      </a:r>
                      <a:r>
                        <a:rPr lang="zh-CN" altLang="en-US" sz="1600" b="0" kern="100" dirty="0">
                          <a:solidFill>
                            <a:schemeClr val="tx1"/>
                          </a:solidFill>
                          <a:effectLst/>
                          <a:latin typeface="阿里巴巴普惠体"/>
                          <a:ea typeface="+mn-ea"/>
                          <a:cs typeface="Arial" panose="020B0604020202020204" pitchFamily="34" charset="0"/>
                        </a:rPr>
                        <a:t>万</a:t>
                      </a:r>
                      <a:endParaRPr lang="zh-CN" sz="1600" b="0" kern="100" dirty="0">
                        <a:solidFill>
                          <a:schemeClr val="tx1"/>
                        </a:solidFill>
                        <a:effectLst/>
                        <a:latin typeface="阿里巴巴普惠体"/>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just" defTabSz="914400" rtl="0" eaLnBrk="1" latinLnBrk="0" hangingPunct="1">
                        <a:lnSpc>
                          <a:spcPct val="150000"/>
                        </a:lnSpc>
                      </a:pPr>
                      <a:r>
                        <a:rPr lang="en-US" altLang="zh-CN" sz="1600" b="0" kern="100" dirty="0">
                          <a:solidFill>
                            <a:schemeClr val="tx1"/>
                          </a:solidFill>
                          <a:effectLst/>
                          <a:latin typeface="阿里巴巴普惠体"/>
                          <a:ea typeface="+mn-ea"/>
                          <a:cs typeface="Arial" panose="020B0604020202020204" pitchFamily="34" charset="0"/>
                        </a:rPr>
                        <a:t>4.5</a:t>
                      </a:r>
                      <a:r>
                        <a:rPr lang="zh-CN" altLang="en-US" sz="1600" b="0" kern="100" dirty="0">
                          <a:solidFill>
                            <a:schemeClr val="tx1"/>
                          </a:solidFill>
                          <a:effectLst/>
                          <a:latin typeface="阿里巴巴普惠体"/>
                          <a:ea typeface="+mn-ea"/>
                          <a:cs typeface="Arial" panose="020B0604020202020204" pitchFamily="34" charset="0"/>
                        </a:rPr>
                        <a:t>亿</a:t>
                      </a:r>
                      <a:endParaRPr lang="zh-CN" altLang="zh-CN" sz="1600" b="0" kern="100" dirty="0">
                        <a:solidFill>
                          <a:schemeClr val="tx1"/>
                        </a:solidFill>
                        <a:effectLst/>
                        <a:latin typeface="阿里巴巴普惠体"/>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5319505"/>
                  </a:ext>
                </a:extLst>
              </a:tr>
              <a:tr h="460795">
                <a:tc>
                  <a:txBody>
                    <a:bodyPr/>
                    <a:lstStyle/>
                    <a:p>
                      <a:pPr algn="just">
                        <a:lnSpc>
                          <a:spcPct val="150000"/>
                        </a:lnSpc>
                      </a:pPr>
                      <a:r>
                        <a:rPr lang="zh-CN" sz="1600" kern="100" dirty="0">
                          <a:solidFill>
                            <a:schemeClr val="tx1"/>
                          </a:solidFill>
                          <a:effectLst/>
                          <a:latin typeface="阿里巴巴普惠体"/>
                          <a:ea typeface="+mn-ea"/>
                          <a:cs typeface="Arial" panose="020B0604020202020204" pitchFamily="34" charset="0"/>
                        </a:rPr>
                        <a:t>销售及管理费用</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pPr>
                      <a:r>
                        <a:rPr lang="en-US" sz="1600" b="0" kern="100">
                          <a:solidFill>
                            <a:schemeClr val="tx1"/>
                          </a:solidFill>
                          <a:effectLst/>
                          <a:latin typeface="阿里巴巴普惠体"/>
                          <a:ea typeface="+mn-ea"/>
                          <a:cs typeface="Arial" panose="020B0604020202020204" pitchFamily="34" charset="0"/>
                        </a:rPr>
                        <a:t>70%</a:t>
                      </a:r>
                      <a:endParaRPr lang="zh-CN" sz="1600" b="0" kern="100">
                        <a:solidFill>
                          <a:schemeClr val="tx1"/>
                        </a:solidFill>
                        <a:effectLst/>
                        <a:latin typeface="阿里巴巴普惠体"/>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pPr>
                      <a:r>
                        <a:rPr lang="en-US" sz="1600" b="0" kern="100" dirty="0">
                          <a:solidFill>
                            <a:schemeClr val="tx1"/>
                          </a:solidFill>
                          <a:effectLst/>
                          <a:latin typeface="阿里巴巴普惠体"/>
                          <a:ea typeface="+mn-ea"/>
                          <a:cs typeface="Arial" panose="020B0604020202020204" pitchFamily="34" charset="0"/>
                        </a:rPr>
                        <a:t>30%</a:t>
                      </a:r>
                      <a:endParaRPr lang="zh-CN" sz="1600" b="0" kern="100" dirty="0">
                        <a:solidFill>
                          <a:schemeClr val="tx1"/>
                        </a:solidFill>
                        <a:effectLst/>
                        <a:latin typeface="阿里巴巴普惠体"/>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pPr>
                      <a:r>
                        <a:rPr lang="en-US" sz="1600" b="0" kern="100" dirty="0">
                          <a:solidFill>
                            <a:schemeClr val="tx1"/>
                          </a:solidFill>
                          <a:effectLst/>
                          <a:latin typeface="阿里巴巴普惠体"/>
                          <a:ea typeface="+mn-ea"/>
                          <a:cs typeface="Arial" panose="020B0604020202020204" pitchFamily="34" charset="0"/>
                        </a:rPr>
                        <a:t>20%</a:t>
                      </a:r>
                      <a:endParaRPr lang="zh-CN" sz="1600" b="0" kern="100" dirty="0">
                        <a:solidFill>
                          <a:schemeClr val="tx1"/>
                        </a:solidFill>
                        <a:effectLst/>
                        <a:latin typeface="阿里巴巴普惠体"/>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altLang="zh-CN" sz="1600" b="0" kern="100" dirty="0">
                          <a:solidFill>
                            <a:schemeClr val="tx1"/>
                          </a:solidFill>
                          <a:effectLst/>
                          <a:latin typeface="阿里巴巴普惠体"/>
                          <a:ea typeface="+mn-ea"/>
                          <a:cs typeface="Arial" panose="020B0604020202020204" pitchFamily="34" charset="0"/>
                        </a:rPr>
                        <a:t>20%</a:t>
                      </a:r>
                      <a:endParaRPr lang="zh-CN" altLang="zh-CN" sz="1600" b="0" kern="100" dirty="0">
                        <a:solidFill>
                          <a:schemeClr val="tx1"/>
                        </a:solidFill>
                        <a:effectLst/>
                        <a:latin typeface="阿里巴巴普惠体"/>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0792635"/>
                  </a:ext>
                </a:extLst>
              </a:tr>
              <a:tr h="460795">
                <a:tc>
                  <a:txBody>
                    <a:bodyPr/>
                    <a:lstStyle/>
                    <a:p>
                      <a:pPr algn="just">
                        <a:lnSpc>
                          <a:spcPct val="150000"/>
                        </a:lnSpc>
                      </a:pPr>
                      <a:r>
                        <a:rPr lang="zh-CN" sz="1600" kern="100" dirty="0">
                          <a:solidFill>
                            <a:schemeClr val="tx1"/>
                          </a:solidFill>
                          <a:effectLst/>
                          <a:latin typeface="阿里巴巴普惠体"/>
                          <a:ea typeface="+mn-ea"/>
                          <a:cs typeface="Arial" panose="020B0604020202020204" pitchFamily="34" charset="0"/>
                        </a:rPr>
                        <a:t>营业利税</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pPr>
                      <a:r>
                        <a:rPr lang="en-US" sz="1600" b="0" kern="100" dirty="0">
                          <a:solidFill>
                            <a:schemeClr val="tx1"/>
                          </a:solidFill>
                          <a:effectLst/>
                          <a:latin typeface="阿里巴巴普惠体"/>
                          <a:ea typeface="+mn-ea"/>
                          <a:cs typeface="Arial" panose="020B0604020202020204" pitchFamily="34" charset="0"/>
                        </a:rPr>
                        <a:t>200</a:t>
                      </a:r>
                      <a:r>
                        <a:rPr lang="zh-CN" altLang="en-US" sz="1600" b="0" kern="100" dirty="0">
                          <a:solidFill>
                            <a:schemeClr val="tx1"/>
                          </a:solidFill>
                          <a:effectLst/>
                          <a:latin typeface="阿里巴巴普惠体"/>
                          <a:ea typeface="+mn-ea"/>
                          <a:cs typeface="Arial" panose="020B0604020202020204" pitchFamily="34" charset="0"/>
                        </a:rPr>
                        <a:t>万</a:t>
                      </a:r>
                      <a:endParaRPr lang="zh-CN" sz="1600" b="0" kern="100" dirty="0">
                        <a:solidFill>
                          <a:schemeClr val="tx1"/>
                        </a:solidFill>
                        <a:effectLst/>
                        <a:latin typeface="阿里巴巴普惠体"/>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pPr>
                      <a:r>
                        <a:rPr lang="en-US" sz="1600" b="0" kern="100" dirty="0">
                          <a:solidFill>
                            <a:schemeClr val="tx1"/>
                          </a:solidFill>
                          <a:effectLst/>
                          <a:latin typeface="阿里巴巴普惠体"/>
                          <a:ea typeface="+mn-ea"/>
                          <a:cs typeface="Arial" panose="020B0604020202020204" pitchFamily="34" charset="0"/>
                        </a:rPr>
                        <a:t>3000</a:t>
                      </a:r>
                      <a:r>
                        <a:rPr lang="zh-CN" altLang="en-US" sz="1600" b="0" kern="100" dirty="0">
                          <a:solidFill>
                            <a:schemeClr val="tx1"/>
                          </a:solidFill>
                          <a:effectLst/>
                          <a:latin typeface="阿里巴巴普惠体"/>
                          <a:ea typeface="+mn-ea"/>
                          <a:cs typeface="Arial" panose="020B0604020202020204" pitchFamily="34" charset="0"/>
                        </a:rPr>
                        <a:t>万</a:t>
                      </a:r>
                      <a:endParaRPr lang="zh-CN" sz="1600" b="0" kern="100" dirty="0">
                        <a:solidFill>
                          <a:schemeClr val="tx1"/>
                        </a:solidFill>
                        <a:effectLst/>
                        <a:latin typeface="阿里巴巴普惠体"/>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pPr>
                      <a:r>
                        <a:rPr lang="en-US" sz="1600" b="0" kern="100" dirty="0">
                          <a:solidFill>
                            <a:schemeClr val="tx1"/>
                          </a:solidFill>
                          <a:effectLst/>
                          <a:latin typeface="阿里巴巴普惠体"/>
                          <a:ea typeface="+mn-ea"/>
                          <a:cs typeface="Arial" panose="020B0604020202020204" pitchFamily="34" charset="0"/>
                        </a:rPr>
                        <a:t>7000</a:t>
                      </a:r>
                      <a:r>
                        <a:rPr lang="zh-CN" altLang="en-US" sz="1600" b="0" kern="100" dirty="0">
                          <a:solidFill>
                            <a:schemeClr val="tx1"/>
                          </a:solidFill>
                          <a:effectLst/>
                          <a:latin typeface="阿里巴巴普惠体"/>
                          <a:ea typeface="+mn-ea"/>
                          <a:cs typeface="Arial" panose="020B0604020202020204" pitchFamily="34" charset="0"/>
                        </a:rPr>
                        <a:t>万</a:t>
                      </a:r>
                      <a:endParaRPr lang="zh-CN" sz="1600" b="0" kern="100" dirty="0">
                        <a:solidFill>
                          <a:schemeClr val="tx1"/>
                        </a:solidFill>
                        <a:effectLst/>
                        <a:latin typeface="阿里巴巴普惠体"/>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just" defTabSz="914400" rtl="0" eaLnBrk="1" latinLnBrk="0" hangingPunct="1">
                        <a:lnSpc>
                          <a:spcPct val="150000"/>
                        </a:lnSpc>
                      </a:pPr>
                      <a:r>
                        <a:rPr lang="en-US" altLang="zh-CN" sz="1600" b="0" kern="100" dirty="0">
                          <a:solidFill>
                            <a:schemeClr val="tx1"/>
                          </a:solidFill>
                          <a:effectLst/>
                          <a:latin typeface="阿里巴巴普惠体"/>
                          <a:ea typeface="+mn-ea"/>
                          <a:cs typeface="Arial" panose="020B0604020202020204" pitchFamily="34" charset="0"/>
                        </a:rPr>
                        <a:t>3.5</a:t>
                      </a:r>
                      <a:r>
                        <a:rPr lang="zh-CN" altLang="en-US" sz="1600" b="0" kern="100" dirty="0">
                          <a:solidFill>
                            <a:schemeClr val="tx1"/>
                          </a:solidFill>
                          <a:effectLst/>
                          <a:latin typeface="阿里巴巴普惠体"/>
                          <a:ea typeface="+mn-ea"/>
                          <a:cs typeface="Arial" panose="020B0604020202020204" pitchFamily="34" charset="0"/>
                        </a:rPr>
                        <a:t>亿</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6705308"/>
                  </a:ext>
                </a:extLst>
              </a:tr>
            </a:tbl>
          </a:graphicData>
        </a:graphic>
      </p:graphicFrame>
      <p:sp>
        <p:nvSpPr>
          <p:cNvPr id="9" name="文本框 8">
            <a:extLst>
              <a:ext uri="{FF2B5EF4-FFF2-40B4-BE49-F238E27FC236}">
                <a16:creationId xmlns:a16="http://schemas.microsoft.com/office/drawing/2014/main" id="{7B17D20E-81C2-B3A9-DF94-9DED07B44602}"/>
              </a:ext>
            </a:extLst>
          </p:cNvPr>
          <p:cNvSpPr txBox="1"/>
          <p:nvPr/>
        </p:nvSpPr>
        <p:spPr>
          <a:xfrm>
            <a:off x="4521394" y="5585572"/>
            <a:ext cx="7107539" cy="401328"/>
          </a:xfrm>
          <a:prstGeom prst="rect">
            <a:avLst/>
          </a:prstGeom>
          <a:noFill/>
        </p:spPr>
        <p:txBody>
          <a:bodyPr wrap="square">
            <a:spAutoFit/>
          </a:bodyPr>
          <a:lstStyle/>
          <a:p>
            <a:pPr marL="285750" indent="-285750" algn="just">
              <a:lnSpc>
                <a:spcPct val="130000"/>
              </a:lnSpc>
              <a:buFont typeface="Wingdings" panose="05000000000000000000" pitchFamily="2" charset="2"/>
              <a:buChar char="Ø"/>
            </a:pPr>
            <a:r>
              <a:rPr lang="zh-CN" altLang="en-US" sz="1800" dirty="0">
                <a:solidFill>
                  <a:schemeClr val="tx1"/>
                </a:solidFill>
                <a:latin typeface="黑体" panose="02010609060101010101" pitchFamily="49" charset="-122"/>
                <a:ea typeface="黑体" panose="02010609060101010101" pitchFamily="49" charset="-122"/>
                <a:cs typeface="+mn-ea"/>
                <a:sym typeface="+mn-lt"/>
              </a:rPr>
              <a:t>第四年利税约</a:t>
            </a:r>
            <a:r>
              <a:rPr lang="en-US" altLang="zh-CN" sz="1800" dirty="0">
                <a:solidFill>
                  <a:schemeClr val="tx1"/>
                </a:solidFill>
                <a:latin typeface="黑体" panose="02010609060101010101" pitchFamily="49" charset="-122"/>
                <a:ea typeface="黑体" panose="02010609060101010101" pitchFamily="49" charset="-122"/>
                <a:cs typeface="+mn-ea"/>
                <a:sym typeface="+mn-lt"/>
              </a:rPr>
              <a:t>3000</a:t>
            </a:r>
            <a:r>
              <a:rPr lang="zh-CN" altLang="en-US" sz="1800" dirty="0">
                <a:solidFill>
                  <a:schemeClr val="tx1"/>
                </a:solidFill>
                <a:latin typeface="黑体" panose="02010609060101010101" pitchFamily="49" charset="-122"/>
                <a:ea typeface="黑体" panose="02010609060101010101" pitchFamily="49" charset="-122"/>
                <a:cs typeface="+mn-ea"/>
                <a:sym typeface="+mn-lt"/>
              </a:rPr>
              <a:t>万元。</a:t>
            </a:r>
            <a:r>
              <a:rPr lang="zh-CN" altLang="en-US" sz="1800" dirty="0">
                <a:solidFill>
                  <a:srgbClr val="FF0000"/>
                </a:solidFill>
                <a:latin typeface="黑体" panose="02010609060101010101" pitchFamily="49" charset="-122"/>
                <a:ea typeface="黑体" panose="02010609060101010101" pitchFamily="49" charset="-122"/>
                <a:cs typeface="+mn-ea"/>
                <a:sym typeface="+mn-lt"/>
              </a:rPr>
              <a:t>第五年营收过亿</a:t>
            </a:r>
            <a:r>
              <a:rPr lang="zh-CN" altLang="en-US" sz="1800" dirty="0">
                <a:solidFill>
                  <a:schemeClr val="tx1"/>
                </a:solidFill>
                <a:latin typeface="黑体" panose="02010609060101010101" pitchFamily="49" charset="-122"/>
                <a:ea typeface="黑体" panose="02010609060101010101" pitchFamily="49" charset="-122"/>
                <a:cs typeface="+mn-ea"/>
                <a:sym typeface="+mn-lt"/>
              </a:rPr>
              <a:t>，利税约</a:t>
            </a:r>
            <a:r>
              <a:rPr lang="en-US" altLang="zh-CN" sz="1800" dirty="0">
                <a:solidFill>
                  <a:schemeClr val="tx1"/>
                </a:solidFill>
                <a:latin typeface="黑体" panose="02010609060101010101" pitchFamily="49" charset="-122"/>
                <a:ea typeface="黑体" panose="02010609060101010101" pitchFamily="49" charset="-122"/>
                <a:cs typeface="+mn-ea"/>
                <a:sym typeface="+mn-lt"/>
              </a:rPr>
              <a:t>7000</a:t>
            </a:r>
            <a:r>
              <a:rPr lang="zh-CN" altLang="en-US" sz="1800" dirty="0">
                <a:solidFill>
                  <a:schemeClr val="tx1"/>
                </a:solidFill>
                <a:latin typeface="黑体" panose="02010609060101010101" pitchFamily="49" charset="-122"/>
                <a:ea typeface="黑体" panose="02010609060101010101" pitchFamily="49" charset="-122"/>
                <a:cs typeface="+mn-ea"/>
                <a:sym typeface="+mn-lt"/>
              </a:rPr>
              <a:t>万元。</a:t>
            </a:r>
            <a:endParaRPr lang="en-US" altLang="zh-CN" sz="1800" dirty="0">
              <a:solidFill>
                <a:schemeClr val="tx1"/>
              </a:solidFill>
              <a:latin typeface="黑体" panose="02010609060101010101" pitchFamily="49" charset="-122"/>
              <a:ea typeface="黑体" panose="02010609060101010101" pitchFamily="49" charset="-122"/>
              <a:cs typeface="+mn-ea"/>
              <a:sym typeface="+mn-l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7" name="组合 4"/>
          <p:cNvGrpSpPr>
            <a:grpSpLocks/>
          </p:cNvGrpSpPr>
          <p:nvPr/>
        </p:nvGrpSpPr>
        <p:grpSpPr bwMode="auto">
          <a:xfrm>
            <a:off x="760413" y="258763"/>
            <a:ext cx="11101387" cy="644525"/>
            <a:chOff x="194" y="618"/>
            <a:chExt cx="18124" cy="1015"/>
          </a:xfrm>
        </p:grpSpPr>
        <p:sp>
          <p:nvSpPr>
            <p:cNvPr id="31771" name="文本框 5"/>
            <p:cNvSpPr>
              <a:spLocks noChangeArrowheads="1"/>
            </p:cNvSpPr>
            <p:nvPr/>
          </p:nvSpPr>
          <p:spPr bwMode="auto">
            <a:xfrm>
              <a:off x="194" y="618"/>
              <a:ext cx="8579" cy="1015"/>
            </a:xfrm>
            <a:prstGeom prst="parallelogram">
              <a:avLst>
                <a:gd name="adj" fmla="val 25004"/>
              </a:avLst>
            </a:prstGeom>
            <a:noFill/>
            <a:ln w="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en-US" sz="2800" b="1">
                  <a:latin typeface="黑体" panose="02010609060101010101" pitchFamily="49" charset="-122"/>
                  <a:ea typeface="黑体" panose="02010609060101010101" pitchFamily="49" charset="-122"/>
                  <a:sym typeface="+mn-ea"/>
                </a:rPr>
                <a:t>五</a:t>
              </a:r>
              <a:r>
                <a:rPr lang="zh-CN" altLang="zh-CN" sz="2800" b="1">
                  <a:latin typeface="黑体" panose="02010609060101010101" pitchFamily="49" charset="-122"/>
                  <a:ea typeface="黑体" panose="02010609060101010101" pitchFamily="49" charset="-122"/>
                  <a:sym typeface="+mn-ea"/>
                </a:rPr>
                <a:t>、</a:t>
              </a:r>
              <a:r>
                <a:rPr lang="zh-CN" altLang="en-US" sz="2800" b="1">
                  <a:latin typeface="黑体" panose="02010609060101010101" pitchFamily="49" charset="-122"/>
                  <a:ea typeface="黑体" panose="02010609060101010101" pitchFamily="49" charset="-122"/>
                  <a:sym typeface="+mn-ea"/>
                </a:rPr>
                <a:t>项目预期目标及成效</a:t>
              </a:r>
              <a:endParaRPr lang="zh-CN" altLang="zh-CN" sz="2800" b="1">
                <a:latin typeface="黑体" panose="02010609060101010101" pitchFamily="49" charset="-122"/>
                <a:ea typeface="黑体" panose="02010609060101010101" pitchFamily="49" charset="-122"/>
                <a:sym typeface="+mn-ea"/>
              </a:endParaRPr>
            </a:p>
          </p:txBody>
        </p:sp>
        <p:sp>
          <p:nvSpPr>
            <p:cNvPr id="7" name="文本框 6"/>
            <p:cNvSpPr txBox="1"/>
            <p:nvPr/>
          </p:nvSpPr>
          <p:spPr>
            <a:xfrm>
              <a:off x="8809" y="618"/>
              <a:ext cx="9509" cy="1007"/>
            </a:xfrm>
            <a:prstGeom prst="parallelogram">
              <a:avLst/>
            </a:prstGeom>
            <a:solidFill>
              <a:srgbClr val="00B0F0"/>
            </a:solidFill>
          </p:spPr>
          <p:txBody>
            <a:bodyPr>
              <a:spAutoFit/>
            </a:bodyPr>
            <a:lstStyle/>
            <a:p>
              <a:pPr eaLnBrk="1" fontAlgn="auto" hangingPunct="1">
                <a:spcBef>
                  <a:spcPts val="0"/>
                </a:spcBef>
                <a:spcAft>
                  <a:spcPts val="0"/>
                </a:spcAft>
                <a:defRPr/>
              </a:pPr>
              <a:r>
                <a:rPr lang="en-US" sz="2800" dirty="0">
                  <a:gradFill>
                    <a:gsLst>
                      <a:gs pos="0">
                        <a:srgbClr val="7B32B2"/>
                      </a:gs>
                      <a:gs pos="100000">
                        <a:srgbClr val="401A5D"/>
                      </a:gs>
                    </a:gsLst>
                    <a:lin scaled="0"/>
                  </a:gra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           </a:t>
              </a:r>
              <a:r>
                <a:rPr lang="zh-CN" altLang="en-US" sz="2800" b="1" dirty="0">
                  <a:solidFill>
                    <a:schemeClr val="bg1"/>
                  </a:solidFill>
                  <a:latin typeface="黑体" panose="02010609060101010101" pitchFamily="49" charset="-122"/>
                  <a:ea typeface="黑体" panose="02010609060101010101" pitchFamily="49" charset="-122"/>
                  <a:sym typeface="+mn-ea"/>
                </a:rPr>
                <a:t>预期目标</a:t>
              </a:r>
              <a:endParaRPr lang="zh-CN" altLang="en-US" sz="2800" b="1" dirty="0">
                <a:gradFill>
                  <a:gsLst>
                    <a:gs pos="0">
                      <a:srgbClr val="7B32B2"/>
                    </a:gs>
                    <a:gs pos="100000">
                      <a:srgbClr val="401A5D"/>
                    </a:gs>
                  </a:gsLst>
                  <a:lin scaled="0"/>
                </a:gradFill>
                <a:latin typeface="黑体" panose="02010609060101010101" pitchFamily="49" charset="-122"/>
                <a:ea typeface="黑体" panose="02010609060101010101" pitchFamily="49" charset="-122"/>
                <a:sym typeface="+mn-ea"/>
              </a:endParaRPr>
            </a:p>
          </p:txBody>
        </p:sp>
      </p:grpSp>
      <p:sp>
        <p:nvSpPr>
          <p:cNvPr id="2" name="Rectangle 2">
            <a:extLst>
              <a:ext uri="{FF2B5EF4-FFF2-40B4-BE49-F238E27FC236}">
                <a16:creationId xmlns:a16="http://schemas.microsoft.com/office/drawing/2014/main" id="{4CB2AFF0-6BB8-9C67-F0A3-F66A1741DF76}"/>
              </a:ext>
            </a:extLst>
          </p:cNvPr>
          <p:cNvSpPr>
            <a:spLocks/>
          </p:cNvSpPr>
          <p:nvPr/>
        </p:nvSpPr>
        <p:spPr bwMode="auto">
          <a:xfrm>
            <a:off x="760412" y="2727656"/>
            <a:ext cx="3336937" cy="17381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marL="285750" indent="-285750" algn="just">
              <a:lnSpc>
                <a:spcPct val="130000"/>
              </a:lnSpc>
              <a:buFont typeface="Wingdings" panose="05000000000000000000" pitchFamily="2" charset="2"/>
              <a:buChar char="Ø"/>
            </a:pPr>
            <a:r>
              <a:rPr lang="zh-CN" altLang="en-US" sz="1800" dirty="0">
                <a:solidFill>
                  <a:schemeClr val="tx1"/>
                </a:solidFill>
                <a:latin typeface="黑体" panose="02010609060101010101" pitchFamily="49" charset="-122"/>
                <a:ea typeface="黑体" panose="02010609060101010101" pitchFamily="49" charset="-122"/>
                <a:cs typeface="+mn-ea"/>
                <a:sym typeface="+mn-lt"/>
              </a:rPr>
              <a:t>两年半取得三类医疗器械注册证。</a:t>
            </a:r>
            <a:endParaRPr lang="en-US" altLang="zh-CN" sz="1800" dirty="0">
              <a:solidFill>
                <a:schemeClr val="tx1"/>
              </a:solidFill>
              <a:latin typeface="黑体" panose="02010609060101010101" pitchFamily="49" charset="-122"/>
              <a:ea typeface="黑体" panose="02010609060101010101" pitchFamily="49" charset="-122"/>
              <a:cs typeface="+mn-ea"/>
              <a:sym typeface="+mn-lt"/>
            </a:endParaRPr>
          </a:p>
          <a:p>
            <a:pPr marL="285750" indent="-285750" algn="just">
              <a:lnSpc>
                <a:spcPct val="130000"/>
              </a:lnSpc>
              <a:buFont typeface="Wingdings" panose="05000000000000000000" pitchFamily="2" charset="2"/>
              <a:buChar char="Ø"/>
            </a:pPr>
            <a:r>
              <a:rPr lang="zh-CN" altLang="en-US" sz="1800" dirty="0">
                <a:solidFill>
                  <a:schemeClr val="tx1"/>
                </a:solidFill>
                <a:latin typeface="黑体" panose="02010609060101010101" pitchFamily="49" charset="-122"/>
                <a:ea typeface="黑体" panose="02010609060101010101" pitchFamily="49" charset="-122"/>
                <a:cs typeface="+mn-ea"/>
                <a:sym typeface="+mn-lt"/>
              </a:rPr>
              <a:t>第六年取得第二、三个产品注册证，实现快速迭代增长。</a:t>
            </a:r>
            <a:endParaRPr lang="en-US" altLang="zh-CN" sz="1800" dirty="0">
              <a:solidFill>
                <a:schemeClr val="tx1"/>
              </a:solidFill>
              <a:latin typeface="黑体" panose="02010609060101010101" pitchFamily="49" charset="-122"/>
              <a:ea typeface="黑体" panose="02010609060101010101" pitchFamily="49" charset="-122"/>
              <a:cs typeface="+mn-ea"/>
              <a:sym typeface="+mn-lt"/>
            </a:endParaRPr>
          </a:p>
        </p:txBody>
      </p:sp>
      <p:sp>
        <p:nvSpPr>
          <p:cNvPr id="3" name="Rectangle 1">
            <a:extLst>
              <a:ext uri="{FF2B5EF4-FFF2-40B4-BE49-F238E27FC236}">
                <a16:creationId xmlns:a16="http://schemas.microsoft.com/office/drawing/2014/main" id="{9F798F8C-C2B9-23CD-C75F-E713BE9D33E1}"/>
              </a:ext>
            </a:extLst>
          </p:cNvPr>
          <p:cNvSpPr>
            <a:spLocks/>
          </p:cNvSpPr>
          <p:nvPr/>
        </p:nvSpPr>
        <p:spPr bwMode="auto">
          <a:xfrm>
            <a:off x="860300" y="1409700"/>
            <a:ext cx="1488869" cy="4370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eaLnBrk="1">
              <a:lnSpc>
                <a:spcPct val="80000"/>
              </a:lnSpc>
              <a:spcBef>
                <a:spcPct val="0"/>
              </a:spcBef>
              <a:buSzTx/>
              <a:buFontTx/>
              <a:buNone/>
            </a:pPr>
            <a:r>
              <a:rPr lang="zh-CN" altLang="en-US" sz="2800" b="1" dirty="0">
                <a:solidFill>
                  <a:srgbClr val="FF0000"/>
                </a:solidFill>
                <a:latin typeface="黑体" panose="02010609060101010101" pitchFamily="49" charset="-122"/>
                <a:ea typeface="黑体" panose="02010609060101010101" pitchFamily="49" charset="-122"/>
                <a:sym typeface="Helvetica" panose="020B0604020202020204" pitchFamily="34" charset="0"/>
              </a:rPr>
              <a:t>盈利预测</a:t>
            </a:r>
            <a:endParaRPr lang="en-US" altLang="zh-CN" sz="2800" b="1" dirty="0">
              <a:solidFill>
                <a:srgbClr val="FF0000"/>
              </a:solidFill>
              <a:latin typeface="黑体" panose="02010609060101010101" pitchFamily="49" charset="-122"/>
              <a:ea typeface="黑体" panose="02010609060101010101" pitchFamily="49" charset="-122"/>
              <a:sym typeface="Helvetica" panose="020B0604020202020204" pitchFamily="34" charset="0"/>
            </a:endParaRPr>
          </a:p>
        </p:txBody>
      </p:sp>
      <p:sp>
        <p:nvSpPr>
          <p:cNvPr id="8" name="文本框 7">
            <a:extLst>
              <a:ext uri="{FF2B5EF4-FFF2-40B4-BE49-F238E27FC236}">
                <a16:creationId xmlns:a16="http://schemas.microsoft.com/office/drawing/2014/main" id="{D28AA873-51BF-1037-1D98-689EA6C2E3AD}"/>
              </a:ext>
            </a:extLst>
          </p:cNvPr>
          <p:cNvSpPr txBox="1"/>
          <p:nvPr/>
        </p:nvSpPr>
        <p:spPr>
          <a:xfrm>
            <a:off x="4530118" y="5573634"/>
            <a:ext cx="6805649" cy="401328"/>
          </a:xfrm>
          <a:prstGeom prst="rect">
            <a:avLst/>
          </a:prstGeom>
          <a:noFill/>
        </p:spPr>
        <p:txBody>
          <a:bodyPr wrap="square">
            <a:spAutoFit/>
          </a:bodyPr>
          <a:lstStyle/>
          <a:p>
            <a:pPr marL="285750" indent="-285750" algn="just">
              <a:lnSpc>
                <a:spcPct val="130000"/>
              </a:lnSpc>
              <a:buFont typeface="Wingdings" panose="05000000000000000000" pitchFamily="2" charset="2"/>
              <a:buChar char="Ø"/>
            </a:pPr>
            <a:r>
              <a:rPr lang="zh-CN" altLang="en-US" sz="1800" dirty="0">
                <a:solidFill>
                  <a:schemeClr val="tx1"/>
                </a:solidFill>
                <a:latin typeface="黑体" panose="02010609060101010101" pitchFamily="49" charset="-122"/>
                <a:ea typeface="黑体" panose="02010609060101010101" pitchFamily="49" charset="-122"/>
                <a:cs typeface="+mn-ea"/>
                <a:sym typeface="+mn-lt"/>
              </a:rPr>
              <a:t>第四年利税约</a:t>
            </a:r>
            <a:r>
              <a:rPr lang="en-US" altLang="zh-CN" sz="1800" dirty="0">
                <a:solidFill>
                  <a:schemeClr val="tx1"/>
                </a:solidFill>
                <a:latin typeface="黑体" panose="02010609060101010101" pitchFamily="49" charset="-122"/>
                <a:ea typeface="黑体" panose="02010609060101010101" pitchFamily="49" charset="-122"/>
                <a:cs typeface="+mn-ea"/>
                <a:sym typeface="+mn-lt"/>
              </a:rPr>
              <a:t>5000</a:t>
            </a:r>
            <a:r>
              <a:rPr lang="zh-CN" altLang="en-US" sz="1800" dirty="0">
                <a:solidFill>
                  <a:schemeClr val="tx1"/>
                </a:solidFill>
                <a:latin typeface="黑体" panose="02010609060101010101" pitchFamily="49" charset="-122"/>
                <a:ea typeface="黑体" panose="02010609060101010101" pitchFamily="49" charset="-122"/>
                <a:cs typeface="+mn-ea"/>
                <a:sym typeface="+mn-lt"/>
              </a:rPr>
              <a:t>万元。</a:t>
            </a:r>
            <a:r>
              <a:rPr lang="zh-CN" altLang="en-US" sz="1800" dirty="0">
                <a:solidFill>
                  <a:srgbClr val="FF0000"/>
                </a:solidFill>
                <a:latin typeface="黑体" panose="02010609060101010101" pitchFamily="49" charset="-122"/>
                <a:ea typeface="黑体" panose="02010609060101010101" pitchFamily="49" charset="-122"/>
                <a:cs typeface="+mn-ea"/>
                <a:sym typeface="+mn-lt"/>
              </a:rPr>
              <a:t>第五年营收过两亿</a:t>
            </a:r>
            <a:r>
              <a:rPr lang="zh-CN" altLang="en-US" sz="1800" dirty="0">
                <a:solidFill>
                  <a:schemeClr val="tx1"/>
                </a:solidFill>
                <a:latin typeface="黑体" panose="02010609060101010101" pitchFamily="49" charset="-122"/>
                <a:ea typeface="黑体" panose="02010609060101010101" pitchFamily="49" charset="-122"/>
                <a:cs typeface="+mn-ea"/>
                <a:sym typeface="+mn-lt"/>
              </a:rPr>
              <a:t>，利税约</a:t>
            </a:r>
            <a:r>
              <a:rPr lang="en-US" altLang="zh-CN" sz="1800" dirty="0">
                <a:solidFill>
                  <a:schemeClr val="tx1"/>
                </a:solidFill>
                <a:latin typeface="黑体" panose="02010609060101010101" pitchFamily="49" charset="-122"/>
                <a:ea typeface="黑体" panose="02010609060101010101" pitchFamily="49" charset="-122"/>
                <a:cs typeface="+mn-ea"/>
                <a:sym typeface="+mn-lt"/>
              </a:rPr>
              <a:t>1.5</a:t>
            </a:r>
            <a:r>
              <a:rPr lang="zh-CN" altLang="en-US" sz="1800" dirty="0">
                <a:solidFill>
                  <a:schemeClr val="tx1"/>
                </a:solidFill>
                <a:latin typeface="黑体" panose="02010609060101010101" pitchFamily="49" charset="-122"/>
                <a:ea typeface="黑体" panose="02010609060101010101" pitchFamily="49" charset="-122"/>
                <a:cs typeface="+mn-ea"/>
                <a:sym typeface="+mn-lt"/>
              </a:rPr>
              <a:t>亿元。</a:t>
            </a:r>
            <a:endParaRPr lang="en-US" altLang="zh-CN" sz="1800" dirty="0">
              <a:solidFill>
                <a:schemeClr val="tx1"/>
              </a:solidFill>
              <a:latin typeface="黑体" panose="02010609060101010101" pitchFamily="49" charset="-122"/>
              <a:ea typeface="黑体" panose="02010609060101010101" pitchFamily="49" charset="-122"/>
              <a:cs typeface="+mn-ea"/>
              <a:sym typeface="+mn-lt"/>
            </a:endParaRPr>
          </a:p>
        </p:txBody>
      </p:sp>
      <p:sp>
        <p:nvSpPr>
          <p:cNvPr id="9" name="Rectangle 7">
            <a:extLst>
              <a:ext uri="{FF2B5EF4-FFF2-40B4-BE49-F238E27FC236}">
                <a16:creationId xmlns:a16="http://schemas.microsoft.com/office/drawing/2014/main" id="{E71556AD-2A13-E188-DC6E-BECF2F751EFF}"/>
              </a:ext>
            </a:extLst>
          </p:cNvPr>
          <p:cNvSpPr>
            <a:spLocks/>
          </p:cNvSpPr>
          <p:nvPr/>
        </p:nvSpPr>
        <p:spPr bwMode="auto">
          <a:xfrm>
            <a:off x="7869308" y="1623516"/>
            <a:ext cx="975908"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spcBef>
                <a:spcPct val="0"/>
              </a:spcBef>
              <a:buSzTx/>
              <a:buFontTx/>
              <a:buNone/>
            </a:pPr>
            <a:r>
              <a:rPr lang="zh-CN" altLang="en-US" sz="1800" b="1" dirty="0">
                <a:solidFill>
                  <a:srgbClr val="FF0000"/>
                </a:solidFill>
                <a:latin typeface="黑体" panose="02010609060101010101" pitchFamily="49" charset="-122"/>
                <a:ea typeface="黑体" panose="02010609060101010101" pitchFamily="49" charset="-122"/>
                <a:sym typeface="Helvetica" panose="020B0604020202020204" pitchFamily="34" charset="0"/>
              </a:rPr>
              <a:t>乐观情景</a:t>
            </a:r>
            <a:endParaRPr lang="zh-CN" altLang="zh-CN" sz="1800" b="1" dirty="0">
              <a:solidFill>
                <a:srgbClr val="FF0000"/>
              </a:solidFill>
              <a:latin typeface="黑体" panose="02010609060101010101" pitchFamily="49" charset="-122"/>
              <a:ea typeface="黑体" panose="02010609060101010101" pitchFamily="49" charset="-122"/>
              <a:sym typeface="Helvetica" panose="020B0604020202020204" pitchFamily="34" charset="0"/>
            </a:endParaRPr>
          </a:p>
        </p:txBody>
      </p:sp>
      <p:graphicFrame>
        <p:nvGraphicFramePr>
          <p:cNvPr id="10" name="表格 9">
            <a:extLst>
              <a:ext uri="{FF2B5EF4-FFF2-40B4-BE49-F238E27FC236}">
                <a16:creationId xmlns:a16="http://schemas.microsoft.com/office/drawing/2014/main" id="{79C29F35-46D4-22D1-FC2B-7141733E2986}"/>
              </a:ext>
            </a:extLst>
          </p:cNvPr>
          <p:cNvGraphicFramePr>
            <a:graphicFrameLocks noGrp="1"/>
          </p:cNvGraphicFramePr>
          <p:nvPr>
            <p:extLst>
              <p:ext uri="{D42A27DB-BD31-4B8C-83A1-F6EECF244321}">
                <p14:modId xmlns:p14="http://schemas.microsoft.com/office/powerpoint/2010/main" val="1395533607"/>
              </p:ext>
            </p:extLst>
          </p:nvPr>
        </p:nvGraphicFramePr>
        <p:xfrm>
          <a:off x="4578980" y="2212707"/>
          <a:ext cx="7042972" cy="3141068"/>
        </p:xfrm>
        <a:graphic>
          <a:graphicData uri="http://schemas.openxmlformats.org/drawingml/2006/table">
            <a:tbl>
              <a:tblPr firstRow="1" firstCol="1" bandRow="1">
                <a:tableStyleId>{5C22544A-7EE6-4342-B048-85BDC9FD1C3A}</a:tableStyleId>
              </a:tblPr>
              <a:tblGrid>
                <a:gridCol w="2237812">
                  <a:extLst>
                    <a:ext uri="{9D8B030D-6E8A-4147-A177-3AD203B41FA5}">
                      <a16:colId xmlns:a16="http://schemas.microsoft.com/office/drawing/2014/main" val="2277423087"/>
                    </a:ext>
                  </a:extLst>
                </a:gridCol>
                <a:gridCol w="1201290">
                  <a:extLst>
                    <a:ext uri="{9D8B030D-6E8A-4147-A177-3AD203B41FA5}">
                      <a16:colId xmlns:a16="http://schemas.microsoft.com/office/drawing/2014/main" val="1947283040"/>
                    </a:ext>
                  </a:extLst>
                </a:gridCol>
                <a:gridCol w="1201290">
                  <a:extLst>
                    <a:ext uri="{9D8B030D-6E8A-4147-A177-3AD203B41FA5}">
                      <a16:colId xmlns:a16="http://schemas.microsoft.com/office/drawing/2014/main" val="1492681823"/>
                    </a:ext>
                  </a:extLst>
                </a:gridCol>
                <a:gridCol w="1201290">
                  <a:extLst>
                    <a:ext uri="{9D8B030D-6E8A-4147-A177-3AD203B41FA5}">
                      <a16:colId xmlns:a16="http://schemas.microsoft.com/office/drawing/2014/main" val="202809921"/>
                    </a:ext>
                  </a:extLst>
                </a:gridCol>
                <a:gridCol w="1201290">
                  <a:extLst>
                    <a:ext uri="{9D8B030D-6E8A-4147-A177-3AD203B41FA5}">
                      <a16:colId xmlns:a16="http://schemas.microsoft.com/office/drawing/2014/main" val="235064915"/>
                    </a:ext>
                  </a:extLst>
                </a:gridCol>
              </a:tblGrid>
              <a:tr h="460316">
                <a:tc gridSpan="4">
                  <a:txBody>
                    <a:bodyPr/>
                    <a:lstStyle/>
                    <a:p>
                      <a:pPr algn="ctr">
                        <a:lnSpc>
                          <a:spcPct val="150000"/>
                        </a:lnSpc>
                      </a:pPr>
                      <a:r>
                        <a:rPr lang="zh-CN" altLang="en-US" sz="1600" kern="100" dirty="0">
                          <a:solidFill>
                            <a:schemeClr val="tx1"/>
                          </a:solidFill>
                          <a:effectLst/>
                          <a:latin typeface="阿里巴巴普惠体"/>
                          <a:ea typeface="+mn-ea"/>
                          <a:cs typeface="Arial" panose="020B0604020202020204" pitchFamily="34" charset="0"/>
                        </a:rPr>
                        <a:t>乐观</a:t>
                      </a:r>
                      <a:r>
                        <a:rPr lang="zh-CN" sz="1600" kern="100" dirty="0">
                          <a:solidFill>
                            <a:schemeClr val="tx1"/>
                          </a:solidFill>
                          <a:effectLst/>
                          <a:latin typeface="阿里巴巴普惠体"/>
                          <a:ea typeface="+mn-ea"/>
                          <a:cs typeface="Arial" panose="020B0604020202020204" pitchFamily="34" charset="0"/>
                        </a:rPr>
                        <a:t>情景预测 </a:t>
                      </a:r>
                      <a:r>
                        <a:rPr lang="en-US" sz="1600" kern="100" dirty="0">
                          <a:solidFill>
                            <a:schemeClr val="tx1"/>
                          </a:solidFill>
                          <a:effectLst/>
                          <a:latin typeface="阿里巴巴普惠体"/>
                          <a:ea typeface="+mn-ea"/>
                          <a:cs typeface="Arial" panose="020B0604020202020204" pitchFamily="34" charset="0"/>
                        </a:rPr>
                        <a:t>      </a:t>
                      </a:r>
                      <a:r>
                        <a:rPr lang="zh-CN" sz="1600" kern="100" dirty="0">
                          <a:solidFill>
                            <a:schemeClr val="tx1"/>
                          </a:solidFill>
                          <a:effectLst/>
                          <a:latin typeface="阿里巴巴普惠体"/>
                          <a:ea typeface="+mn-ea"/>
                          <a:cs typeface="Arial" panose="020B0604020202020204" pitchFamily="34" charset="0"/>
                        </a:rPr>
                        <a:t>单位：人民币，元</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ctr">
                        <a:lnSpc>
                          <a:spcPct val="150000"/>
                        </a:lnSpc>
                      </a:pPr>
                      <a:endParaRPr lang="zh-CN" sz="1600" kern="100" dirty="0">
                        <a:solidFill>
                          <a:schemeClr val="tx1"/>
                        </a:solidFill>
                        <a:effectLst/>
                        <a:latin typeface="阿里巴巴普惠体"/>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47736046"/>
                  </a:ext>
                </a:extLst>
              </a:tr>
              <a:tr h="446792">
                <a:tc>
                  <a:txBody>
                    <a:bodyPr/>
                    <a:lstStyle/>
                    <a:p>
                      <a:pPr algn="just">
                        <a:lnSpc>
                          <a:spcPct val="150000"/>
                        </a:lnSpc>
                      </a:pPr>
                      <a:r>
                        <a:rPr lang="en-US" sz="1600" kern="100" dirty="0">
                          <a:solidFill>
                            <a:schemeClr val="tx1"/>
                          </a:solidFill>
                          <a:effectLst/>
                          <a:latin typeface="阿里巴巴普惠体"/>
                          <a:ea typeface="+mn-ea"/>
                          <a:cs typeface="Arial" panose="020B0604020202020204" pitchFamily="34" charset="0"/>
                        </a:rPr>
                        <a:t> </a:t>
                      </a:r>
                      <a:endParaRPr lang="zh-CN" sz="1600" kern="100" dirty="0">
                        <a:solidFill>
                          <a:schemeClr val="tx1"/>
                        </a:solidFill>
                        <a:effectLst/>
                        <a:latin typeface="阿里巴巴普惠体"/>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pPr>
                      <a:r>
                        <a:rPr lang="en-US" sz="1600" b="0" kern="100" dirty="0">
                          <a:solidFill>
                            <a:schemeClr val="tx1"/>
                          </a:solidFill>
                          <a:effectLst/>
                          <a:latin typeface="阿里巴巴普惠体"/>
                          <a:ea typeface="+mn-ea"/>
                          <a:cs typeface="Arial" panose="020B0604020202020204" pitchFamily="34" charset="0"/>
                        </a:rPr>
                        <a:t>2025</a:t>
                      </a:r>
                      <a:r>
                        <a:rPr lang="zh-CN" sz="1600" b="0" kern="100" dirty="0">
                          <a:solidFill>
                            <a:schemeClr val="tx1"/>
                          </a:solidFill>
                          <a:effectLst/>
                          <a:latin typeface="阿里巴巴普惠体"/>
                          <a:ea typeface="+mn-ea"/>
                          <a:cs typeface="Arial" panose="020B0604020202020204" pitchFamily="34" charset="0"/>
                        </a:rPr>
                        <a:t>年</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pPr>
                      <a:r>
                        <a:rPr lang="en-US" sz="1600" b="0" kern="100">
                          <a:solidFill>
                            <a:schemeClr val="tx1"/>
                          </a:solidFill>
                          <a:effectLst/>
                          <a:latin typeface="阿里巴巴普惠体"/>
                          <a:ea typeface="+mn-ea"/>
                          <a:cs typeface="Arial" panose="020B0604020202020204" pitchFamily="34" charset="0"/>
                        </a:rPr>
                        <a:t>2026</a:t>
                      </a:r>
                      <a:r>
                        <a:rPr lang="zh-CN" sz="1600" b="0" kern="100">
                          <a:solidFill>
                            <a:schemeClr val="tx1"/>
                          </a:solidFill>
                          <a:effectLst/>
                          <a:latin typeface="阿里巴巴普惠体"/>
                          <a:ea typeface="+mn-ea"/>
                          <a:cs typeface="Arial" panose="020B0604020202020204" pitchFamily="34" charset="0"/>
                        </a:rPr>
                        <a:t>年</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pPr>
                      <a:r>
                        <a:rPr lang="en-US" sz="1600" b="0" kern="100" dirty="0">
                          <a:solidFill>
                            <a:schemeClr val="tx1"/>
                          </a:solidFill>
                          <a:effectLst/>
                          <a:latin typeface="阿里巴巴普惠体"/>
                          <a:ea typeface="+mn-ea"/>
                          <a:cs typeface="Arial" panose="020B0604020202020204" pitchFamily="34" charset="0"/>
                        </a:rPr>
                        <a:t>2027</a:t>
                      </a:r>
                      <a:r>
                        <a:rPr lang="zh-CN" sz="1600" b="0" kern="100" dirty="0">
                          <a:solidFill>
                            <a:schemeClr val="tx1"/>
                          </a:solidFill>
                          <a:effectLst/>
                          <a:latin typeface="阿里巴巴普惠体"/>
                          <a:ea typeface="+mn-ea"/>
                          <a:cs typeface="Arial" panose="020B0604020202020204" pitchFamily="34" charset="0"/>
                        </a:rPr>
                        <a:t>年</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just" defTabSz="914400" rtl="0" eaLnBrk="1" latinLnBrk="0" hangingPunct="1">
                        <a:lnSpc>
                          <a:spcPct val="150000"/>
                        </a:lnSpc>
                      </a:pPr>
                      <a:r>
                        <a:rPr lang="en-US" altLang="zh-CN" sz="1600" b="0" kern="100" dirty="0">
                          <a:solidFill>
                            <a:schemeClr val="tx1"/>
                          </a:solidFill>
                          <a:effectLst/>
                          <a:latin typeface="阿里巴巴普惠体"/>
                          <a:ea typeface="+mn-ea"/>
                          <a:cs typeface="Arial" panose="020B0604020202020204" pitchFamily="34" charset="0"/>
                        </a:rPr>
                        <a:t>2032</a:t>
                      </a:r>
                      <a:r>
                        <a:rPr lang="zh-CN" altLang="en-US" sz="1600" b="0" kern="100" dirty="0">
                          <a:solidFill>
                            <a:schemeClr val="tx1"/>
                          </a:solidFill>
                          <a:effectLst/>
                          <a:latin typeface="阿里巴巴普惠体"/>
                          <a:ea typeface="+mn-ea"/>
                          <a:cs typeface="Arial" panose="020B0604020202020204" pitchFamily="34" charset="0"/>
                        </a:rPr>
                        <a:t>年</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4510821"/>
                  </a:ext>
                </a:extLst>
              </a:tr>
              <a:tr h="446792">
                <a:tc>
                  <a:txBody>
                    <a:bodyPr/>
                    <a:lstStyle/>
                    <a:p>
                      <a:pPr algn="just">
                        <a:lnSpc>
                          <a:spcPct val="150000"/>
                        </a:lnSpc>
                      </a:pPr>
                      <a:r>
                        <a:rPr lang="zh-CN" sz="1600" kern="100" dirty="0">
                          <a:solidFill>
                            <a:schemeClr val="tx1"/>
                          </a:solidFill>
                          <a:effectLst/>
                          <a:latin typeface="阿里巴巴普惠体"/>
                          <a:ea typeface="+mn-ea"/>
                          <a:cs typeface="Arial" panose="020B0604020202020204" pitchFamily="34" charset="0"/>
                        </a:rPr>
                        <a:t>营业收入</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pPr>
                      <a:r>
                        <a:rPr lang="en-US" sz="1600" b="0" kern="100" dirty="0">
                          <a:solidFill>
                            <a:schemeClr val="tx1"/>
                          </a:solidFill>
                          <a:effectLst/>
                          <a:latin typeface="阿里巴巴普惠体"/>
                          <a:ea typeface="+mn-ea"/>
                          <a:cs typeface="Arial" panose="020B0604020202020204" pitchFamily="34" charset="0"/>
                        </a:rPr>
                        <a:t>1000</a:t>
                      </a:r>
                      <a:r>
                        <a:rPr lang="zh-CN" altLang="en-US" sz="1600" b="0" kern="100" dirty="0">
                          <a:solidFill>
                            <a:schemeClr val="tx1"/>
                          </a:solidFill>
                          <a:effectLst/>
                          <a:latin typeface="阿里巴巴普惠体"/>
                          <a:ea typeface="+mn-ea"/>
                          <a:cs typeface="Arial" panose="020B0604020202020204" pitchFamily="34" charset="0"/>
                        </a:rPr>
                        <a:t>万</a:t>
                      </a:r>
                      <a:endParaRPr lang="zh-CN" sz="1600" b="0" kern="100" dirty="0">
                        <a:solidFill>
                          <a:schemeClr val="tx1"/>
                        </a:solidFill>
                        <a:effectLst/>
                        <a:latin typeface="阿里巴巴普惠体"/>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pPr>
                      <a:r>
                        <a:rPr lang="en-US" sz="1600" b="0" kern="100" dirty="0">
                          <a:solidFill>
                            <a:schemeClr val="tx1"/>
                          </a:solidFill>
                          <a:effectLst/>
                          <a:latin typeface="阿里巴巴普惠体"/>
                          <a:ea typeface="+mn-ea"/>
                          <a:cs typeface="Arial" panose="020B0604020202020204" pitchFamily="34" charset="0"/>
                        </a:rPr>
                        <a:t>8000</a:t>
                      </a:r>
                      <a:r>
                        <a:rPr lang="zh-CN" altLang="en-US" sz="1600" b="0" kern="100" dirty="0">
                          <a:solidFill>
                            <a:schemeClr val="tx1"/>
                          </a:solidFill>
                          <a:effectLst/>
                          <a:latin typeface="阿里巴巴普惠体"/>
                          <a:ea typeface="+mn-ea"/>
                          <a:cs typeface="Arial" panose="020B0604020202020204" pitchFamily="34" charset="0"/>
                        </a:rPr>
                        <a:t>万</a:t>
                      </a:r>
                      <a:endParaRPr lang="zh-CN" sz="1600" b="0" kern="100" dirty="0">
                        <a:solidFill>
                          <a:schemeClr val="tx1"/>
                        </a:solidFill>
                        <a:effectLst/>
                        <a:latin typeface="阿里巴巴普惠体"/>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pPr>
                      <a:r>
                        <a:rPr lang="en-US" sz="1600" b="0" kern="100" dirty="0">
                          <a:solidFill>
                            <a:schemeClr val="tx1"/>
                          </a:solidFill>
                          <a:effectLst/>
                          <a:latin typeface="阿里巴巴普惠体"/>
                          <a:ea typeface="+mn-ea"/>
                          <a:cs typeface="Arial" panose="020B0604020202020204" pitchFamily="34" charset="0"/>
                        </a:rPr>
                        <a:t>2</a:t>
                      </a:r>
                      <a:r>
                        <a:rPr lang="zh-CN" altLang="en-US" sz="1600" b="0" kern="100" dirty="0">
                          <a:solidFill>
                            <a:schemeClr val="tx1"/>
                          </a:solidFill>
                          <a:effectLst/>
                          <a:latin typeface="阿里巴巴普惠体"/>
                          <a:ea typeface="+mn-ea"/>
                          <a:cs typeface="Arial" panose="020B0604020202020204" pitchFamily="34" charset="0"/>
                        </a:rPr>
                        <a:t>亿</a:t>
                      </a:r>
                      <a:endParaRPr lang="en-US" altLang="zh-CN" sz="1600" b="0" kern="100" dirty="0">
                        <a:solidFill>
                          <a:schemeClr val="tx1"/>
                        </a:solidFill>
                        <a:effectLst/>
                        <a:latin typeface="阿里巴巴普惠体"/>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just" defTabSz="914400" rtl="0" eaLnBrk="1" latinLnBrk="0" hangingPunct="1">
                        <a:lnSpc>
                          <a:spcPct val="150000"/>
                        </a:lnSpc>
                      </a:pPr>
                      <a:r>
                        <a:rPr lang="en-US" altLang="zh-CN" sz="1600" b="0" kern="100" dirty="0">
                          <a:solidFill>
                            <a:schemeClr val="tx1"/>
                          </a:solidFill>
                          <a:effectLst/>
                          <a:latin typeface="阿里巴巴普惠体"/>
                          <a:ea typeface="+mn-ea"/>
                          <a:cs typeface="Arial" panose="020B0604020202020204" pitchFamily="34" charset="0"/>
                        </a:rPr>
                        <a:t>10</a:t>
                      </a:r>
                      <a:r>
                        <a:rPr lang="zh-CN" altLang="en-US" sz="1600" b="0" kern="100" dirty="0">
                          <a:solidFill>
                            <a:schemeClr val="tx1"/>
                          </a:solidFill>
                          <a:effectLst/>
                          <a:latin typeface="阿里巴巴普惠体"/>
                          <a:ea typeface="+mn-ea"/>
                          <a:cs typeface="Arial" panose="020B0604020202020204" pitchFamily="34" charset="0"/>
                        </a:rPr>
                        <a:t>亿</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5174187"/>
                  </a:ext>
                </a:extLst>
              </a:tr>
              <a:tr h="446792">
                <a:tc>
                  <a:txBody>
                    <a:bodyPr/>
                    <a:lstStyle/>
                    <a:p>
                      <a:pPr algn="just">
                        <a:lnSpc>
                          <a:spcPct val="150000"/>
                        </a:lnSpc>
                      </a:pPr>
                      <a:r>
                        <a:rPr lang="zh-CN" sz="1600" kern="100" dirty="0">
                          <a:solidFill>
                            <a:schemeClr val="tx1"/>
                          </a:solidFill>
                          <a:effectLst/>
                          <a:latin typeface="阿里巴巴普惠体"/>
                          <a:ea typeface="+mn-ea"/>
                          <a:cs typeface="Arial" panose="020B0604020202020204" pitchFamily="34" charset="0"/>
                        </a:rPr>
                        <a:t>产品利润率</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pPr>
                      <a:r>
                        <a:rPr lang="en-US" sz="1600" b="0" kern="100" dirty="0">
                          <a:solidFill>
                            <a:schemeClr val="tx1"/>
                          </a:solidFill>
                          <a:effectLst/>
                          <a:latin typeface="阿里巴巴普惠体"/>
                          <a:ea typeface="+mn-ea"/>
                          <a:cs typeface="Arial" panose="020B0604020202020204" pitchFamily="34" charset="0"/>
                        </a:rPr>
                        <a:t>90%</a:t>
                      </a:r>
                      <a:endParaRPr lang="zh-CN" sz="1600" b="0" kern="100" dirty="0">
                        <a:solidFill>
                          <a:schemeClr val="tx1"/>
                        </a:solidFill>
                        <a:effectLst/>
                        <a:latin typeface="阿里巴巴普惠体"/>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pPr>
                      <a:r>
                        <a:rPr lang="en-US" sz="1600" b="0" kern="100" dirty="0">
                          <a:solidFill>
                            <a:schemeClr val="tx1"/>
                          </a:solidFill>
                          <a:effectLst/>
                          <a:latin typeface="阿里巴巴普惠体"/>
                          <a:ea typeface="+mn-ea"/>
                          <a:cs typeface="Arial" panose="020B0604020202020204" pitchFamily="34" charset="0"/>
                        </a:rPr>
                        <a:t>90%</a:t>
                      </a:r>
                      <a:endParaRPr lang="zh-CN" sz="1600" b="0" kern="100" dirty="0">
                        <a:solidFill>
                          <a:schemeClr val="tx1"/>
                        </a:solidFill>
                        <a:effectLst/>
                        <a:latin typeface="阿里巴巴普惠体"/>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pPr>
                      <a:r>
                        <a:rPr lang="en-US" sz="1600" b="0" kern="100" dirty="0">
                          <a:solidFill>
                            <a:schemeClr val="tx1"/>
                          </a:solidFill>
                          <a:effectLst/>
                          <a:latin typeface="阿里巴巴普惠体"/>
                          <a:ea typeface="+mn-ea"/>
                          <a:cs typeface="Arial" panose="020B0604020202020204" pitchFamily="34" charset="0"/>
                        </a:rPr>
                        <a:t>90%</a:t>
                      </a:r>
                      <a:endParaRPr lang="zh-CN" sz="1600" b="0" kern="100" dirty="0">
                        <a:solidFill>
                          <a:schemeClr val="tx1"/>
                        </a:solidFill>
                        <a:effectLst/>
                        <a:latin typeface="阿里巴巴普惠体"/>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altLang="zh-CN" sz="1600" b="0" kern="100" dirty="0">
                          <a:solidFill>
                            <a:schemeClr val="tx1"/>
                          </a:solidFill>
                          <a:effectLst/>
                          <a:latin typeface="阿里巴巴普惠体"/>
                          <a:ea typeface="+mn-ea"/>
                          <a:cs typeface="Arial" panose="020B0604020202020204" pitchFamily="34" charset="0"/>
                        </a:rPr>
                        <a:t>90%</a:t>
                      </a:r>
                      <a:endParaRPr lang="zh-CN" altLang="zh-CN" sz="1600" b="0" kern="100" dirty="0">
                        <a:solidFill>
                          <a:schemeClr val="tx1"/>
                        </a:solidFill>
                        <a:effectLst/>
                        <a:latin typeface="阿里巴巴普惠体"/>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01646940"/>
                  </a:ext>
                </a:extLst>
              </a:tr>
              <a:tr h="446792">
                <a:tc>
                  <a:txBody>
                    <a:bodyPr/>
                    <a:lstStyle/>
                    <a:p>
                      <a:pPr algn="just">
                        <a:lnSpc>
                          <a:spcPct val="150000"/>
                        </a:lnSpc>
                      </a:pPr>
                      <a:r>
                        <a:rPr lang="zh-CN" sz="1600" kern="100" dirty="0">
                          <a:solidFill>
                            <a:schemeClr val="tx1"/>
                          </a:solidFill>
                          <a:effectLst/>
                          <a:latin typeface="阿里巴巴普惠体"/>
                          <a:ea typeface="+mn-ea"/>
                          <a:cs typeface="Arial" panose="020B0604020202020204" pitchFamily="34" charset="0"/>
                        </a:rPr>
                        <a:t>产品利润</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pPr>
                      <a:r>
                        <a:rPr lang="en-US" sz="1600" b="0" kern="100" dirty="0">
                          <a:solidFill>
                            <a:schemeClr val="tx1"/>
                          </a:solidFill>
                          <a:effectLst/>
                          <a:latin typeface="阿里巴巴普惠体"/>
                          <a:ea typeface="+mn-ea"/>
                          <a:cs typeface="Arial" panose="020B0604020202020204" pitchFamily="34" charset="0"/>
                        </a:rPr>
                        <a:t>900</a:t>
                      </a:r>
                      <a:r>
                        <a:rPr lang="zh-CN" altLang="en-US" sz="1600" b="0" kern="100" dirty="0">
                          <a:solidFill>
                            <a:schemeClr val="tx1"/>
                          </a:solidFill>
                          <a:effectLst/>
                          <a:latin typeface="阿里巴巴普惠体"/>
                          <a:ea typeface="+mn-ea"/>
                          <a:cs typeface="Arial" panose="020B0604020202020204" pitchFamily="34" charset="0"/>
                        </a:rPr>
                        <a:t>万</a:t>
                      </a:r>
                      <a:endParaRPr lang="zh-CN" sz="1600" b="0" kern="100" dirty="0">
                        <a:solidFill>
                          <a:schemeClr val="tx1"/>
                        </a:solidFill>
                        <a:effectLst/>
                        <a:latin typeface="阿里巴巴普惠体"/>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pPr>
                      <a:r>
                        <a:rPr lang="en-US" sz="1600" b="0" kern="100" dirty="0">
                          <a:solidFill>
                            <a:schemeClr val="tx1"/>
                          </a:solidFill>
                          <a:effectLst/>
                          <a:latin typeface="阿里巴巴普惠体"/>
                          <a:ea typeface="+mn-ea"/>
                          <a:cs typeface="Arial" panose="020B0604020202020204" pitchFamily="34" charset="0"/>
                        </a:rPr>
                        <a:t>7200</a:t>
                      </a:r>
                      <a:r>
                        <a:rPr lang="zh-CN" altLang="en-US" sz="1600" b="0" kern="100" dirty="0">
                          <a:solidFill>
                            <a:schemeClr val="tx1"/>
                          </a:solidFill>
                          <a:effectLst/>
                          <a:latin typeface="阿里巴巴普惠体"/>
                          <a:ea typeface="+mn-ea"/>
                          <a:cs typeface="Arial" panose="020B0604020202020204" pitchFamily="34" charset="0"/>
                        </a:rPr>
                        <a:t>万</a:t>
                      </a:r>
                      <a:endParaRPr lang="zh-CN" sz="1600" b="0" kern="100" dirty="0">
                        <a:solidFill>
                          <a:schemeClr val="tx1"/>
                        </a:solidFill>
                        <a:effectLst/>
                        <a:latin typeface="阿里巴巴普惠体"/>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pPr>
                      <a:r>
                        <a:rPr lang="en-US" sz="1600" b="0" kern="100" dirty="0">
                          <a:solidFill>
                            <a:schemeClr val="tx1"/>
                          </a:solidFill>
                          <a:effectLst/>
                          <a:latin typeface="阿里巴巴普惠体"/>
                          <a:ea typeface="+mn-ea"/>
                          <a:cs typeface="Arial" panose="020B0604020202020204" pitchFamily="34" charset="0"/>
                        </a:rPr>
                        <a:t>1.8</a:t>
                      </a:r>
                      <a:r>
                        <a:rPr lang="zh-CN" altLang="en-US" sz="1600" b="0" kern="100" dirty="0">
                          <a:solidFill>
                            <a:schemeClr val="tx1"/>
                          </a:solidFill>
                          <a:effectLst/>
                          <a:latin typeface="阿里巴巴普惠体"/>
                          <a:ea typeface="+mn-ea"/>
                          <a:cs typeface="Arial" panose="020B0604020202020204" pitchFamily="34" charset="0"/>
                        </a:rPr>
                        <a:t>亿</a:t>
                      </a:r>
                      <a:endParaRPr lang="zh-CN" sz="1600" b="0" kern="100" dirty="0">
                        <a:solidFill>
                          <a:schemeClr val="tx1"/>
                        </a:solidFill>
                        <a:effectLst/>
                        <a:latin typeface="阿里巴巴普惠体"/>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just" defTabSz="914400" rtl="0" eaLnBrk="1" latinLnBrk="0" hangingPunct="1">
                        <a:lnSpc>
                          <a:spcPct val="150000"/>
                        </a:lnSpc>
                      </a:pPr>
                      <a:r>
                        <a:rPr lang="en-US" altLang="zh-CN" sz="1600" b="0" kern="100" dirty="0">
                          <a:solidFill>
                            <a:schemeClr val="tx1"/>
                          </a:solidFill>
                          <a:effectLst/>
                          <a:latin typeface="阿里巴巴普惠体"/>
                          <a:ea typeface="+mn-ea"/>
                          <a:cs typeface="Arial" panose="020B0604020202020204" pitchFamily="34" charset="0"/>
                        </a:rPr>
                        <a:t>9</a:t>
                      </a:r>
                      <a:r>
                        <a:rPr lang="zh-CN" altLang="en-US" sz="1600" b="0" kern="100" dirty="0">
                          <a:solidFill>
                            <a:schemeClr val="tx1"/>
                          </a:solidFill>
                          <a:effectLst/>
                          <a:latin typeface="阿里巴巴普惠体"/>
                          <a:ea typeface="+mn-ea"/>
                          <a:cs typeface="Arial" panose="020B0604020202020204" pitchFamily="34" charset="0"/>
                        </a:rPr>
                        <a:t>亿</a:t>
                      </a:r>
                      <a:endParaRPr lang="zh-CN" altLang="zh-CN" sz="1600" b="0" kern="100" dirty="0">
                        <a:solidFill>
                          <a:schemeClr val="tx1"/>
                        </a:solidFill>
                        <a:effectLst/>
                        <a:latin typeface="阿里巴巴普惠体"/>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5319505"/>
                  </a:ext>
                </a:extLst>
              </a:tr>
              <a:tr h="446792">
                <a:tc>
                  <a:txBody>
                    <a:bodyPr/>
                    <a:lstStyle/>
                    <a:p>
                      <a:pPr algn="just">
                        <a:lnSpc>
                          <a:spcPct val="150000"/>
                        </a:lnSpc>
                      </a:pPr>
                      <a:r>
                        <a:rPr lang="zh-CN" sz="1600" kern="100" dirty="0">
                          <a:solidFill>
                            <a:schemeClr val="tx1"/>
                          </a:solidFill>
                          <a:effectLst/>
                          <a:latin typeface="阿里巴巴普惠体"/>
                          <a:ea typeface="+mn-ea"/>
                          <a:cs typeface="Arial" panose="020B0604020202020204" pitchFamily="34" charset="0"/>
                        </a:rPr>
                        <a:t>销售及管理费用</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pPr>
                      <a:r>
                        <a:rPr lang="en-US" sz="1600" b="0" kern="100">
                          <a:solidFill>
                            <a:schemeClr val="tx1"/>
                          </a:solidFill>
                          <a:effectLst/>
                          <a:latin typeface="阿里巴巴普惠体"/>
                          <a:ea typeface="+mn-ea"/>
                          <a:cs typeface="Arial" panose="020B0604020202020204" pitchFamily="34" charset="0"/>
                        </a:rPr>
                        <a:t>70%</a:t>
                      </a:r>
                      <a:endParaRPr lang="zh-CN" sz="1600" b="0" kern="100">
                        <a:solidFill>
                          <a:schemeClr val="tx1"/>
                        </a:solidFill>
                        <a:effectLst/>
                        <a:latin typeface="阿里巴巴普惠体"/>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pPr>
                      <a:r>
                        <a:rPr lang="en-US" sz="1600" b="0" kern="100" dirty="0">
                          <a:solidFill>
                            <a:schemeClr val="tx1"/>
                          </a:solidFill>
                          <a:effectLst/>
                          <a:latin typeface="阿里巴巴普惠体"/>
                          <a:ea typeface="+mn-ea"/>
                          <a:cs typeface="Arial" panose="020B0604020202020204" pitchFamily="34" charset="0"/>
                        </a:rPr>
                        <a:t>30%</a:t>
                      </a:r>
                      <a:endParaRPr lang="zh-CN" sz="1600" b="0" kern="100" dirty="0">
                        <a:solidFill>
                          <a:schemeClr val="tx1"/>
                        </a:solidFill>
                        <a:effectLst/>
                        <a:latin typeface="阿里巴巴普惠体"/>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pPr>
                      <a:r>
                        <a:rPr lang="en-US" sz="1600" b="0" kern="100" dirty="0">
                          <a:solidFill>
                            <a:schemeClr val="tx1"/>
                          </a:solidFill>
                          <a:effectLst/>
                          <a:latin typeface="阿里巴巴普惠体"/>
                          <a:ea typeface="+mn-ea"/>
                          <a:cs typeface="Arial" panose="020B0604020202020204" pitchFamily="34" charset="0"/>
                        </a:rPr>
                        <a:t>20%</a:t>
                      </a:r>
                      <a:endParaRPr lang="zh-CN" sz="1600" b="0" kern="100" dirty="0">
                        <a:solidFill>
                          <a:schemeClr val="tx1"/>
                        </a:solidFill>
                        <a:effectLst/>
                        <a:latin typeface="阿里巴巴普惠体"/>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altLang="zh-CN" sz="1600" b="0" kern="100" dirty="0">
                          <a:solidFill>
                            <a:schemeClr val="tx1"/>
                          </a:solidFill>
                          <a:effectLst/>
                          <a:latin typeface="阿里巴巴普惠体"/>
                          <a:ea typeface="+mn-ea"/>
                          <a:cs typeface="Arial" panose="020B0604020202020204" pitchFamily="34" charset="0"/>
                        </a:rPr>
                        <a:t>20%</a:t>
                      </a:r>
                      <a:endParaRPr lang="zh-CN" altLang="zh-CN" sz="1600" b="0" kern="100" dirty="0">
                        <a:solidFill>
                          <a:schemeClr val="tx1"/>
                        </a:solidFill>
                        <a:effectLst/>
                        <a:latin typeface="阿里巴巴普惠体"/>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0792635"/>
                  </a:ext>
                </a:extLst>
              </a:tr>
              <a:tr h="446792">
                <a:tc>
                  <a:txBody>
                    <a:bodyPr/>
                    <a:lstStyle/>
                    <a:p>
                      <a:pPr algn="just">
                        <a:lnSpc>
                          <a:spcPct val="150000"/>
                        </a:lnSpc>
                      </a:pPr>
                      <a:r>
                        <a:rPr lang="zh-CN" sz="1600" kern="100" dirty="0">
                          <a:solidFill>
                            <a:schemeClr val="tx1"/>
                          </a:solidFill>
                          <a:effectLst/>
                          <a:latin typeface="阿里巴巴普惠体"/>
                          <a:ea typeface="+mn-ea"/>
                          <a:cs typeface="Arial" panose="020B0604020202020204" pitchFamily="34" charset="0"/>
                        </a:rPr>
                        <a:t>营业利税</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pPr>
                      <a:r>
                        <a:rPr lang="en-US" sz="1600" b="0" kern="100" dirty="0">
                          <a:solidFill>
                            <a:schemeClr val="tx1"/>
                          </a:solidFill>
                          <a:effectLst/>
                          <a:latin typeface="阿里巴巴普惠体"/>
                          <a:ea typeface="+mn-ea"/>
                          <a:cs typeface="Arial" panose="020B0604020202020204" pitchFamily="34" charset="0"/>
                        </a:rPr>
                        <a:t>200</a:t>
                      </a:r>
                      <a:r>
                        <a:rPr lang="zh-CN" altLang="en-US" sz="1600" b="0" kern="100" dirty="0">
                          <a:solidFill>
                            <a:schemeClr val="tx1"/>
                          </a:solidFill>
                          <a:effectLst/>
                          <a:latin typeface="阿里巴巴普惠体"/>
                          <a:ea typeface="+mn-ea"/>
                          <a:cs typeface="Arial" panose="020B0604020202020204" pitchFamily="34" charset="0"/>
                        </a:rPr>
                        <a:t>万</a:t>
                      </a:r>
                      <a:endParaRPr lang="zh-CN" sz="1600" b="0" kern="100" dirty="0">
                        <a:solidFill>
                          <a:schemeClr val="tx1"/>
                        </a:solidFill>
                        <a:effectLst/>
                        <a:latin typeface="阿里巴巴普惠体"/>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pPr>
                      <a:r>
                        <a:rPr lang="en-US" sz="1600" b="0" kern="100" dirty="0">
                          <a:solidFill>
                            <a:schemeClr val="tx1"/>
                          </a:solidFill>
                          <a:effectLst/>
                          <a:latin typeface="阿里巴巴普惠体"/>
                          <a:ea typeface="+mn-ea"/>
                          <a:cs typeface="Arial" panose="020B0604020202020204" pitchFamily="34" charset="0"/>
                        </a:rPr>
                        <a:t>4800</a:t>
                      </a:r>
                      <a:r>
                        <a:rPr lang="zh-CN" altLang="en-US" sz="1600" b="0" kern="100" dirty="0">
                          <a:solidFill>
                            <a:schemeClr val="tx1"/>
                          </a:solidFill>
                          <a:effectLst/>
                          <a:latin typeface="阿里巴巴普惠体"/>
                          <a:ea typeface="+mn-ea"/>
                          <a:cs typeface="Arial" panose="020B0604020202020204" pitchFamily="34" charset="0"/>
                        </a:rPr>
                        <a:t>万</a:t>
                      </a:r>
                      <a:endParaRPr lang="zh-CN" sz="1600" b="0" kern="100" dirty="0">
                        <a:solidFill>
                          <a:schemeClr val="tx1"/>
                        </a:solidFill>
                        <a:effectLst/>
                        <a:latin typeface="阿里巴巴普惠体"/>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pPr>
                      <a:r>
                        <a:rPr lang="en-US" altLang="zh-CN" sz="1600" b="0" kern="100" dirty="0">
                          <a:solidFill>
                            <a:schemeClr val="tx1"/>
                          </a:solidFill>
                          <a:effectLst/>
                          <a:latin typeface="阿里巴巴普惠体"/>
                          <a:ea typeface="+mn-ea"/>
                          <a:cs typeface="Arial" panose="020B0604020202020204" pitchFamily="34" charset="0"/>
                        </a:rPr>
                        <a:t>1.4</a:t>
                      </a:r>
                      <a:r>
                        <a:rPr lang="zh-CN" altLang="en-US" sz="1600" b="0" kern="100" dirty="0">
                          <a:solidFill>
                            <a:schemeClr val="tx1"/>
                          </a:solidFill>
                          <a:effectLst/>
                          <a:latin typeface="阿里巴巴普惠体"/>
                          <a:ea typeface="+mn-ea"/>
                          <a:cs typeface="Arial" panose="020B0604020202020204" pitchFamily="34" charset="0"/>
                        </a:rPr>
                        <a:t>亿</a:t>
                      </a:r>
                      <a:endParaRPr lang="zh-CN" sz="1600" b="0" kern="100" dirty="0">
                        <a:solidFill>
                          <a:schemeClr val="tx1"/>
                        </a:solidFill>
                        <a:effectLst/>
                        <a:latin typeface="阿里巴巴普惠体"/>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just" defTabSz="914400" rtl="0" eaLnBrk="1" latinLnBrk="0" hangingPunct="1">
                        <a:lnSpc>
                          <a:spcPct val="150000"/>
                        </a:lnSpc>
                      </a:pPr>
                      <a:r>
                        <a:rPr lang="en-US" altLang="zh-CN" sz="1600" b="0" kern="100" dirty="0">
                          <a:solidFill>
                            <a:schemeClr val="tx1"/>
                          </a:solidFill>
                          <a:effectLst/>
                          <a:latin typeface="阿里巴巴普惠体"/>
                          <a:ea typeface="+mn-ea"/>
                          <a:cs typeface="Arial" panose="020B0604020202020204" pitchFamily="34" charset="0"/>
                        </a:rPr>
                        <a:t>7</a:t>
                      </a:r>
                      <a:r>
                        <a:rPr lang="zh-CN" altLang="en-US" sz="1600" b="0" kern="100" dirty="0">
                          <a:solidFill>
                            <a:schemeClr val="tx1"/>
                          </a:solidFill>
                          <a:effectLst/>
                          <a:latin typeface="阿里巴巴普惠体"/>
                          <a:ea typeface="+mn-ea"/>
                          <a:cs typeface="Arial" panose="020B0604020202020204" pitchFamily="34" charset="0"/>
                        </a:rPr>
                        <a:t>亿</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6705308"/>
                  </a:ext>
                </a:extLst>
              </a:tr>
            </a:tbl>
          </a:graphicData>
        </a:graphic>
      </p:graphicFrame>
    </p:spTree>
    <p:extLst>
      <p:ext uri="{BB962C8B-B14F-4D97-AF65-F5344CB8AC3E}">
        <p14:creationId xmlns:p14="http://schemas.microsoft.com/office/powerpoint/2010/main" val="17976151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a:xfrm>
            <a:off x="8647113" y="6240463"/>
            <a:ext cx="2909887" cy="206375"/>
          </a:xfrm>
        </p:spPr>
        <p:txBody>
          <a:bodyPr/>
          <a:lstStyle/>
          <a:p>
            <a:pPr>
              <a:defRPr/>
            </a:pPr>
            <a:fld id="{82957782-D3E2-4294-BDA8-862DE08CD943}" type="slidenum">
              <a:rPr lang="zh-CN" altLang="en-US"/>
              <a:pPr>
                <a:defRPr/>
              </a:pPr>
              <a:t>23</a:t>
            </a:fld>
            <a:endParaRPr lang="zh-CN" altLang="en-US"/>
          </a:p>
        </p:txBody>
      </p:sp>
      <p:grpSp>
        <p:nvGrpSpPr>
          <p:cNvPr id="32771" name="组合 4"/>
          <p:cNvGrpSpPr>
            <a:grpSpLocks/>
          </p:cNvGrpSpPr>
          <p:nvPr/>
        </p:nvGrpSpPr>
        <p:grpSpPr bwMode="auto">
          <a:xfrm>
            <a:off x="649288" y="247650"/>
            <a:ext cx="11101387" cy="644525"/>
            <a:chOff x="194" y="618"/>
            <a:chExt cx="18124" cy="1015"/>
          </a:xfrm>
        </p:grpSpPr>
        <p:sp>
          <p:nvSpPr>
            <p:cNvPr id="32782" name="文本框 5"/>
            <p:cNvSpPr>
              <a:spLocks noChangeArrowheads="1"/>
            </p:cNvSpPr>
            <p:nvPr/>
          </p:nvSpPr>
          <p:spPr bwMode="auto">
            <a:xfrm>
              <a:off x="194" y="618"/>
              <a:ext cx="8453" cy="1015"/>
            </a:xfrm>
            <a:prstGeom prst="parallelogram">
              <a:avLst>
                <a:gd name="adj" fmla="val 24984"/>
              </a:avLst>
            </a:prstGeom>
            <a:noFill/>
            <a:ln w="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en-US" sz="2800" b="1">
                  <a:latin typeface="黑体" panose="02010609060101010101" pitchFamily="49" charset="-122"/>
                  <a:ea typeface="黑体" panose="02010609060101010101" pitchFamily="49" charset="-122"/>
                  <a:sym typeface="+mn-ea"/>
                </a:rPr>
                <a:t>五</a:t>
              </a:r>
              <a:r>
                <a:rPr lang="zh-CN" altLang="zh-CN" sz="2800" b="1">
                  <a:latin typeface="黑体" panose="02010609060101010101" pitchFamily="49" charset="-122"/>
                  <a:ea typeface="黑体" panose="02010609060101010101" pitchFamily="49" charset="-122"/>
                  <a:sym typeface="+mn-ea"/>
                </a:rPr>
                <a:t>、</a:t>
              </a:r>
              <a:r>
                <a:rPr lang="zh-CN" altLang="en-US" sz="2800" b="1">
                  <a:latin typeface="黑体" panose="02010609060101010101" pitchFamily="49" charset="-122"/>
                  <a:ea typeface="黑体" panose="02010609060101010101" pitchFamily="49" charset="-122"/>
                  <a:sym typeface="+mn-ea"/>
                </a:rPr>
                <a:t>项目预期目标及成效</a:t>
              </a:r>
              <a:endParaRPr lang="zh-CN" altLang="zh-CN" sz="2800" b="1">
                <a:latin typeface="黑体" panose="02010609060101010101" pitchFamily="49" charset="-122"/>
                <a:ea typeface="黑体" panose="02010609060101010101" pitchFamily="49" charset="-122"/>
                <a:sym typeface="+mn-ea"/>
              </a:endParaRPr>
            </a:p>
          </p:txBody>
        </p:sp>
        <p:sp>
          <p:nvSpPr>
            <p:cNvPr id="7" name="文本框 6"/>
            <p:cNvSpPr txBox="1"/>
            <p:nvPr/>
          </p:nvSpPr>
          <p:spPr>
            <a:xfrm>
              <a:off x="8612" y="618"/>
              <a:ext cx="9706" cy="1007"/>
            </a:xfrm>
            <a:prstGeom prst="parallelogram">
              <a:avLst/>
            </a:prstGeom>
            <a:solidFill>
              <a:srgbClr val="00B0F0"/>
            </a:solidFill>
          </p:spPr>
          <p:txBody>
            <a:bodyPr>
              <a:spAutoFit/>
            </a:bodyPr>
            <a:lstStyle/>
            <a:p>
              <a:pPr eaLnBrk="1" fontAlgn="auto" hangingPunct="1">
                <a:spcBef>
                  <a:spcPts val="0"/>
                </a:spcBef>
                <a:spcAft>
                  <a:spcPts val="0"/>
                </a:spcAft>
                <a:defRPr/>
              </a:pPr>
              <a:r>
                <a:rPr lang="en-US" sz="2800" dirty="0">
                  <a:gradFill>
                    <a:gsLst>
                      <a:gs pos="0">
                        <a:srgbClr val="7B32B2"/>
                      </a:gs>
                      <a:gs pos="100000">
                        <a:srgbClr val="401A5D"/>
                      </a:gs>
                    </a:gsLst>
                    <a:lin scaled="0"/>
                  </a:gra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           </a:t>
              </a:r>
              <a:r>
                <a:rPr lang="zh-CN" altLang="en-US" sz="2800" b="1" dirty="0">
                  <a:solidFill>
                    <a:schemeClr val="bg1"/>
                  </a:solidFill>
                  <a:latin typeface="黑体" panose="02010609060101010101" pitchFamily="49" charset="-122"/>
                  <a:ea typeface="黑体" panose="02010609060101010101" pitchFamily="49" charset="-122"/>
                  <a:sym typeface="+mn-ea"/>
                </a:rPr>
                <a:t>预期成效</a:t>
              </a:r>
              <a:endParaRPr lang="zh-CN" altLang="en-US" sz="2800" b="1" dirty="0">
                <a:gradFill>
                  <a:gsLst>
                    <a:gs pos="0">
                      <a:srgbClr val="7B32B2"/>
                    </a:gs>
                    <a:gs pos="100000">
                      <a:srgbClr val="401A5D"/>
                    </a:gs>
                  </a:gsLst>
                  <a:lin scaled="0"/>
                </a:gradFill>
                <a:latin typeface="黑体" panose="02010609060101010101" pitchFamily="49" charset="-122"/>
                <a:ea typeface="黑体" panose="02010609060101010101" pitchFamily="49" charset="-122"/>
                <a:sym typeface="+mn-ea"/>
              </a:endParaRPr>
            </a:p>
          </p:txBody>
        </p:sp>
      </p:grpSp>
      <p:sp>
        <p:nvSpPr>
          <p:cNvPr id="32772" name="文本框 14"/>
          <p:cNvSpPr txBox="1">
            <a:spLocks noChangeArrowheads="1"/>
          </p:cNvSpPr>
          <p:nvPr/>
        </p:nvSpPr>
        <p:spPr bwMode="auto">
          <a:xfrm>
            <a:off x="1870075" y="4621213"/>
            <a:ext cx="361950"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latin typeface="黑体" panose="02010609060101010101" pitchFamily="49" charset="-122"/>
              <a:ea typeface="黑体" panose="02010609060101010101" pitchFamily="49" charset="-122"/>
            </a:endParaRPr>
          </a:p>
        </p:txBody>
      </p:sp>
      <p:sp>
        <p:nvSpPr>
          <p:cNvPr id="2" name="矩形 1"/>
          <p:cNvSpPr/>
          <p:nvPr/>
        </p:nvSpPr>
        <p:spPr>
          <a:xfrm>
            <a:off x="714376" y="1136650"/>
            <a:ext cx="5463060" cy="4175182"/>
          </a:xfrm>
          <a:prstGeom prst="rect">
            <a:avLst/>
          </a:prstGeom>
        </p:spPr>
        <p:txBody>
          <a:bodyPr wrap="square">
            <a:spAutoFit/>
          </a:bodyPr>
          <a:lstStyle/>
          <a:p>
            <a:pPr marL="342900" indent="-342900" algn="just" eaLnBrk="1" fontAlgn="auto" hangingPunct="1">
              <a:lnSpc>
                <a:spcPct val="150000"/>
              </a:lnSpc>
              <a:spcBef>
                <a:spcPts val="0"/>
              </a:spcBef>
              <a:spcAft>
                <a:spcPts val="0"/>
              </a:spcAft>
              <a:buFont typeface="Wingdings" panose="05000000000000000000" pitchFamily="2" charset="2"/>
              <a:buChar char="p"/>
              <a:defRPr/>
            </a:pPr>
            <a:r>
              <a:rPr lang="zh-CN" altLang="en-US" sz="2000" dirty="0">
                <a:latin typeface="黑体" panose="02010609060101010101" pitchFamily="49" charset="-122"/>
                <a:ea typeface="黑体" panose="02010609060101010101" pitchFamily="49" charset="-122"/>
              </a:rPr>
              <a:t>知识产权</a:t>
            </a:r>
            <a:endParaRPr lang="en-US" altLang="zh-CN" sz="2000" dirty="0">
              <a:latin typeface="黑体" panose="02010609060101010101" pitchFamily="49" charset="-122"/>
              <a:ea typeface="黑体" panose="02010609060101010101" pitchFamily="49" charset="-122"/>
            </a:endParaRPr>
          </a:p>
          <a:p>
            <a:pPr algn="just" eaLnBrk="1" fontAlgn="auto" hangingPunct="1">
              <a:lnSpc>
                <a:spcPct val="150000"/>
              </a:lnSpc>
              <a:spcBef>
                <a:spcPts val="0"/>
              </a:spcBef>
              <a:spcAft>
                <a:spcPts val="0"/>
              </a:spcAft>
              <a:defRPr/>
            </a:pPr>
            <a:r>
              <a:rPr lang="en-US" altLang="zh-CN" sz="2000" dirty="0">
                <a:latin typeface="黑体" panose="02010609060101010101" pitchFamily="49" charset="-122"/>
                <a:ea typeface="黑体" panose="02010609060101010101" pitchFamily="49" charset="-122"/>
              </a:rPr>
              <a:t>	</a:t>
            </a:r>
            <a:r>
              <a:rPr lang="zh-CN" altLang="zh-CN" sz="2000" dirty="0">
                <a:latin typeface="黑体" panose="02010609060101010101" pitchFamily="49" charset="-122"/>
                <a:ea typeface="黑体" panose="02010609060101010101" pitchFamily="49" charset="-122"/>
              </a:rPr>
              <a:t>发明专利</a:t>
            </a:r>
            <a:r>
              <a:rPr lang="zh-CN" altLang="zh-CN" sz="2000" dirty="0">
                <a:solidFill>
                  <a:srgbClr val="FF0000"/>
                </a:solidFill>
                <a:latin typeface="黑体" panose="02010609060101010101" pitchFamily="49" charset="-122"/>
                <a:ea typeface="黑体" panose="02010609060101010101" pitchFamily="49" charset="-122"/>
              </a:rPr>
              <a:t>3-5</a:t>
            </a:r>
            <a:r>
              <a:rPr lang="zh-CN" altLang="zh-CN" sz="2000" dirty="0">
                <a:latin typeface="黑体" panose="02010609060101010101" pitchFamily="49" charset="-122"/>
                <a:ea typeface="黑体" panose="02010609060101010101" pitchFamily="49" charset="-122"/>
              </a:rPr>
              <a:t>件，论文</a:t>
            </a:r>
            <a:r>
              <a:rPr lang="zh-CN" altLang="zh-CN" sz="2000" dirty="0">
                <a:solidFill>
                  <a:srgbClr val="FF0000"/>
                </a:solidFill>
                <a:latin typeface="黑体" panose="02010609060101010101" pitchFamily="49" charset="-122"/>
                <a:ea typeface="黑体" panose="02010609060101010101" pitchFamily="49" charset="-122"/>
              </a:rPr>
              <a:t>5</a:t>
            </a:r>
            <a:r>
              <a:rPr lang="zh-CN" altLang="zh-CN" sz="2000" dirty="0">
                <a:latin typeface="黑体" panose="02010609060101010101" pitchFamily="49" charset="-122"/>
                <a:ea typeface="黑体" panose="02010609060101010101" pitchFamily="49" charset="-122"/>
              </a:rPr>
              <a:t>篇以上</a:t>
            </a:r>
            <a:endParaRPr lang="en-US" altLang="zh-CN" sz="2000" dirty="0">
              <a:latin typeface="黑体" panose="02010609060101010101" pitchFamily="49" charset="-122"/>
              <a:ea typeface="黑体" panose="02010609060101010101" pitchFamily="49" charset="-122"/>
            </a:endParaRPr>
          </a:p>
          <a:p>
            <a:pPr algn="just" eaLnBrk="1" fontAlgn="auto" hangingPunct="1">
              <a:lnSpc>
                <a:spcPct val="150000"/>
              </a:lnSpc>
              <a:spcBef>
                <a:spcPts val="0"/>
              </a:spcBef>
              <a:spcAft>
                <a:spcPts val="0"/>
              </a:spcAft>
              <a:defRPr/>
            </a:pPr>
            <a:endParaRPr lang="en-US" altLang="zh-CN" sz="2000" dirty="0">
              <a:latin typeface="黑体" panose="02010609060101010101" pitchFamily="49" charset="-122"/>
              <a:ea typeface="黑体" panose="02010609060101010101" pitchFamily="49" charset="-122"/>
            </a:endParaRPr>
          </a:p>
          <a:p>
            <a:pPr marL="342900" indent="-342900" algn="just" eaLnBrk="1" fontAlgn="auto" hangingPunct="1">
              <a:lnSpc>
                <a:spcPct val="150000"/>
              </a:lnSpc>
              <a:spcBef>
                <a:spcPts val="0"/>
              </a:spcBef>
              <a:spcAft>
                <a:spcPts val="0"/>
              </a:spcAft>
              <a:buFont typeface="Wingdings" panose="05000000000000000000" pitchFamily="2" charset="2"/>
              <a:buChar char="p"/>
              <a:defRPr/>
            </a:pPr>
            <a:r>
              <a:rPr lang="zh-CN" altLang="en-US" sz="2000" dirty="0">
                <a:latin typeface="黑体" panose="02010609060101010101" pitchFamily="49" charset="-122"/>
                <a:ea typeface="黑体" panose="02010609060101010101" pitchFamily="49" charset="-122"/>
              </a:rPr>
              <a:t>社会效益</a:t>
            </a:r>
            <a:endParaRPr lang="en-US" altLang="zh-CN" sz="2000" dirty="0">
              <a:latin typeface="黑体" panose="02010609060101010101" pitchFamily="49" charset="-122"/>
              <a:ea typeface="黑体" panose="02010609060101010101" pitchFamily="49" charset="-122"/>
            </a:endParaRPr>
          </a:p>
          <a:p>
            <a:pPr algn="just" eaLnBrk="1" fontAlgn="auto" hangingPunct="1">
              <a:lnSpc>
                <a:spcPct val="150000"/>
              </a:lnSpc>
              <a:spcBef>
                <a:spcPts val="0"/>
              </a:spcBef>
              <a:spcAft>
                <a:spcPts val="0"/>
              </a:spcAft>
              <a:defRPr/>
            </a:pPr>
            <a:r>
              <a:rPr lang="en-US" altLang="zh-CN" sz="2000" dirty="0">
                <a:latin typeface="黑体" panose="02010609060101010101" pitchFamily="49" charset="-122"/>
                <a:ea typeface="黑体" panose="02010609060101010101" pitchFamily="49" charset="-122"/>
              </a:rPr>
              <a:t>   </a:t>
            </a:r>
            <a:r>
              <a:rPr lang="zh-CN" altLang="en-US" sz="2000" dirty="0">
                <a:latin typeface="黑体" panose="02010609060101010101" pitchFamily="49" charset="-122"/>
                <a:ea typeface="黑体" panose="02010609060101010101" pitchFamily="49" charset="-122"/>
              </a:rPr>
              <a:t>新增就业岗位</a:t>
            </a:r>
            <a:r>
              <a:rPr lang="en-US" altLang="zh-CN" sz="2000" dirty="0">
                <a:latin typeface="黑体" panose="02010609060101010101" pitchFamily="49" charset="-122"/>
                <a:ea typeface="黑体" panose="02010609060101010101" pitchFamily="49" charset="-122"/>
              </a:rPr>
              <a:t>20</a:t>
            </a:r>
            <a:r>
              <a:rPr lang="zh-CN" altLang="en-US" sz="2000" dirty="0">
                <a:latin typeface="黑体" panose="02010609060101010101" pitchFamily="49" charset="-122"/>
                <a:ea typeface="黑体" panose="02010609060101010101" pitchFamily="49" charset="-122"/>
              </a:rPr>
              <a:t>人以上</a:t>
            </a:r>
            <a:endParaRPr lang="en-US" altLang="zh-CN" sz="2000" dirty="0">
              <a:latin typeface="黑体" panose="02010609060101010101" pitchFamily="49" charset="-122"/>
              <a:ea typeface="黑体" panose="02010609060101010101" pitchFamily="49" charset="-122"/>
            </a:endParaRPr>
          </a:p>
          <a:p>
            <a:pPr algn="just" eaLnBrk="1" fontAlgn="auto" hangingPunct="1">
              <a:lnSpc>
                <a:spcPct val="150000"/>
              </a:lnSpc>
              <a:spcBef>
                <a:spcPts val="0"/>
              </a:spcBef>
              <a:spcAft>
                <a:spcPts val="0"/>
              </a:spcAft>
              <a:defRPr/>
            </a:pPr>
            <a:r>
              <a:rPr lang="en-US" altLang="zh-CN" sz="2000" dirty="0">
                <a:latin typeface="黑体" panose="02010609060101010101" pitchFamily="49" charset="-122"/>
                <a:ea typeface="黑体" panose="02010609060101010101" pitchFamily="49" charset="-122"/>
              </a:rPr>
              <a:t>   </a:t>
            </a:r>
            <a:r>
              <a:rPr lang="zh-CN" altLang="en-US" sz="2000" dirty="0">
                <a:latin typeface="黑体" panose="02010609060101010101" pitchFamily="49" charset="-122"/>
                <a:ea typeface="黑体" panose="02010609060101010101" pitchFamily="49" charset="-122"/>
              </a:rPr>
              <a:t>推动可降解材料、止血材料国产化发展</a:t>
            </a:r>
            <a:endParaRPr lang="en-US" altLang="zh-CN" sz="2000" dirty="0">
              <a:latin typeface="黑体" panose="02010609060101010101" pitchFamily="49" charset="-122"/>
              <a:ea typeface="黑体" panose="02010609060101010101" pitchFamily="49" charset="-122"/>
            </a:endParaRPr>
          </a:p>
          <a:p>
            <a:pPr algn="just" eaLnBrk="1" fontAlgn="auto" hangingPunct="1">
              <a:lnSpc>
                <a:spcPct val="150000"/>
              </a:lnSpc>
              <a:spcBef>
                <a:spcPts val="0"/>
              </a:spcBef>
              <a:spcAft>
                <a:spcPts val="0"/>
              </a:spcAft>
              <a:defRPr/>
            </a:pPr>
            <a:endParaRPr lang="en-US" altLang="zh-CN" sz="2000" dirty="0">
              <a:latin typeface="黑体" panose="02010609060101010101" pitchFamily="49" charset="-122"/>
              <a:ea typeface="黑体" panose="02010609060101010101" pitchFamily="49" charset="-122"/>
            </a:endParaRPr>
          </a:p>
          <a:p>
            <a:pPr marL="342900" indent="-342900" algn="just" eaLnBrk="1" fontAlgn="auto" hangingPunct="1">
              <a:lnSpc>
                <a:spcPct val="150000"/>
              </a:lnSpc>
              <a:spcBef>
                <a:spcPts val="0"/>
              </a:spcBef>
              <a:spcAft>
                <a:spcPts val="0"/>
              </a:spcAft>
              <a:buFont typeface="Wingdings" panose="05000000000000000000" pitchFamily="2" charset="2"/>
              <a:buChar char="p"/>
              <a:defRPr/>
            </a:pPr>
            <a:r>
              <a:rPr lang="zh-CN" altLang="en-US" sz="2000" dirty="0">
                <a:latin typeface="黑体" panose="02010609060101010101" pitchFamily="49" charset="-122"/>
                <a:ea typeface="黑体" panose="02010609060101010101" pitchFamily="49" charset="-122"/>
              </a:rPr>
              <a:t>经济效益</a:t>
            </a:r>
            <a:endParaRPr lang="en-US" altLang="zh-CN" sz="2000" dirty="0">
              <a:latin typeface="黑体" panose="02010609060101010101" pitchFamily="49" charset="-122"/>
              <a:ea typeface="黑体" panose="02010609060101010101" pitchFamily="49" charset="-122"/>
            </a:endParaRPr>
          </a:p>
          <a:p>
            <a:pPr algn="just" eaLnBrk="1" fontAlgn="auto" hangingPunct="1">
              <a:lnSpc>
                <a:spcPct val="150000"/>
              </a:lnSpc>
              <a:spcBef>
                <a:spcPts val="0"/>
              </a:spcBef>
              <a:spcAft>
                <a:spcPts val="0"/>
              </a:spcAft>
              <a:defRPr/>
            </a:pPr>
            <a:r>
              <a:rPr lang="en-US" altLang="zh-CN" sz="2000" dirty="0">
                <a:latin typeface="黑体" panose="02010609060101010101" pitchFamily="49" charset="-122"/>
                <a:ea typeface="黑体" panose="02010609060101010101" pitchFamily="49" charset="-122"/>
              </a:rPr>
              <a:t>	</a:t>
            </a:r>
            <a:r>
              <a:rPr lang="zh-CN" altLang="en-US" sz="2000" dirty="0">
                <a:latin typeface="黑体" panose="02010609060101010101" pitchFamily="49" charset="-122"/>
                <a:ea typeface="黑体" panose="02010609060101010101" pitchFamily="49" charset="-122"/>
              </a:rPr>
              <a:t>取证后，三年内营收过亿元</a:t>
            </a:r>
          </a:p>
        </p:txBody>
      </p:sp>
      <p:pic>
        <p:nvPicPr>
          <p:cNvPr id="3" name="图片 2">
            <a:extLst>
              <a:ext uri="{FF2B5EF4-FFF2-40B4-BE49-F238E27FC236}">
                <a16:creationId xmlns:a16="http://schemas.microsoft.com/office/drawing/2014/main" id="{D9011317-CC09-0D19-C597-DD979F33F5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63774" y="3429001"/>
            <a:ext cx="2709833" cy="2009433"/>
          </a:xfrm>
          <a:prstGeom prst="rect">
            <a:avLst/>
          </a:prstGeom>
        </p:spPr>
      </p:pic>
      <p:pic>
        <p:nvPicPr>
          <p:cNvPr id="5" name="Picture 2" descr="fig-3">
            <a:extLst>
              <a:ext uri="{FF2B5EF4-FFF2-40B4-BE49-F238E27FC236}">
                <a16:creationId xmlns:a16="http://schemas.microsoft.com/office/drawing/2014/main" id="{C4E2B85F-4A54-51EB-4A18-6C784D2C22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9668" y="1846711"/>
            <a:ext cx="2768105" cy="15822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3" descr="Introducing a structural nasal dressing designed to completely dissolve,  not fragment">
            <a:extLst>
              <a:ext uri="{FF2B5EF4-FFF2-40B4-BE49-F238E27FC236}">
                <a16:creationId xmlns:a16="http://schemas.microsoft.com/office/drawing/2014/main" id="{06714354-007E-B98F-04A5-3700C40D09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15258" y="1846712"/>
            <a:ext cx="2644021" cy="1532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a:extLst>
              <a:ext uri="{FF2B5EF4-FFF2-40B4-BE49-F238E27FC236}">
                <a16:creationId xmlns:a16="http://schemas.microsoft.com/office/drawing/2014/main" id="{DC79229A-D271-9691-F90F-F83536A2580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42367" y="3478403"/>
            <a:ext cx="1320428" cy="196003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004A7351-5947-61EC-527C-121C91A2958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47773" y="3478403"/>
            <a:ext cx="1320428" cy="19600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矩形 2"/>
          <p:cNvSpPr>
            <a:spLocks noChangeArrowheads="1"/>
          </p:cNvSpPr>
          <p:nvPr/>
        </p:nvSpPr>
        <p:spPr bwMode="auto">
          <a:xfrm>
            <a:off x="0" y="1817688"/>
            <a:ext cx="1219200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9pPr>
          </a:lstStyle>
          <a:p>
            <a:pPr algn="ctr" eaLnBrk="1" hangingPunct="1">
              <a:lnSpc>
                <a:spcPct val="200000"/>
              </a:lnSpc>
              <a:spcBef>
                <a:spcPct val="0"/>
              </a:spcBef>
              <a:buFontTx/>
              <a:buNone/>
            </a:pPr>
            <a:r>
              <a:rPr lang="zh-CN" altLang="en-US" sz="4800" b="1">
                <a:solidFill>
                  <a:srgbClr val="C00000"/>
                </a:solidFill>
                <a:latin typeface="黑体" panose="02010609060101010101" pitchFamily="49" charset="-122"/>
                <a:ea typeface="黑体" panose="02010609060101010101" pitchFamily="49" charset="-122"/>
              </a:rPr>
              <a:t>汇报完毕</a:t>
            </a:r>
            <a:endParaRPr lang="en-US" altLang="zh-CN" sz="4800" b="1">
              <a:solidFill>
                <a:srgbClr val="C00000"/>
              </a:solidFill>
              <a:latin typeface="黑体" panose="02010609060101010101" pitchFamily="49" charset="-122"/>
              <a:ea typeface="黑体" panose="02010609060101010101" pitchFamily="49" charset="-122"/>
            </a:endParaRPr>
          </a:p>
          <a:p>
            <a:pPr algn="ctr" eaLnBrk="1" hangingPunct="1">
              <a:lnSpc>
                <a:spcPct val="200000"/>
              </a:lnSpc>
              <a:spcBef>
                <a:spcPct val="0"/>
              </a:spcBef>
              <a:buFontTx/>
              <a:buNone/>
            </a:pPr>
            <a:r>
              <a:rPr lang="zh-CN" altLang="en-US" sz="4800" b="1">
                <a:solidFill>
                  <a:srgbClr val="C00000"/>
                </a:solidFill>
                <a:latin typeface="黑体" panose="02010609060101010101" pitchFamily="49" charset="-122"/>
                <a:ea typeface="黑体" panose="02010609060101010101" pitchFamily="49" charset="-122"/>
              </a:rPr>
              <a:t>谢谢各位评审专家！</a:t>
            </a:r>
          </a:p>
        </p:txBody>
      </p:sp>
      <p:sp>
        <p:nvSpPr>
          <p:cNvPr id="4" name="矩形 5">
            <a:extLst>
              <a:ext uri="{FF2B5EF4-FFF2-40B4-BE49-F238E27FC236}">
                <a16:creationId xmlns:a16="http://schemas.microsoft.com/office/drawing/2014/main" id="{02C94745-B8A8-CA48-7735-5F8BA862AD10}"/>
              </a:ext>
            </a:extLst>
          </p:cNvPr>
          <p:cNvSpPr>
            <a:spLocks noChangeArrowheads="1"/>
          </p:cNvSpPr>
          <p:nvPr/>
        </p:nvSpPr>
        <p:spPr bwMode="auto">
          <a:xfrm>
            <a:off x="504700" y="420120"/>
            <a:ext cx="78183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30000"/>
              </a:lnSpc>
              <a:spcAft>
                <a:spcPts val="1000"/>
              </a:spcAft>
              <a:buFont typeface="Arial" panose="020B0604020202020204" pitchFamily="34" charset="0"/>
              <a:buChar char="•"/>
              <a:defRPr sz="1600">
                <a:solidFill>
                  <a:srgbClr val="595959"/>
                </a:solidFill>
                <a:latin typeface="Arial" panose="020B0604020202020204" pitchFamily="34" charset="0"/>
                <a:ea typeface="微软雅黑" panose="020B0503020204020204" pitchFamily="34" charset="-122"/>
              </a:defRPr>
            </a:lvl1pPr>
            <a:lvl2pPr marL="685800" indent="-228600">
              <a:lnSpc>
                <a:spcPct val="130000"/>
              </a:lnSpc>
              <a:spcAft>
                <a:spcPts val="1000"/>
              </a:spcAft>
              <a:buFont typeface="Arial" panose="020B0604020202020204" pitchFamily="34" charset="0"/>
              <a:buChar char="•"/>
              <a:tabLst>
                <a:tab pos="1609725" algn="l"/>
              </a:tabLst>
              <a:defRPr sz="1600">
                <a:solidFill>
                  <a:srgbClr val="595959"/>
                </a:solidFill>
                <a:latin typeface="Arial" panose="020B0604020202020204" pitchFamily="34" charset="0"/>
                <a:ea typeface="微软雅黑" panose="020B0503020204020204" pitchFamily="34" charset="-122"/>
              </a:defRPr>
            </a:lvl2pPr>
            <a:lvl3pPr marL="1143000" indent="-228600">
              <a:lnSpc>
                <a:spcPct val="130000"/>
              </a:lnSpc>
              <a:spcAft>
                <a:spcPts val="1000"/>
              </a:spcAft>
              <a:buFont typeface="Arial" panose="020B0604020202020204" pitchFamily="34" charset="0"/>
              <a:buChar char="•"/>
              <a:defRPr sz="1600">
                <a:solidFill>
                  <a:srgbClr val="595959"/>
                </a:solidFill>
                <a:latin typeface="Arial" panose="020B0604020202020204" pitchFamily="34" charset="0"/>
                <a:ea typeface="微软雅黑" panose="020B0503020204020204" pitchFamily="34" charset="-122"/>
              </a:defRPr>
            </a:lvl3pPr>
            <a:lvl4pPr marL="1600200" indent="-228600">
              <a:lnSpc>
                <a:spcPct val="130000"/>
              </a:lnSpc>
              <a:spcAft>
                <a:spcPts val="1000"/>
              </a:spcAft>
              <a:buFont typeface="Arial" panose="020B0604020202020204" pitchFamily="34" charset="0"/>
              <a:buChar char="•"/>
              <a:defRPr sz="1600">
                <a:solidFill>
                  <a:srgbClr val="595959"/>
                </a:solidFill>
                <a:latin typeface="Arial" panose="020B0604020202020204" pitchFamily="34" charset="0"/>
                <a:ea typeface="微软雅黑" panose="020B0503020204020204" pitchFamily="34" charset="-122"/>
              </a:defRPr>
            </a:lvl4pPr>
            <a:lvl5pPr marL="2057400" indent="-228600">
              <a:lnSpc>
                <a:spcPct val="130000"/>
              </a:lnSpc>
              <a:spcAft>
                <a:spcPts val="1000"/>
              </a:spcAft>
              <a:buFont typeface="Arial" panose="020B0604020202020204" pitchFamily="34" charset="0"/>
              <a:buChar char="•"/>
              <a:defRPr sz="1600">
                <a:solidFill>
                  <a:srgbClr val="595959"/>
                </a:solidFill>
                <a:latin typeface="Arial" panose="020B0604020202020204" pitchFamily="34" charset="0"/>
                <a:ea typeface="微软雅黑" panose="020B0503020204020204" pitchFamily="34" charset="-122"/>
              </a:defRPr>
            </a:lvl5pPr>
            <a:lvl6pPr marL="2514600" indent="-228600" eaLnBrk="0" fontAlgn="base" hangingPunct="0">
              <a:lnSpc>
                <a:spcPct val="130000"/>
              </a:lnSpc>
              <a:spcBef>
                <a:spcPct val="0"/>
              </a:spcBef>
              <a:spcAft>
                <a:spcPts val="1000"/>
              </a:spcAft>
              <a:buFont typeface="Arial" panose="020B0604020202020204" pitchFamily="34" charset="0"/>
              <a:buChar char="•"/>
              <a:defRPr sz="1600">
                <a:solidFill>
                  <a:srgbClr val="595959"/>
                </a:solidFill>
                <a:latin typeface="Arial" panose="020B0604020202020204" pitchFamily="34" charset="0"/>
                <a:ea typeface="微软雅黑" panose="020B0503020204020204" pitchFamily="34" charset="-122"/>
              </a:defRPr>
            </a:lvl6pPr>
            <a:lvl7pPr marL="2971800" indent="-228600" eaLnBrk="0" fontAlgn="base" hangingPunct="0">
              <a:lnSpc>
                <a:spcPct val="130000"/>
              </a:lnSpc>
              <a:spcBef>
                <a:spcPct val="0"/>
              </a:spcBef>
              <a:spcAft>
                <a:spcPts val="1000"/>
              </a:spcAft>
              <a:buFont typeface="Arial" panose="020B0604020202020204" pitchFamily="34" charset="0"/>
              <a:buChar char="•"/>
              <a:defRPr sz="1600">
                <a:solidFill>
                  <a:srgbClr val="595959"/>
                </a:solidFill>
                <a:latin typeface="Arial" panose="020B0604020202020204" pitchFamily="34" charset="0"/>
                <a:ea typeface="微软雅黑" panose="020B0503020204020204" pitchFamily="34" charset="-122"/>
              </a:defRPr>
            </a:lvl7pPr>
            <a:lvl8pPr marL="3429000" indent="-228600" eaLnBrk="0" fontAlgn="base" hangingPunct="0">
              <a:lnSpc>
                <a:spcPct val="130000"/>
              </a:lnSpc>
              <a:spcBef>
                <a:spcPct val="0"/>
              </a:spcBef>
              <a:spcAft>
                <a:spcPts val="1000"/>
              </a:spcAft>
              <a:buFont typeface="Arial" panose="020B0604020202020204" pitchFamily="34" charset="0"/>
              <a:buChar char="•"/>
              <a:defRPr sz="1600">
                <a:solidFill>
                  <a:srgbClr val="595959"/>
                </a:solidFill>
                <a:latin typeface="Arial" panose="020B0604020202020204" pitchFamily="34" charset="0"/>
                <a:ea typeface="微软雅黑" panose="020B0503020204020204" pitchFamily="34" charset="-122"/>
              </a:defRPr>
            </a:lvl8pPr>
            <a:lvl9pPr marL="3886200" indent="-228600" eaLnBrk="0" fontAlgn="base" hangingPunct="0">
              <a:lnSpc>
                <a:spcPct val="130000"/>
              </a:lnSpc>
              <a:spcBef>
                <a:spcPct val="0"/>
              </a:spcBef>
              <a:spcAft>
                <a:spcPts val="1000"/>
              </a:spcAft>
              <a:buFont typeface="Arial" panose="020B0604020202020204" pitchFamily="34" charset="0"/>
              <a:buChar char="•"/>
              <a:defRPr sz="1600">
                <a:solidFill>
                  <a:srgbClr val="595959"/>
                </a:solidFill>
                <a:latin typeface="Arial" panose="020B0604020202020204" pitchFamily="34" charset="0"/>
                <a:ea typeface="微软雅黑" panose="020B0503020204020204" pitchFamily="34" charset="-122"/>
              </a:defRPr>
            </a:lvl9pPr>
          </a:lstStyle>
          <a:p>
            <a:pPr eaLnBrk="1" hangingPunct="1">
              <a:lnSpc>
                <a:spcPct val="100000"/>
              </a:lnSpc>
              <a:spcAft>
                <a:spcPct val="0"/>
              </a:spcAft>
              <a:buFontTx/>
              <a:buNone/>
            </a:pPr>
            <a:r>
              <a:rPr lang="zh-CN" altLang="en-US" sz="24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“科创中国”技术路演生物医药领域（西咸新区）专场</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组合 10"/>
          <p:cNvGrpSpPr>
            <a:grpSpLocks/>
          </p:cNvGrpSpPr>
          <p:nvPr/>
        </p:nvGrpSpPr>
        <p:grpSpPr bwMode="auto">
          <a:xfrm>
            <a:off x="693738" y="282575"/>
            <a:ext cx="10885487" cy="649288"/>
            <a:chOff x="730" y="618"/>
            <a:chExt cx="17240" cy="1024"/>
          </a:xfrm>
        </p:grpSpPr>
        <p:sp>
          <p:nvSpPr>
            <p:cNvPr id="18440" name="文本框 6"/>
            <p:cNvSpPr>
              <a:spLocks noChangeArrowheads="1"/>
            </p:cNvSpPr>
            <p:nvPr/>
          </p:nvSpPr>
          <p:spPr bwMode="auto">
            <a:xfrm>
              <a:off x="730" y="618"/>
              <a:ext cx="7089" cy="1024"/>
            </a:xfrm>
            <a:prstGeom prst="parallelogram">
              <a:avLst>
                <a:gd name="adj" fmla="val 24999"/>
              </a:avLst>
            </a:prstGeom>
            <a:noFill/>
            <a:ln w="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zh-CN" sz="2800" b="1">
                  <a:latin typeface="黑体" panose="02010609060101010101" pitchFamily="49" charset="-122"/>
                  <a:ea typeface="黑体" panose="02010609060101010101" pitchFamily="49" charset="-122"/>
                  <a:sym typeface="+mn-ea"/>
                </a:rPr>
                <a:t>一、</a:t>
              </a:r>
              <a:r>
                <a:rPr lang="zh-CN" altLang="en-US" sz="2800" b="1">
                  <a:latin typeface="黑体" panose="02010609060101010101" pitchFamily="49" charset="-122"/>
                  <a:ea typeface="黑体" panose="02010609060101010101" pitchFamily="49" charset="-122"/>
                  <a:sym typeface="+mn-ea"/>
                </a:rPr>
                <a:t>人才情况简介</a:t>
              </a:r>
            </a:p>
          </p:txBody>
        </p:sp>
        <p:sp>
          <p:nvSpPr>
            <p:cNvPr id="8" name="文本框 7"/>
            <p:cNvSpPr txBox="1"/>
            <p:nvPr/>
          </p:nvSpPr>
          <p:spPr>
            <a:xfrm>
              <a:off x="7819" y="618"/>
              <a:ext cx="10151" cy="1007"/>
            </a:xfrm>
            <a:prstGeom prst="parallelogram">
              <a:avLst/>
            </a:prstGeom>
            <a:solidFill>
              <a:srgbClr val="00B0F0"/>
            </a:solidFill>
          </p:spPr>
          <p:txBody>
            <a:bodyPr>
              <a:spAutoFit/>
            </a:bodyPr>
            <a:lstStyle/>
            <a:p>
              <a:pPr eaLnBrk="1" fontAlgn="auto" hangingPunct="1">
                <a:spcBef>
                  <a:spcPts val="0"/>
                </a:spcBef>
                <a:spcAft>
                  <a:spcPts val="0"/>
                </a:spcAft>
                <a:defRPr/>
              </a:pPr>
              <a:r>
                <a:rPr lang="en-US" sz="2800" dirty="0">
                  <a:gradFill>
                    <a:gsLst>
                      <a:gs pos="0">
                        <a:srgbClr val="7B32B2"/>
                      </a:gs>
                      <a:gs pos="100000">
                        <a:srgbClr val="401A5D"/>
                      </a:gs>
                    </a:gsLst>
                    <a:lin scaled="0"/>
                  </a:gra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       </a:t>
              </a:r>
              <a:r>
                <a:rPr lang="zh-CN" altLang="en-US" sz="2800" b="1" dirty="0">
                  <a:solidFill>
                    <a:schemeClr val="bg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教育背景及工作经历</a:t>
              </a:r>
            </a:p>
          </p:txBody>
        </p:sp>
      </p:grpSp>
      <p:sp>
        <p:nvSpPr>
          <p:cNvPr id="18435" name="文本框 11"/>
          <p:cNvSpPr txBox="1">
            <a:spLocks noChangeArrowheads="1"/>
          </p:cNvSpPr>
          <p:nvPr/>
        </p:nvSpPr>
        <p:spPr bwMode="auto">
          <a:xfrm>
            <a:off x="3151188" y="1327150"/>
            <a:ext cx="8305800" cy="136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ysDot"/>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zh-CN" altLang="en-US" b="1" dirty="0">
                <a:solidFill>
                  <a:srgbClr val="FF0000"/>
                </a:solidFill>
                <a:latin typeface="黑体" panose="02010609060101010101" pitchFamily="49" charset="-122"/>
                <a:ea typeface="黑体" panose="02010609060101010101" pitchFamily="49" charset="-122"/>
                <a:sym typeface="+mn-ea"/>
              </a:rPr>
              <a:t>材料科学与工程硕士，高级工程师</a:t>
            </a:r>
            <a:endParaRPr lang="en-US" altLang="zh-CN" b="1" dirty="0">
              <a:solidFill>
                <a:srgbClr val="FF0000"/>
              </a:solidFill>
              <a:latin typeface="黑体" panose="02010609060101010101" pitchFamily="49" charset="-122"/>
              <a:ea typeface="黑体" panose="02010609060101010101" pitchFamily="49" charset="-122"/>
              <a:sym typeface="+mn-ea"/>
            </a:endParaRPr>
          </a:p>
          <a:p>
            <a:pPr eaLnBrk="1" hangingPunct="1">
              <a:lnSpc>
                <a:spcPct val="150000"/>
              </a:lnSpc>
              <a:spcBef>
                <a:spcPct val="0"/>
              </a:spcBef>
              <a:buFontTx/>
              <a:buNone/>
            </a:pPr>
            <a:r>
              <a:rPr lang="zh-CN" altLang="en-US" b="1" dirty="0">
                <a:solidFill>
                  <a:srgbClr val="FF0000"/>
                </a:solidFill>
                <a:latin typeface="黑体" panose="02010609060101010101" pitchFamily="49" charset="-122"/>
                <a:ea typeface="黑体" panose="02010609060101010101" pitchFamily="49" charset="-122"/>
                <a:sym typeface="+mn-ea"/>
              </a:rPr>
              <a:t>原国家聚氨酯工程中心（北京）分析实验室主任</a:t>
            </a:r>
            <a:endParaRPr lang="en-US" altLang="zh-CN" b="1" dirty="0">
              <a:solidFill>
                <a:srgbClr val="FF0000"/>
              </a:solidFill>
              <a:latin typeface="黑体" panose="02010609060101010101" pitchFamily="49" charset="-122"/>
              <a:ea typeface="黑体" panose="02010609060101010101" pitchFamily="49" charset="-122"/>
              <a:sym typeface="+mn-ea"/>
            </a:endParaRPr>
          </a:p>
          <a:p>
            <a:pPr eaLnBrk="1" hangingPunct="1">
              <a:lnSpc>
                <a:spcPct val="150000"/>
              </a:lnSpc>
              <a:spcBef>
                <a:spcPct val="0"/>
              </a:spcBef>
              <a:buFontTx/>
              <a:buNone/>
            </a:pPr>
            <a:r>
              <a:rPr lang="zh-CN" altLang="en-US" sz="1800" b="1" dirty="0">
                <a:latin typeface="黑体" panose="02010609060101010101" pitchFamily="49" charset="-122"/>
                <a:ea typeface="黑体" panose="02010609060101010101" pitchFamily="49" charset="-122"/>
                <a:sym typeface="+mn-ea"/>
              </a:rPr>
              <a:t>主要研究领域：高性能聚氨酯、高分子材料、生物材料</a:t>
            </a:r>
            <a:endParaRPr lang="zh-CN" altLang="en-US" sz="1800" b="1" dirty="0">
              <a:solidFill>
                <a:srgbClr val="FF0000"/>
              </a:solidFill>
              <a:latin typeface="黑体" panose="02010609060101010101" pitchFamily="49" charset="-122"/>
              <a:ea typeface="黑体" panose="02010609060101010101" pitchFamily="49" charset="-122"/>
            </a:endParaRPr>
          </a:p>
        </p:txBody>
      </p:sp>
      <p:sp>
        <p:nvSpPr>
          <p:cNvPr id="18438" name="文本框 15"/>
          <p:cNvSpPr txBox="1">
            <a:spLocks noChangeArrowheads="1"/>
          </p:cNvSpPr>
          <p:nvPr/>
        </p:nvSpPr>
        <p:spPr bwMode="auto">
          <a:xfrm>
            <a:off x="3205163" y="3071813"/>
            <a:ext cx="2968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en-US" sz="2400" b="1">
                <a:latin typeface="黑体" panose="02010609060101010101" pitchFamily="49" charset="-122"/>
                <a:ea typeface="黑体" panose="02010609060101010101" pitchFamily="49" charset="-122"/>
                <a:sym typeface="+mn-ea"/>
              </a:rPr>
              <a:t>教育背景及工作经历</a:t>
            </a:r>
          </a:p>
        </p:txBody>
      </p:sp>
      <p:pic>
        <p:nvPicPr>
          <p:cNvPr id="4" name="内容占位符 3">
            <a:extLst>
              <a:ext uri="{FF2B5EF4-FFF2-40B4-BE49-F238E27FC236}">
                <a16:creationId xmlns:a16="http://schemas.microsoft.com/office/drawing/2014/main" id="{DA9472EE-B8BC-8B54-B6EE-CB01749719EA}"/>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735012" y="1327150"/>
            <a:ext cx="1642019" cy="1640751"/>
          </a:xfrm>
        </p:spPr>
      </p:pic>
      <p:sp>
        <p:nvSpPr>
          <p:cNvPr id="6" name="文本框 5">
            <a:extLst>
              <a:ext uri="{FF2B5EF4-FFF2-40B4-BE49-F238E27FC236}">
                <a16:creationId xmlns:a16="http://schemas.microsoft.com/office/drawing/2014/main" id="{7400CA5B-2B36-3F7E-7575-CC0BADAF5793}"/>
              </a:ext>
            </a:extLst>
          </p:cNvPr>
          <p:cNvSpPr txBox="1"/>
          <p:nvPr/>
        </p:nvSpPr>
        <p:spPr>
          <a:xfrm>
            <a:off x="3242978" y="3713103"/>
            <a:ext cx="8122220" cy="2308324"/>
          </a:xfrm>
          <a:prstGeom prst="rect">
            <a:avLst/>
          </a:prstGeom>
          <a:noFill/>
        </p:spPr>
        <p:txBody>
          <a:bodyPr wrap="square">
            <a:spAutoFit/>
          </a:bodyPr>
          <a:lstStyle/>
          <a:p>
            <a:r>
              <a:rPr lang="en-US" altLang="zh-CN" dirty="0">
                <a:solidFill>
                  <a:srgbClr val="FF0000"/>
                </a:solidFill>
                <a:latin typeface="黑体" panose="02010609060101010101" pitchFamily="49" charset="-122"/>
                <a:ea typeface="黑体" panose="02010609060101010101" pitchFamily="49" charset="-122"/>
              </a:rPr>
              <a:t>2003-2017 </a:t>
            </a:r>
            <a:r>
              <a:rPr lang="zh-CN" altLang="zh-CN" dirty="0">
                <a:solidFill>
                  <a:srgbClr val="FF0000"/>
                </a:solidFill>
                <a:latin typeface="黑体" panose="02010609060101010101" pitchFamily="49" charset="-122"/>
                <a:ea typeface="黑体" panose="02010609060101010101" pitchFamily="49" charset="-122"/>
              </a:rPr>
              <a:t>国家聚氨酯工程中心（北京）分析实验室主任</a:t>
            </a:r>
            <a:r>
              <a:rPr lang="zh-CN" altLang="zh-CN" dirty="0">
                <a:latin typeface="黑体" panose="02010609060101010101" pitchFamily="49" charset="-122"/>
                <a:ea typeface="黑体" panose="02010609060101010101" pitchFamily="49" charset="-122"/>
              </a:rPr>
              <a:t>；</a:t>
            </a:r>
            <a:endParaRPr lang="en-US" altLang="zh-CN" dirty="0">
              <a:latin typeface="黑体" panose="02010609060101010101" pitchFamily="49" charset="-122"/>
              <a:ea typeface="黑体" panose="02010609060101010101" pitchFamily="49" charset="-122"/>
            </a:endParaRPr>
          </a:p>
          <a:p>
            <a:r>
              <a:rPr lang="en-US" altLang="zh-CN" dirty="0">
                <a:latin typeface="黑体" panose="02010609060101010101" pitchFamily="49" charset="-122"/>
                <a:ea typeface="黑体" panose="02010609060101010101" pitchFamily="49" charset="-122"/>
              </a:rPr>
              <a:t>	  </a:t>
            </a:r>
            <a:r>
              <a:rPr lang="zh-CN" altLang="en-US" dirty="0">
                <a:latin typeface="黑体" panose="02010609060101010101" pitchFamily="49" charset="-122"/>
                <a:ea typeface="黑体" panose="02010609060101010101" pitchFamily="49" charset="-122"/>
              </a:rPr>
              <a:t>万华化学（北京）公司助剂部门经理</a:t>
            </a:r>
            <a:endParaRPr lang="en-US" altLang="zh-CN" dirty="0">
              <a:latin typeface="黑体" panose="02010609060101010101" pitchFamily="49" charset="-122"/>
              <a:ea typeface="黑体" panose="02010609060101010101" pitchFamily="49" charset="-122"/>
            </a:endParaRPr>
          </a:p>
          <a:p>
            <a:r>
              <a:rPr lang="en-US" altLang="zh-CN" dirty="0">
                <a:latin typeface="黑体" panose="02010609060101010101" pitchFamily="49" charset="-122"/>
                <a:ea typeface="黑体" panose="02010609060101010101" pitchFamily="49" charset="-122"/>
              </a:rPr>
              <a:t>	  </a:t>
            </a:r>
            <a:r>
              <a:rPr lang="zh-CN" altLang="en-US" dirty="0">
                <a:latin typeface="黑体" panose="02010609060101010101" pitchFamily="49" charset="-122"/>
                <a:ea typeface="黑体" panose="02010609060101010101" pitchFamily="49" charset="-122"/>
              </a:rPr>
              <a:t>万华化学（北京）公司国家认可实验室主任；		</a:t>
            </a:r>
          </a:p>
          <a:p>
            <a:r>
              <a:rPr lang="en-US" altLang="zh-CN" dirty="0">
                <a:latin typeface="黑体" panose="02010609060101010101" pitchFamily="49" charset="-122"/>
                <a:ea typeface="黑体" panose="02010609060101010101" pitchFamily="49" charset="-122"/>
              </a:rPr>
              <a:t>1992-1999</a:t>
            </a:r>
            <a:r>
              <a:rPr lang="zh-CN" altLang="en-US" dirty="0">
                <a:latin typeface="黑体" panose="02010609060101010101" pitchFamily="49" charset="-122"/>
                <a:ea typeface="黑体" panose="02010609060101010101" pitchFamily="49" charset="-122"/>
              </a:rPr>
              <a:t>中国石油化工集团树脂应用研究所。</a:t>
            </a:r>
          </a:p>
          <a:p>
            <a:endParaRPr lang="zh-CN" altLang="zh-CN" dirty="0">
              <a:latin typeface="黑体" panose="02010609060101010101" pitchFamily="49" charset="-122"/>
              <a:ea typeface="黑体" panose="02010609060101010101" pitchFamily="49" charset="-122"/>
            </a:endParaRPr>
          </a:p>
          <a:p>
            <a:r>
              <a:rPr lang="en-US" altLang="zh-CN" dirty="0">
                <a:latin typeface="黑体" panose="02010609060101010101" pitchFamily="49" charset="-122"/>
                <a:ea typeface="黑体" panose="02010609060101010101" pitchFamily="49" charset="-122"/>
              </a:rPr>
              <a:t>2012</a:t>
            </a:r>
            <a:r>
              <a:rPr lang="zh-CN" altLang="zh-CN" dirty="0">
                <a:latin typeface="黑体" panose="02010609060101010101" pitchFamily="49" charset="-122"/>
                <a:ea typeface="黑体" panose="02010609060101010101" pitchFamily="49" charset="-122"/>
              </a:rPr>
              <a:t>至</a:t>
            </a:r>
            <a:r>
              <a:rPr lang="en-US" altLang="zh-CN" dirty="0">
                <a:latin typeface="黑体" panose="02010609060101010101" pitchFamily="49" charset="-122"/>
                <a:ea typeface="黑体" panose="02010609060101010101" pitchFamily="49" charset="-122"/>
              </a:rPr>
              <a:t> 2013</a:t>
            </a:r>
            <a:r>
              <a:rPr lang="zh-CN" altLang="zh-CN" dirty="0">
                <a:latin typeface="黑体" panose="02010609060101010101" pitchFamily="49" charset="-122"/>
                <a:ea typeface="黑体" panose="02010609060101010101" pitchFamily="49" charset="-122"/>
              </a:rPr>
              <a:t>年</a:t>
            </a:r>
            <a:r>
              <a:rPr lang="en-US" altLang="zh-CN" dirty="0">
                <a:latin typeface="黑体" panose="02010609060101010101" pitchFamily="49" charset="-122"/>
                <a:ea typeface="黑体" panose="02010609060101010101" pitchFamily="49" charset="-122"/>
              </a:rPr>
              <a:t>  </a:t>
            </a:r>
            <a:r>
              <a:rPr lang="zh-CN" altLang="zh-CN" dirty="0">
                <a:latin typeface="黑体" panose="02010609060101010101" pitchFamily="49" charset="-122"/>
                <a:ea typeface="黑体" panose="02010609060101010101" pitchFamily="49" charset="-122"/>
              </a:rPr>
              <a:t>复旦大学高级经理工商管理</a:t>
            </a:r>
            <a:r>
              <a:rPr lang="en-US" altLang="zh-CN" dirty="0">
                <a:latin typeface="黑体" panose="02010609060101010101" pitchFamily="49" charset="-122"/>
                <a:ea typeface="黑体" panose="02010609060101010101" pitchFamily="49" charset="-122"/>
              </a:rPr>
              <a:t>MBA</a:t>
            </a:r>
          </a:p>
          <a:p>
            <a:r>
              <a:rPr lang="en-US" altLang="zh-CN" dirty="0">
                <a:latin typeface="黑体" panose="02010609060101010101" pitchFamily="49" charset="-122"/>
                <a:ea typeface="黑体" panose="02010609060101010101" pitchFamily="49" charset="-122"/>
              </a:rPr>
              <a:t>1999</a:t>
            </a:r>
            <a:r>
              <a:rPr lang="zh-CN" altLang="zh-CN" dirty="0">
                <a:latin typeface="黑体" panose="02010609060101010101" pitchFamily="49" charset="-122"/>
                <a:ea typeface="黑体" panose="02010609060101010101" pitchFamily="49" charset="-122"/>
              </a:rPr>
              <a:t>至</a:t>
            </a:r>
            <a:r>
              <a:rPr lang="en-US" altLang="zh-CN" dirty="0">
                <a:latin typeface="黑体" panose="02010609060101010101" pitchFamily="49" charset="-122"/>
                <a:ea typeface="黑体" panose="02010609060101010101" pitchFamily="49" charset="-122"/>
              </a:rPr>
              <a:t>2002</a:t>
            </a:r>
            <a:r>
              <a:rPr lang="zh-CN" altLang="zh-CN" dirty="0">
                <a:latin typeface="黑体" panose="02010609060101010101" pitchFamily="49" charset="-122"/>
                <a:ea typeface="黑体" panose="02010609060101010101" pitchFamily="49" charset="-122"/>
              </a:rPr>
              <a:t>年</a:t>
            </a:r>
            <a:r>
              <a:rPr lang="en-US" altLang="zh-CN" dirty="0">
                <a:latin typeface="黑体" panose="02010609060101010101" pitchFamily="49" charset="-122"/>
                <a:ea typeface="黑体" panose="02010609060101010101" pitchFamily="49" charset="-122"/>
              </a:rPr>
              <a:t>   </a:t>
            </a:r>
            <a:r>
              <a:rPr lang="zh-CN" altLang="zh-CN" dirty="0">
                <a:latin typeface="黑体" panose="02010609060101010101" pitchFamily="49" charset="-122"/>
                <a:ea typeface="黑体" panose="02010609060101010101" pitchFamily="49" charset="-122"/>
              </a:rPr>
              <a:t>北京化工大学</a:t>
            </a:r>
            <a:r>
              <a:rPr lang="en-US" altLang="zh-CN" dirty="0">
                <a:latin typeface="黑体" panose="02010609060101010101" pitchFamily="49" charset="-122"/>
                <a:ea typeface="黑体" panose="02010609060101010101" pitchFamily="49" charset="-122"/>
              </a:rPr>
              <a:t>   </a:t>
            </a:r>
            <a:r>
              <a:rPr lang="zh-CN" altLang="zh-CN" dirty="0">
                <a:latin typeface="黑体" panose="02010609060101010101" pitchFamily="49" charset="-122"/>
                <a:ea typeface="黑体" panose="02010609060101010101" pitchFamily="49" charset="-122"/>
              </a:rPr>
              <a:t>材料科学与工程</a:t>
            </a:r>
            <a:r>
              <a:rPr lang="en-US" altLang="zh-CN" dirty="0">
                <a:latin typeface="黑体" panose="02010609060101010101" pitchFamily="49" charset="-122"/>
                <a:ea typeface="黑体" panose="02010609060101010101" pitchFamily="49" charset="-122"/>
              </a:rPr>
              <a:t>  </a:t>
            </a:r>
            <a:r>
              <a:rPr lang="zh-CN" altLang="zh-CN" dirty="0">
                <a:latin typeface="黑体" panose="02010609060101010101" pitchFamily="49" charset="-122"/>
                <a:ea typeface="黑体" panose="02010609060101010101" pitchFamily="49" charset="-122"/>
              </a:rPr>
              <a:t>硕士</a:t>
            </a:r>
          </a:p>
          <a:p>
            <a:r>
              <a:rPr lang="en-US" altLang="zh-CN" dirty="0">
                <a:latin typeface="黑体" panose="02010609060101010101" pitchFamily="49" charset="-122"/>
                <a:ea typeface="黑体" panose="02010609060101010101" pitchFamily="49" charset="-122"/>
              </a:rPr>
              <a:t>1988</a:t>
            </a:r>
            <a:r>
              <a:rPr lang="zh-CN" altLang="en-US" dirty="0">
                <a:latin typeface="黑体" panose="02010609060101010101" pitchFamily="49" charset="-122"/>
                <a:ea typeface="黑体" panose="02010609060101010101" pitchFamily="49" charset="-122"/>
              </a:rPr>
              <a:t>至</a:t>
            </a:r>
            <a:r>
              <a:rPr lang="en-US" altLang="zh-CN" dirty="0">
                <a:latin typeface="黑体" panose="02010609060101010101" pitchFamily="49" charset="-122"/>
                <a:ea typeface="黑体" panose="02010609060101010101" pitchFamily="49" charset="-122"/>
              </a:rPr>
              <a:t>1992</a:t>
            </a:r>
            <a:r>
              <a:rPr lang="zh-CN" altLang="en-US" dirty="0">
                <a:latin typeface="黑体" panose="02010609060101010101" pitchFamily="49" charset="-122"/>
                <a:ea typeface="黑体" panose="02010609060101010101" pitchFamily="49" charset="-122"/>
              </a:rPr>
              <a:t>年   华东理工大学   高分子材料   工学学士               </a:t>
            </a:r>
          </a:p>
        </p:txBody>
      </p:sp>
    </p:spTree>
    <p:custDataLst>
      <p:tags r:id="rId1"/>
    </p:custData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a:xfrm>
            <a:off x="8647113" y="6240463"/>
            <a:ext cx="2909887" cy="206375"/>
          </a:xfrm>
        </p:spPr>
        <p:txBody>
          <a:bodyPr/>
          <a:lstStyle/>
          <a:p>
            <a:pPr>
              <a:defRPr/>
            </a:pPr>
            <a:fld id="{6731C07A-7BF5-46D6-A162-A902E99E00CD}" type="slidenum">
              <a:rPr lang="zh-CN" altLang="en-US"/>
              <a:pPr>
                <a:defRPr/>
              </a:pPr>
              <a:t>4</a:t>
            </a:fld>
            <a:endParaRPr lang="zh-CN" altLang="en-US"/>
          </a:p>
        </p:txBody>
      </p:sp>
      <p:grpSp>
        <p:nvGrpSpPr>
          <p:cNvPr id="19459" name="组合 4"/>
          <p:cNvGrpSpPr>
            <a:grpSpLocks/>
          </p:cNvGrpSpPr>
          <p:nvPr/>
        </p:nvGrpSpPr>
        <p:grpSpPr bwMode="auto">
          <a:xfrm>
            <a:off x="649288" y="247650"/>
            <a:ext cx="11101387" cy="644525"/>
            <a:chOff x="194" y="618"/>
            <a:chExt cx="18124" cy="1015"/>
          </a:xfrm>
        </p:grpSpPr>
        <p:sp>
          <p:nvSpPr>
            <p:cNvPr id="19467" name="文本框 5"/>
            <p:cNvSpPr>
              <a:spLocks noChangeArrowheads="1"/>
            </p:cNvSpPr>
            <p:nvPr/>
          </p:nvSpPr>
          <p:spPr bwMode="auto">
            <a:xfrm>
              <a:off x="194" y="618"/>
              <a:ext cx="8362" cy="1015"/>
            </a:xfrm>
            <a:prstGeom prst="parallelogram">
              <a:avLst>
                <a:gd name="adj" fmla="val 24982"/>
              </a:avLst>
            </a:prstGeom>
            <a:noFill/>
            <a:ln w="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en-US" sz="2800" b="1">
                  <a:latin typeface="黑体" panose="02010609060101010101" pitchFamily="49" charset="-122"/>
                  <a:ea typeface="黑体" panose="02010609060101010101" pitchFamily="49" charset="-122"/>
                  <a:sym typeface="+mn-ea"/>
                </a:rPr>
                <a:t>一、人才情况简介</a:t>
              </a:r>
            </a:p>
          </p:txBody>
        </p:sp>
        <p:sp>
          <p:nvSpPr>
            <p:cNvPr id="7" name="文本框 6"/>
            <p:cNvSpPr txBox="1"/>
            <p:nvPr/>
          </p:nvSpPr>
          <p:spPr>
            <a:xfrm>
              <a:off x="8504" y="618"/>
              <a:ext cx="9814" cy="1007"/>
            </a:xfrm>
            <a:prstGeom prst="parallelogram">
              <a:avLst/>
            </a:prstGeom>
            <a:solidFill>
              <a:srgbClr val="00B0F0"/>
            </a:solidFill>
          </p:spPr>
          <p:txBody>
            <a:bodyPr>
              <a:spAutoFit/>
            </a:bodyPr>
            <a:lstStyle/>
            <a:p>
              <a:pPr eaLnBrk="1" fontAlgn="auto" hangingPunct="1">
                <a:spcBef>
                  <a:spcPts val="0"/>
                </a:spcBef>
                <a:spcAft>
                  <a:spcPts val="0"/>
                </a:spcAft>
                <a:defRPr/>
              </a:pPr>
              <a:r>
                <a:rPr lang="zh-CN" altLang="en-US" sz="2800" b="1" dirty="0">
                  <a:solidFill>
                    <a:schemeClr val="bg1"/>
                  </a:solidFill>
                  <a:latin typeface="黑体" panose="02010609060101010101" pitchFamily="49" charset="-122"/>
                  <a:ea typeface="黑体" panose="02010609060101010101" pitchFamily="49" charset="-122"/>
                  <a:sym typeface="+mn-ea"/>
                </a:rPr>
                <a:t>     科技成果及学术兼职</a:t>
              </a:r>
              <a:endParaRPr lang="zh-CN" altLang="en-US" sz="2800" b="1" dirty="0">
                <a:gradFill>
                  <a:gsLst>
                    <a:gs pos="0">
                      <a:srgbClr val="7B32B2"/>
                    </a:gs>
                    <a:gs pos="100000">
                      <a:srgbClr val="401A5D"/>
                    </a:gs>
                  </a:gsLst>
                  <a:lin scaled="0"/>
                </a:gradFill>
                <a:latin typeface="黑体" panose="02010609060101010101" pitchFamily="49" charset="-122"/>
                <a:ea typeface="黑体" panose="02010609060101010101" pitchFamily="49" charset="-122"/>
                <a:sym typeface="+mn-ea"/>
              </a:endParaRPr>
            </a:p>
          </p:txBody>
        </p:sp>
      </p:grpSp>
      <p:sp>
        <p:nvSpPr>
          <p:cNvPr id="19460" name="文本框 14"/>
          <p:cNvSpPr txBox="1">
            <a:spLocks noChangeArrowheads="1"/>
          </p:cNvSpPr>
          <p:nvPr/>
        </p:nvSpPr>
        <p:spPr bwMode="auto">
          <a:xfrm>
            <a:off x="1870075" y="4621213"/>
            <a:ext cx="361950"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latin typeface="黑体" panose="02010609060101010101" pitchFamily="49" charset="-122"/>
              <a:ea typeface="黑体" panose="02010609060101010101" pitchFamily="49" charset="-122"/>
            </a:endParaRPr>
          </a:p>
        </p:txBody>
      </p:sp>
      <p:sp>
        <p:nvSpPr>
          <p:cNvPr id="11" name="内容占位符 2"/>
          <p:cNvSpPr txBox="1"/>
          <p:nvPr/>
        </p:nvSpPr>
        <p:spPr>
          <a:xfrm>
            <a:off x="909638" y="1527175"/>
            <a:ext cx="5997575" cy="2493963"/>
          </a:xfrm>
          <a:prstGeom prst="rect">
            <a:avLst/>
          </a:prstGeom>
        </p:spPr>
        <p:txBody>
          <a:bodyPr/>
          <a:lstStyle>
            <a:lvl1pPr marL="228600" indent="-228600" algn="l" defTabSz="913765"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3765"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376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376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buFont typeface="Wingdings" panose="05000000000000000000" pitchFamily="2" charset="2"/>
              <a:buChar char="Ø"/>
              <a:defRPr/>
            </a:pPr>
            <a:r>
              <a:rPr lang="zh-CN" altLang="en-US" b="1" dirty="0">
                <a:latin typeface="黑体" panose="02010609060101010101" pitchFamily="49" charset="-122"/>
                <a:ea typeface="黑体" panose="02010609060101010101" pitchFamily="49" charset="-122"/>
              </a:rPr>
              <a:t>获授权发明专利</a:t>
            </a:r>
            <a:r>
              <a:rPr lang="en-US" altLang="zh-CN" b="1" dirty="0">
                <a:latin typeface="黑体" panose="02010609060101010101" pitchFamily="49" charset="-122"/>
                <a:ea typeface="黑体" panose="02010609060101010101" pitchFamily="49" charset="-122"/>
              </a:rPr>
              <a:t>6</a:t>
            </a:r>
            <a:r>
              <a:rPr lang="zh-CN" altLang="en-US" b="1" dirty="0">
                <a:latin typeface="黑体" panose="02010609060101010101" pitchFamily="49" charset="-122"/>
                <a:ea typeface="黑体" panose="02010609060101010101" pitchFamily="49" charset="-122"/>
              </a:rPr>
              <a:t>件，美国专利</a:t>
            </a:r>
            <a:r>
              <a:rPr lang="en-US" altLang="zh-CN" b="1" dirty="0">
                <a:latin typeface="黑体" panose="02010609060101010101" pitchFamily="49" charset="-122"/>
                <a:ea typeface="黑体" panose="02010609060101010101" pitchFamily="49" charset="-122"/>
              </a:rPr>
              <a:t>1</a:t>
            </a:r>
            <a:r>
              <a:rPr lang="zh-CN" altLang="en-US" b="1" dirty="0">
                <a:latin typeface="黑体" panose="02010609060101010101" pitchFamily="49" charset="-122"/>
                <a:ea typeface="黑体" panose="02010609060101010101" pitchFamily="49" charset="-122"/>
              </a:rPr>
              <a:t>件</a:t>
            </a:r>
          </a:p>
          <a:p>
            <a:pPr fontAlgn="auto">
              <a:spcAft>
                <a:spcPts val="0"/>
              </a:spcAft>
              <a:buFont typeface="Wingdings" panose="05000000000000000000" pitchFamily="2" charset="2"/>
              <a:buChar char="Ø"/>
              <a:defRPr/>
            </a:pPr>
            <a:r>
              <a:rPr lang="zh-CN" altLang="en-US" b="1" dirty="0">
                <a:latin typeface="黑体" panose="02010609060101010101" pitchFamily="49" charset="-122"/>
                <a:ea typeface="黑体" panose="02010609060101010101" pitchFamily="49" charset="-122"/>
                <a:cs typeface="Times New Roman" panose="02020603050405020304" pitchFamily="18" charset="0"/>
              </a:rPr>
              <a:t>发表科技论文</a:t>
            </a:r>
            <a:r>
              <a:rPr lang="en-US" altLang="zh-CN" b="1" dirty="0">
                <a:latin typeface="黑体" panose="02010609060101010101" pitchFamily="49" charset="-122"/>
                <a:ea typeface="黑体" panose="02010609060101010101" pitchFamily="49" charset="-122"/>
                <a:cs typeface="Times New Roman" panose="02020603050405020304" pitchFamily="18" charset="0"/>
              </a:rPr>
              <a:t>26</a:t>
            </a:r>
            <a:r>
              <a:rPr lang="zh-CN" altLang="en-US" b="1" dirty="0">
                <a:latin typeface="黑体" panose="02010609060101010101" pitchFamily="49" charset="-122"/>
                <a:ea typeface="黑体" panose="02010609060101010101" pitchFamily="49" charset="-122"/>
                <a:cs typeface="Times New Roman" panose="02020603050405020304" pitchFamily="18" charset="0"/>
              </a:rPr>
              <a:t>篇</a:t>
            </a:r>
            <a:endParaRPr lang="en-US" altLang="zh-CN" b="1" dirty="0">
              <a:latin typeface="黑体" panose="02010609060101010101" pitchFamily="49" charset="-122"/>
              <a:ea typeface="黑体" panose="02010609060101010101" pitchFamily="49" charset="-122"/>
              <a:cs typeface="Times New Roman" panose="02020603050405020304" pitchFamily="18" charset="0"/>
            </a:endParaRPr>
          </a:p>
          <a:p>
            <a:pPr fontAlgn="auto">
              <a:spcAft>
                <a:spcPts val="0"/>
              </a:spcAft>
              <a:buFont typeface="Wingdings" panose="05000000000000000000" pitchFamily="2" charset="2"/>
              <a:buChar char="Ø"/>
              <a:defRPr/>
            </a:pPr>
            <a:r>
              <a:rPr lang="zh-CN" altLang="en-US" b="1" dirty="0">
                <a:latin typeface="黑体" panose="02010609060101010101" pitchFamily="49" charset="-122"/>
                <a:ea typeface="黑体" panose="02010609060101010101" pitchFamily="49" charset="-122"/>
                <a:cs typeface="Times New Roman" panose="02020603050405020304" pitchFamily="18" charset="0"/>
              </a:rPr>
              <a:t>主持（主研）省部级项目</a:t>
            </a:r>
            <a:r>
              <a:rPr lang="en-US" altLang="zh-CN" b="1" dirty="0">
                <a:latin typeface="黑体" panose="02010609060101010101" pitchFamily="49" charset="-122"/>
                <a:ea typeface="黑体" panose="02010609060101010101" pitchFamily="49" charset="-122"/>
                <a:cs typeface="Times New Roman" panose="02020603050405020304" pitchFamily="18" charset="0"/>
              </a:rPr>
              <a:t>10</a:t>
            </a:r>
            <a:r>
              <a:rPr lang="zh-CN" altLang="en-US" b="1" dirty="0">
                <a:latin typeface="黑体" panose="02010609060101010101" pitchFamily="49" charset="-122"/>
                <a:ea typeface="黑体" panose="02010609060101010101" pitchFamily="49" charset="-122"/>
                <a:cs typeface="Times New Roman" panose="02020603050405020304" pitchFamily="18" charset="0"/>
              </a:rPr>
              <a:t>余项</a:t>
            </a:r>
            <a:endParaRPr lang="en-US" altLang="zh-CN" b="1" dirty="0">
              <a:latin typeface="黑体" panose="02010609060101010101" pitchFamily="49" charset="-122"/>
              <a:ea typeface="黑体" panose="02010609060101010101" pitchFamily="49" charset="-122"/>
              <a:cs typeface="Times New Roman" panose="02020603050405020304" pitchFamily="18" charset="0"/>
            </a:endParaRPr>
          </a:p>
          <a:p>
            <a:pPr fontAlgn="auto">
              <a:spcAft>
                <a:spcPts val="0"/>
              </a:spcAft>
              <a:buFont typeface="Wingdings" panose="05000000000000000000" pitchFamily="2" charset="2"/>
              <a:buChar char="Ø"/>
              <a:defRPr/>
            </a:pPr>
            <a:r>
              <a:rPr lang="zh-CN" altLang="en-US" b="1" dirty="0">
                <a:latin typeface="黑体" panose="02010609060101010101" pitchFamily="49" charset="-122"/>
                <a:ea typeface="黑体" panose="02010609060101010101" pitchFamily="49" charset="-122"/>
                <a:cs typeface="Times New Roman" panose="02020603050405020304" pitchFamily="18" charset="0"/>
              </a:rPr>
              <a:t>参与国标、行标制订</a:t>
            </a:r>
            <a:r>
              <a:rPr lang="en-US" altLang="zh-CN" b="1" dirty="0">
                <a:latin typeface="黑体" panose="02010609060101010101" pitchFamily="49" charset="-122"/>
                <a:ea typeface="黑体" panose="02010609060101010101" pitchFamily="49" charset="-122"/>
                <a:cs typeface="Times New Roman" panose="02020603050405020304" pitchFamily="18" charset="0"/>
              </a:rPr>
              <a:t>12</a:t>
            </a:r>
            <a:r>
              <a:rPr lang="zh-CN" altLang="en-US" b="1" dirty="0">
                <a:latin typeface="黑体" panose="02010609060101010101" pitchFamily="49" charset="-122"/>
                <a:ea typeface="黑体" panose="02010609060101010101" pitchFamily="49" charset="-122"/>
                <a:cs typeface="Times New Roman" panose="02020603050405020304" pitchFamily="18" charset="0"/>
              </a:rPr>
              <a:t>项</a:t>
            </a:r>
            <a:endParaRPr lang="en-US" altLang="zh-CN" b="1" dirty="0">
              <a:latin typeface="黑体" panose="02010609060101010101" pitchFamily="49" charset="-122"/>
              <a:ea typeface="黑体" panose="02010609060101010101" pitchFamily="49" charset="-122"/>
              <a:cs typeface="Times New Roman" panose="02020603050405020304" pitchFamily="18" charset="0"/>
            </a:endParaRPr>
          </a:p>
          <a:p>
            <a:pPr fontAlgn="auto">
              <a:spcAft>
                <a:spcPts val="0"/>
              </a:spcAft>
              <a:buFont typeface="Wingdings" panose="05000000000000000000" pitchFamily="2" charset="2"/>
              <a:buChar char="Ø"/>
              <a:defRPr/>
            </a:pPr>
            <a:r>
              <a:rPr lang="zh-CN" altLang="en-US" b="1" dirty="0">
                <a:latin typeface="黑体" panose="02010609060101010101" pitchFamily="49" charset="-122"/>
                <a:ea typeface="黑体" panose="02010609060101010101" pitchFamily="49" charset="-122"/>
                <a:cs typeface="Times New Roman" panose="02020603050405020304" pitchFamily="18" charset="0"/>
              </a:rPr>
              <a:t>作为企业导师，参与培养研究生</a:t>
            </a:r>
            <a:r>
              <a:rPr lang="en-US" altLang="zh-CN" b="1" dirty="0">
                <a:latin typeface="黑体" panose="02010609060101010101" pitchFamily="49" charset="-122"/>
                <a:ea typeface="黑体" panose="02010609060101010101" pitchFamily="49" charset="-122"/>
                <a:cs typeface="Times New Roman" panose="02020603050405020304" pitchFamily="18" charset="0"/>
              </a:rPr>
              <a:t>7</a:t>
            </a:r>
            <a:r>
              <a:rPr lang="zh-CN" altLang="en-US" b="1" dirty="0">
                <a:latin typeface="黑体" panose="02010609060101010101" pitchFamily="49" charset="-122"/>
                <a:ea typeface="黑体" panose="02010609060101010101" pitchFamily="49" charset="-122"/>
                <a:cs typeface="Times New Roman" panose="02020603050405020304" pitchFamily="18" charset="0"/>
              </a:rPr>
              <a:t>人</a:t>
            </a:r>
          </a:p>
          <a:p>
            <a:pPr marL="0" indent="0" fontAlgn="auto">
              <a:spcAft>
                <a:spcPts val="0"/>
              </a:spcAft>
              <a:buFont typeface="Arial" panose="020B0604020202020204" pitchFamily="34" charset="0"/>
              <a:buNone/>
              <a:defRPr/>
            </a:pPr>
            <a:endParaRPr lang="zh-CN" altLang="en-US" b="1" dirty="0">
              <a:latin typeface="黑体" panose="02010609060101010101" pitchFamily="49" charset="-122"/>
              <a:ea typeface="黑体" panose="02010609060101010101" pitchFamily="49" charset="-122"/>
            </a:endParaRPr>
          </a:p>
          <a:p>
            <a:pPr marL="0" indent="0" fontAlgn="auto">
              <a:spcAft>
                <a:spcPts val="0"/>
              </a:spcAft>
              <a:buFont typeface="Arial" panose="020B0604020202020204" pitchFamily="34" charset="0"/>
              <a:buNone/>
              <a:defRPr/>
            </a:pPr>
            <a:endParaRPr lang="zh-CN" altLang="en-US" b="1" dirty="0">
              <a:latin typeface="黑体" panose="02010609060101010101" pitchFamily="49" charset="-122"/>
              <a:ea typeface="黑体" panose="02010609060101010101" pitchFamily="49" charset="-122"/>
            </a:endParaRPr>
          </a:p>
          <a:p>
            <a:pPr fontAlgn="auto">
              <a:spcAft>
                <a:spcPts val="0"/>
              </a:spcAft>
              <a:defRPr/>
            </a:pPr>
            <a:endParaRPr lang="zh-CN" altLang="en-US" b="1" dirty="0">
              <a:solidFill>
                <a:srgbClr val="00B050"/>
              </a:solidFill>
              <a:latin typeface="黑体" panose="02010609060101010101" pitchFamily="49" charset="-122"/>
              <a:ea typeface="黑体" panose="02010609060101010101" pitchFamily="49" charset="-122"/>
            </a:endParaRPr>
          </a:p>
        </p:txBody>
      </p:sp>
      <p:sp>
        <p:nvSpPr>
          <p:cNvPr id="19462" name="内容占位符 2"/>
          <p:cNvSpPr txBox="1">
            <a:spLocks noChangeArrowheads="1"/>
          </p:cNvSpPr>
          <p:nvPr/>
        </p:nvSpPr>
        <p:spPr bwMode="auto">
          <a:xfrm>
            <a:off x="587376" y="4732027"/>
            <a:ext cx="4794322" cy="1197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defTabSz="912813">
              <a:lnSpc>
                <a:spcPct val="90000"/>
              </a:lnSpc>
              <a:spcBef>
                <a:spcPts val="1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1pPr>
            <a:lvl2pPr marL="685800" indent="-228600" defTabSz="912813">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defTabSz="912813">
              <a:lnSpc>
                <a:spcPct val="90000"/>
              </a:lnSpc>
              <a:spcBef>
                <a:spcPts val="500"/>
              </a:spcBef>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3pPr>
            <a:lvl4pPr marL="1600200" indent="-228600" defTabSz="912813">
              <a:lnSpc>
                <a:spcPct val="90000"/>
              </a:lnSpc>
              <a:spcBef>
                <a:spcPts val="5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4pPr>
            <a:lvl5pPr marL="2057400" indent="-228600" defTabSz="912813">
              <a:lnSpc>
                <a:spcPct val="90000"/>
              </a:lnSpc>
              <a:spcBef>
                <a:spcPts val="5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9pPr>
          </a:lstStyle>
          <a:p>
            <a:pPr eaLnBrk="1" hangingPunct="1"/>
            <a:r>
              <a:rPr lang="zh-CN" altLang="en-US" b="1" dirty="0">
                <a:latin typeface="黑体" panose="02010609060101010101" pitchFamily="49" charset="-122"/>
                <a:ea typeface="黑体" panose="02010609060101010101" pitchFamily="49" charset="-122"/>
              </a:rPr>
              <a:t>中国化工新材料专家委员会委员</a:t>
            </a:r>
            <a:endParaRPr lang="en-US" altLang="zh-CN" b="1" dirty="0">
              <a:latin typeface="黑体" panose="02010609060101010101" pitchFamily="49" charset="-122"/>
              <a:ea typeface="黑体" panose="02010609060101010101" pitchFamily="49" charset="-122"/>
            </a:endParaRPr>
          </a:p>
          <a:p>
            <a:pPr eaLnBrk="1" hangingPunct="1"/>
            <a:r>
              <a:rPr lang="zh-CN" altLang="en-US" b="1" dirty="0">
                <a:latin typeface="黑体" panose="02010609060101010101" pitchFamily="49" charset="-122"/>
                <a:ea typeface="黑体" panose="02010609060101010101" pitchFamily="49" charset="-122"/>
              </a:rPr>
              <a:t>全国塑料标准化技术委员会石化塑料树脂产品分会委员</a:t>
            </a:r>
          </a:p>
          <a:p>
            <a:pPr eaLnBrk="1" hangingPunct="1"/>
            <a:r>
              <a:rPr lang="zh-CN" altLang="en-US" b="1" dirty="0">
                <a:latin typeface="黑体" panose="02010609060101010101" pitchFamily="49" charset="-122"/>
                <a:ea typeface="黑体" panose="02010609060101010101" pitchFamily="49" charset="-122"/>
              </a:rPr>
              <a:t>北京青年能源专家会委员</a:t>
            </a:r>
            <a:endParaRPr lang="en-US" altLang="zh-CN" b="1" dirty="0">
              <a:latin typeface="黑体" panose="02010609060101010101" pitchFamily="49" charset="-122"/>
              <a:ea typeface="黑体" panose="02010609060101010101" pitchFamily="49" charset="-122"/>
            </a:endParaRPr>
          </a:p>
        </p:txBody>
      </p:sp>
      <p:sp>
        <p:nvSpPr>
          <p:cNvPr id="2" name="内容占位符 2">
            <a:extLst>
              <a:ext uri="{FF2B5EF4-FFF2-40B4-BE49-F238E27FC236}">
                <a16:creationId xmlns:a16="http://schemas.microsoft.com/office/drawing/2014/main" id="{B47B663D-80D0-C093-196C-4EF42B2D7921}"/>
              </a:ext>
            </a:extLst>
          </p:cNvPr>
          <p:cNvSpPr txBox="1">
            <a:spLocks noChangeArrowheads="1"/>
          </p:cNvSpPr>
          <p:nvPr/>
        </p:nvSpPr>
        <p:spPr bwMode="auto">
          <a:xfrm>
            <a:off x="5965473" y="4732027"/>
            <a:ext cx="5841576" cy="1197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defTabSz="912813">
              <a:lnSpc>
                <a:spcPct val="90000"/>
              </a:lnSpc>
              <a:spcBef>
                <a:spcPts val="1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1pPr>
            <a:lvl2pPr marL="685800" indent="-228600" defTabSz="912813">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defTabSz="912813">
              <a:lnSpc>
                <a:spcPct val="90000"/>
              </a:lnSpc>
              <a:spcBef>
                <a:spcPts val="500"/>
              </a:spcBef>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3pPr>
            <a:lvl4pPr marL="1600200" indent="-228600" defTabSz="912813">
              <a:lnSpc>
                <a:spcPct val="90000"/>
              </a:lnSpc>
              <a:spcBef>
                <a:spcPts val="5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4pPr>
            <a:lvl5pPr marL="2057400" indent="-228600" defTabSz="912813">
              <a:lnSpc>
                <a:spcPct val="90000"/>
              </a:lnSpc>
              <a:spcBef>
                <a:spcPts val="5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9pPr>
          </a:lstStyle>
          <a:p>
            <a:pPr eaLnBrk="1" hangingPunct="1"/>
            <a:r>
              <a:rPr lang="en-US" altLang="zh-CN" b="1" dirty="0">
                <a:latin typeface="黑体" panose="02010609060101010101" pitchFamily="49" charset="-122"/>
                <a:ea typeface="黑体" panose="02010609060101010101" pitchFamily="49" charset="-122"/>
              </a:rPr>
              <a:t>《</a:t>
            </a:r>
            <a:r>
              <a:rPr lang="zh-CN" altLang="en-US" b="1" dirty="0">
                <a:latin typeface="黑体" panose="02010609060101010101" pitchFamily="49" charset="-122"/>
                <a:ea typeface="黑体" panose="02010609060101010101" pitchFamily="49" charset="-122"/>
              </a:rPr>
              <a:t>聚氨酯工业</a:t>
            </a:r>
            <a:r>
              <a:rPr lang="en-US" altLang="zh-CN" b="1" dirty="0">
                <a:latin typeface="黑体" panose="02010609060101010101" pitchFamily="49" charset="-122"/>
                <a:ea typeface="黑体" panose="02010609060101010101" pitchFamily="49" charset="-122"/>
              </a:rPr>
              <a:t>》</a:t>
            </a:r>
            <a:r>
              <a:rPr lang="zh-CN" altLang="en-US" b="1" dirty="0">
                <a:latin typeface="黑体" panose="02010609060101010101" pitchFamily="49" charset="-122"/>
                <a:ea typeface="黑体" panose="02010609060101010101" pitchFamily="49" charset="-122"/>
              </a:rPr>
              <a:t>杂志审稿专家 </a:t>
            </a:r>
            <a:endParaRPr lang="en-US" altLang="zh-CN" b="1" dirty="0">
              <a:latin typeface="黑体" panose="02010609060101010101" pitchFamily="49" charset="-122"/>
              <a:ea typeface="黑体" panose="02010609060101010101" pitchFamily="49" charset="-122"/>
            </a:endParaRPr>
          </a:p>
          <a:p>
            <a:pPr eaLnBrk="1" hangingPunct="1"/>
            <a:r>
              <a:rPr lang="zh-CN" altLang="en-US" b="1" dirty="0">
                <a:latin typeface="黑体" panose="02010609060101010101" pitchFamily="49" charset="-122"/>
                <a:ea typeface="黑体" panose="02010609060101010101" pitchFamily="49" charset="-122"/>
              </a:rPr>
              <a:t>清华工业研究院（水木滨华科技公司）技术顾问 </a:t>
            </a:r>
          </a:p>
          <a:p>
            <a:pPr eaLnBrk="1" hangingPunct="1"/>
            <a:r>
              <a:rPr lang="zh-CN" altLang="en-US" b="1" dirty="0">
                <a:latin typeface="黑体" panose="02010609060101010101" pitchFamily="49" charset="-122"/>
                <a:ea typeface="黑体" panose="02010609060101010101" pitchFamily="49" charset="-122"/>
              </a:rPr>
              <a:t>北京化工大学专业硕士校外导师 </a:t>
            </a:r>
            <a:endParaRPr lang="en-US" altLang="zh-CN" b="1" dirty="0">
              <a:latin typeface="黑体" panose="02010609060101010101" pitchFamily="49" charset="-122"/>
              <a:ea typeface="黑体" panose="02010609060101010101" pitchFamily="49" charset="-122"/>
            </a:endParaRPr>
          </a:p>
          <a:p>
            <a:pPr eaLnBrk="1" hangingPunct="1"/>
            <a:r>
              <a:rPr lang="zh-CN" altLang="en-US" b="1" dirty="0">
                <a:latin typeface="黑体" panose="02010609060101010101" pitchFamily="49" charset="-122"/>
                <a:ea typeface="黑体" panose="02010609060101010101" pitchFamily="49" charset="-122"/>
              </a:rPr>
              <a:t>哈尔滨工程大学客座教授</a:t>
            </a:r>
          </a:p>
        </p:txBody>
      </p:sp>
      <p:pic>
        <p:nvPicPr>
          <p:cNvPr id="5" name="图片 4">
            <a:extLst>
              <a:ext uri="{FF2B5EF4-FFF2-40B4-BE49-F238E27FC236}">
                <a16:creationId xmlns:a16="http://schemas.microsoft.com/office/drawing/2014/main" id="{9C00AF4A-BD7B-C431-BAE7-321F6E85D90B}"/>
              </a:ext>
            </a:extLst>
          </p:cNvPr>
          <p:cNvPicPr>
            <a:picLocks noChangeAspect="1"/>
          </p:cNvPicPr>
          <p:nvPr/>
        </p:nvPicPr>
        <p:blipFill rotWithShape="1">
          <a:blip r:embed="rId2"/>
          <a:srcRect l="23854" t="10687" r="27631" b="4326"/>
          <a:stretch/>
        </p:blipFill>
        <p:spPr>
          <a:xfrm>
            <a:off x="7538565" y="1037272"/>
            <a:ext cx="3116398" cy="3639430"/>
          </a:xfrm>
          <a:prstGeom prst="rect">
            <a:avLst/>
          </a:prstGeom>
        </p:spPr>
      </p:pic>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1" hidden="1"/>
          <p:cNvSpPr>
            <a:spLocks noGrp="1"/>
          </p:cNvSpPr>
          <p:nvPr>
            <p:ph type="title"/>
          </p:nvPr>
        </p:nvSpPr>
        <p:spPr/>
        <p:txBody>
          <a:bodyPr anchor="ctr"/>
          <a:lstStyle/>
          <a:p>
            <a:pPr eaLnBrk="1" hangingPunct="1"/>
            <a:r>
              <a:rPr lang="en-US" altLang="zh-CN"/>
              <a:t>O l</a:t>
            </a:r>
            <a:endParaRPr lang="zh-CN" altLang="en-US"/>
          </a:p>
        </p:txBody>
      </p:sp>
      <p:sp>
        <p:nvSpPr>
          <p:cNvPr id="5" name="平行四边形 4"/>
          <p:cNvSpPr/>
          <p:nvPr/>
        </p:nvSpPr>
        <p:spPr>
          <a:xfrm>
            <a:off x="5200650" y="331788"/>
            <a:ext cx="6121400" cy="558800"/>
          </a:xfrm>
          <a:prstGeom prst="parallelogram">
            <a:avLst/>
          </a:prstGeom>
          <a:solidFill>
            <a:srgbClr val="00B0F0"/>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平行四边形 7"/>
          <p:cNvSpPr/>
          <p:nvPr/>
        </p:nvSpPr>
        <p:spPr>
          <a:xfrm>
            <a:off x="1136650" y="331788"/>
            <a:ext cx="3987800" cy="558800"/>
          </a:xfrm>
          <a:prstGeom prst="parallelogram">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zh-CN" altLang="en-US"/>
          </a:p>
        </p:txBody>
      </p:sp>
      <p:sp>
        <p:nvSpPr>
          <p:cNvPr id="20485" name="文本框 8"/>
          <p:cNvSpPr txBox="1">
            <a:spLocks noChangeArrowheads="1"/>
          </p:cNvSpPr>
          <p:nvPr/>
        </p:nvSpPr>
        <p:spPr bwMode="auto">
          <a:xfrm>
            <a:off x="1352550" y="381000"/>
            <a:ext cx="38735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en-US" sz="2800" b="1">
                <a:latin typeface="黑体" panose="02010609060101010101" pitchFamily="49" charset="-122"/>
                <a:ea typeface="黑体" panose="02010609060101010101" pitchFamily="49" charset="-122"/>
              </a:rPr>
              <a:t>二、企业情况简介</a:t>
            </a:r>
          </a:p>
        </p:txBody>
      </p:sp>
      <p:sp>
        <p:nvSpPr>
          <p:cNvPr id="20486" name="文本框 3"/>
          <p:cNvSpPr txBox="1">
            <a:spLocks noChangeArrowheads="1"/>
          </p:cNvSpPr>
          <p:nvPr/>
        </p:nvSpPr>
        <p:spPr bwMode="auto">
          <a:xfrm>
            <a:off x="7537450" y="336550"/>
            <a:ext cx="16271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en-US" sz="2800" b="1">
                <a:solidFill>
                  <a:srgbClr val="FFFFFF"/>
                </a:solidFill>
                <a:latin typeface="黑体" panose="02010609060101010101" pitchFamily="49" charset="-122"/>
                <a:ea typeface="黑体" panose="02010609060101010101" pitchFamily="49" charset="-122"/>
              </a:rPr>
              <a:t>企业概况</a:t>
            </a:r>
          </a:p>
        </p:txBody>
      </p:sp>
      <p:sp>
        <p:nvSpPr>
          <p:cNvPr id="20487" name="文本框 11"/>
          <p:cNvSpPr txBox="1">
            <a:spLocks noChangeArrowheads="1"/>
          </p:cNvSpPr>
          <p:nvPr/>
        </p:nvSpPr>
        <p:spPr bwMode="auto">
          <a:xfrm>
            <a:off x="1320800" y="1843574"/>
            <a:ext cx="2867025" cy="442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 typeface="Wingdings" panose="05000000000000000000" pitchFamily="2" charset="2"/>
              <a:buChar char="u"/>
            </a:pPr>
            <a:r>
              <a:rPr lang="zh-CN" altLang="en-US" sz="1800" dirty="0">
                <a:latin typeface="黑体" panose="02010609060101010101" pitchFamily="49" charset="-122"/>
                <a:ea typeface="黑体" panose="02010609060101010101" pitchFamily="49" charset="-122"/>
              </a:rPr>
              <a:t>注册资本：</a:t>
            </a:r>
            <a:r>
              <a:rPr lang="en-US" altLang="zh-CN" sz="1800" dirty="0">
                <a:latin typeface="黑体" panose="02010609060101010101" pitchFamily="49" charset="-122"/>
                <a:ea typeface="黑体" panose="02010609060101010101" pitchFamily="49" charset="-122"/>
              </a:rPr>
              <a:t>1000</a:t>
            </a:r>
            <a:r>
              <a:rPr lang="zh-CN" altLang="en-US" sz="1800" dirty="0">
                <a:latin typeface="黑体" panose="02010609060101010101" pitchFamily="49" charset="-122"/>
                <a:ea typeface="黑体" panose="02010609060101010101" pitchFamily="49" charset="-122"/>
              </a:rPr>
              <a:t>万元</a:t>
            </a:r>
          </a:p>
        </p:txBody>
      </p:sp>
      <p:sp>
        <p:nvSpPr>
          <p:cNvPr id="13" name="文本框 12"/>
          <p:cNvSpPr txBox="1"/>
          <p:nvPr/>
        </p:nvSpPr>
        <p:spPr>
          <a:xfrm>
            <a:off x="1320800" y="2241315"/>
            <a:ext cx="9740900" cy="1273875"/>
          </a:xfrm>
          <a:prstGeom prst="rect">
            <a:avLst/>
          </a:prstGeom>
          <a:noFill/>
        </p:spPr>
        <p:txBody>
          <a:bodyPr>
            <a:spAutoFit/>
          </a:bodyPr>
          <a:lstStyle/>
          <a:p>
            <a:pPr marL="285750" indent="-285750" eaLnBrk="1" fontAlgn="auto" hangingPunct="1">
              <a:lnSpc>
                <a:spcPct val="150000"/>
              </a:lnSpc>
              <a:spcBef>
                <a:spcPts val="0"/>
              </a:spcBef>
              <a:spcAft>
                <a:spcPts val="0"/>
              </a:spcAft>
              <a:buFont typeface="Wingdings" panose="05000000000000000000" charset="0"/>
              <a:buChar char="u"/>
              <a:defRPr/>
            </a:pPr>
            <a:r>
              <a:rPr lang="zh-CN" altLang="en-US" dirty="0">
                <a:latin typeface="黑体" panose="02010609060101010101" pitchFamily="49" charset="-122"/>
                <a:ea typeface="黑体" panose="02010609060101010101" pitchFamily="49" charset="-122"/>
              </a:rPr>
              <a:t>主营产品：聚氨酯类生物材料、医疗器械产品的研发、生产和销售；其他高分子类生物材料、医疗器械产品的研发、生产和销售等</a:t>
            </a:r>
            <a:endParaRPr lang="en-US" altLang="zh-CN" dirty="0">
              <a:latin typeface="黑体" panose="02010609060101010101" pitchFamily="49" charset="-122"/>
              <a:ea typeface="黑体" panose="02010609060101010101" pitchFamily="49" charset="-122"/>
            </a:endParaRPr>
          </a:p>
          <a:p>
            <a:pPr eaLnBrk="1" fontAlgn="auto" hangingPunct="1">
              <a:lnSpc>
                <a:spcPct val="150000"/>
              </a:lnSpc>
              <a:spcBef>
                <a:spcPts val="0"/>
              </a:spcBef>
              <a:spcAft>
                <a:spcPts val="0"/>
              </a:spcAft>
              <a:defRPr/>
            </a:pPr>
            <a:r>
              <a:rPr lang="en-US" altLang="zh-CN" dirty="0">
                <a:latin typeface="黑体" panose="02010609060101010101" pitchFamily="49" charset="-122"/>
                <a:ea typeface="黑体" panose="02010609060101010101" pitchFamily="49" charset="-122"/>
              </a:rPr>
              <a:t>             </a:t>
            </a:r>
            <a:endParaRPr lang="zh-CN" altLang="en-US" b="1" dirty="0">
              <a:latin typeface="黑体" panose="02010609060101010101" pitchFamily="49" charset="-122"/>
              <a:ea typeface="黑体" panose="02010609060101010101" pitchFamily="49" charset="-122"/>
            </a:endParaRPr>
          </a:p>
        </p:txBody>
      </p:sp>
      <p:sp>
        <p:nvSpPr>
          <p:cNvPr id="12" name="文本框 14"/>
          <p:cNvSpPr txBox="1">
            <a:spLocks noChangeArrowheads="1"/>
          </p:cNvSpPr>
          <p:nvPr/>
        </p:nvSpPr>
        <p:spPr bwMode="auto">
          <a:xfrm>
            <a:off x="1336233" y="1019313"/>
            <a:ext cx="5328971" cy="858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nSpc>
                <a:spcPct val="90000"/>
              </a:lnSpc>
              <a:spcBef>
                <a:spcPts val="1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 typeface="Wingdings" panose="05000000000000000000" pitchFamily="2" charset="2"/>
              <a:buChar char="u"/>
            </a:pPr>
            <a:r>
              <a:rPr lang="zh-CN" altLang="en-US" sz="1800" dirty="0">
                <a:latin typeface="黑体" panose="02010609060101010101" pitchFamily="49" charset="-122"/>
                <a:ea typeface="黑体" panose="02010609060101010101" pitchFamily="49" charset="-122"/>
              </a:rPr>
              <a:t>企业名称</a:t>
            </a:r>
            <a:r>
              <a:rPr lang="zh-CN" altLang="zh-CN" sz="1800" dirty="0">
                <a:latin typeface="黑体" panose="02010609060101010101" pitchFamily="49" charset="-122"/>
                <a:ea typeface="黑体" panose="02010609060101010101" pitchFamily="49" charset="-122"/>
              </a:rPr>
              <a:t>：</a:t>
            </a:r>
            <a:r>
              <a:rPr lang="zh-CN" altLang="en-US" sz="1800" dirty="0">
                <a:latin typeface="黑体" panose="02010609060101010101" pitchFamily="49" charset="-122"/>
                <a:ea typeface="黑体" panose="02010609060101010101" pitchFamily="49" charset="-122"/>
              </a:rPr>
              <a:t>山东水滴生物医药科技有限公司</a:t>
            </a:r>
            <a:endParaRPr lang="en-US" altLang="zh-CN" sz="1800" dirty="0">
              <a:latin typeface="黑体" panose="02010609060101010101" pitchFamily="49" charset="-122"/>
              <a:ea typeface="黑体" panose="02010609060101010101" pitchFamily="49" charset="-122"/>
            </a:endParaRPr>
          </a:p>
          <a:p>
            <a:pPr eaLnBrk="1" hangingPunct="1">
              <a:lnSpc>
                <a:spcPct val="150000"/>
              </a:lnSpc>
              <a:spcBef>
                <a:spcPct val="0"/>
              </a:spcBef>
              <a:buFont typeface="Wingdings" panose="05000000000000000000" pitchFamily="2" charset="2"/>
              <a:buChar char="u"/>
            </a:pPr>
            <a:r>
              <a:rPr lang="zh-CN" altLang="en-US" sz="1800" dirty="0">
                <a:latin typeface="黑体" panose="02010609060101010101" pitchFamily="49" charset="-122"/>
                <a:ea typeface="黑体" panose="02010609060101010101" pitchFamily="49" charset="-122"/>
              </a:rPr>
              <a:t>注册地址：济南平阴区经开区</a:t>
            </a:r>
            <a:endParaRPr lang="en-US" altLang="zh-CN" sz="1800" dirty="0">
              <a:latin typeface="黑体" panose="02010609060101010101" pitchFamily="49" charset="-122"/>
              <a:ea typeface="黑体" panose="02010609060101010101" pitchFamily="49" charset="-122"/>
            </a:endParaRPr>
          </a:p>
        </p:txBody>
      </p:sp>
      <p:grpSp>
        <p:nvGrpSpPr>
          <p:cNvPr id="23" name="组合 22">
            <a:extLst>
              <a:ext uri="{FF2B5EF4-FFF2-40B4-BE49-F238E27FC236}">
                <a16:creationId xmlns:a16="http://schemas.microsoft.com/office/drawing/2014/main" id="{595370FF-851D-3315-4FF8-269E499F49F8}"/>
              </a:ext>
            </a:extLst>
          </p:cNvPr>
          <p:cNvGrpSpPr/>
          <p:nvPr/>
        </p:nvGrpSpPr>
        <p:grpSpPr>
          <a:xfrm>
            <a:off x="3576701" y="4268411"/>
            <a:ext cx="4919151" cy="1504228"/>
            <a:chOff x="646624" y="3865828"/>
            <a:chExt cx="4919151" cy="1504228"/>
          </a:xfrm>
        </p:grpSpPr>
        <p:sp>
          <p:nvSpPr>
            <p:cNvPr id="2" name="文本框 1">
              <a:extLst>
                <a:ext uri="{FF2B5EF4-FFF2-40B4-BE49-F238E27FC236}">
                  <a16:creationId xmlns:a16="http://schemas.microsoft.com/office/drawing/2014/main" id="{C2BB817E-F43D-4385-8281-C7B1841ED803}"/>
                </a:ext>
              </a:extLst>
            </p:cNvPr>
            <p:cNvSpPr txBox="1"/>
            <p:nvPr/>
          </p:nvSpPr>
          <p:spPr>
            <a:xfrm>
              <a:off x="646624" y="3865828"/>
              <a:ext cx="1107996" cy="338554"/>
            </a:xfrm>
            <a:prstGeom prst="rect">
              <a:avLst/>
            </a:prstGeom>
            <a:noFill/>
            <a:ln>
              <a:solidFill>
                <a:schemeClr val="tx1"/>
              </a:solidFill>
            </a:ln>
          </p:spPr>
          <p:txBody>
            <a:bodyPr wrap="none" rtlCol="0">
              <a:spAutoFit/>
            </a:bodyPr>
            <a:lstStyle/>
            <a:p>
              <a:r>
                <a:rPr lang="zh-CN" altLang="en-US" sz="1600" dirty="0">
                  <a:latin typeface="黑体" panose="02010609060101010101" pitchFamily="49" charset="-122"/>
                  <a:ea typeface="黑体" panose="02010609060101010101" pitchFamily="49" charset="-122"/>
                </a:rPr>
                <a:t>周青，</a:t>
              </a:r>
              <a:r>
                <a:rPr lang="en-US" altLang="zh-CN" sz="1600" dirty="0">
                  <a:latin typeface="黑体" panose="02010609060101010101" pitchFamily="49" charset="-122"/>
                  <a:ea typeface="黑体" panose="02010609060101010101" pitchFamily="49" charset="-122"/>
                </a:rPr>
                <a:t>35%</a:t>
              </a:r>
              <a:endParaRPr lang="zh-CN" altLang="en-US" sz="1600" dirty="0">
                <a:latin typeface="黑体" panose="02010609060101010101" pitchFamily="49" charset="-122"/>
                <a:ea typeface="黑体" panose="02010609060101010101" pitchFamily="49" charset="-122"/>
              </a:endParaRPr>
            </a:p>
          </p:txBody>
        </p:sp>
        <p:sp>
          <p:nvSpPr>
            <p:cNvPr id="6" name="文本框 2">
              <a:extLst>
                <a:ext uri="{FF2B5EF4-FFF2-40B4-BE49-F238E27FC236}">
                  <a16:creationId xmlns:a16="http://schemas.microsoft.com/office/drawing/2014/main" id="{651C40F3-20C6-4D5E-5C8F-9970859B77F8}"/>
                </a:ext>
              </a:extLst>
            </p:cNvPr>
            <p:cNvSpPr txBox="1">
              <a:spLocks noChangeArrowheads="1"/>
            </p:cNvSpPr>
            <p:nvPr/>
          </p:nvSpPr>
          <p:spPr bwMode="auto">
            <a:xfrm>
              <a:off x="2117838" y="5062279"/>
              <a:ext cx="1845407" cy="30777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gn="just"/>
              <a:r>
                <a:rPr lang="zh-CN" altLang="en-US" sz="1400" kern="100" dirty="0">
                  <a:effectLst/>
                  <a:latin typeface="等线" panose="02010600030101010101" pitchFamily="2" charset="-122"/>
                  <a:ea typeface="黑体" panose="02010609060101010101" pitchFamily="49" charset="-122"/>
                  <a:cs typeface="Times New Roman" panose="02020603050405020304" pitchFamily="18" charset="0"/>
                </a:rPr>
                <a:t>水滴生物，</a:t>
              </a:r>
              <a:r>
                <a:rPr lang="en-US" altLang="zh-CN" sz="1400" kern="100" dirty="0">
                  <a:effectLst/>
                  <a:latin typeface="等线" panose="02010600030101010101" pitchFamily="2" charset="-122"/>
                  <a:ea typeface="黑体" panose="02010609060101010101" pitchFamily="49" charset="-122"/>
                  <a:cs typeface="Times New Roman" panose="02020603050405020304" pitchFamily="18" charset="0"/>
                </a:rPr>
                <a:t>1000</a:t>
              </a:r>
              <a:r>
                <a:rPr lang="zh-CN" altLang="en-US" sz="1400" kern="100" dirty="0">
                  <a:effectLst/>
                  <a:latin typeface="等线" panose="02010600030101010101" pitchFamily="2" charset="-122"/>
                  <a:ea typeface="黑体" panose="02010609060101010101" pitchFamily="49" charset="-122"/>
                  <a:cs typeface="Times New Roman" panose="02020603050405020304" pitchFamily="18" charset="0"/>
                </a:rPr>
                <a:t>万</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7" name="文本框 6">
              <a:extLst>
                <a:ext uri="{FF2B5EF4-FFF2-40B4-BE49-F238E27FC236}">
                  <a16:creationId xmlns:a16="http://schemas.microsoft.com/office/drawing/2014/main" id="{41E52D1F-5B54-C938-D621-9F5B6BFA646E}"/>
                </a:ext>
              </a:extLst>
            </p:cNvPr>
            <p:cNvSpPr txBox="1"/>
            <p:nvPr/>
          </p:nvSpPr>
          <p:spPr>
            <a:xfrm>
              <a:off x="1790399" y="3865828"/>
              <a:ext cx="1313180" cy="338554"/>
            </a:xfrm>
            <a:prstGeom prst="rect">
              <a:avLst/>
            </a:prstGeom>
            <a:noFill/>
            <a:ln>
              <a:solidFill>
                <a:schemeClr val="tx1"/>
              </a:solidFill>
            </a:ln>
          </p:spPr>
          <p:txBody>
            <a:bodyPr wrap="none" rtlCol="0">
              <a:spAutoFit/>
            </a:bodyPr>
            <a:lstStyle/>
            <a:p>
              <a:r>
                <a:rPr lang="zh-CN" altLang="en-US" sz="1600" dirty="0">
                  <a:latin typeface="黑体" panose="02010609060101010101" pitchFamily="49" charset="-122"/>
                  <a:ea typeface="黑体" panose="02010609060101010101" pitchFamily="49" charset="-122"/>
                </a:rPr>
                <a:t>王成忠，</a:t>
              </a:r>
              <a:r>
                <a:rPr lang="en-US" altLang="zh-CN" sz="1600" dirty="0">
                  <a:latin typeface="黑体" panose="02010609060101010101" pitchFamily="49" charset="-122"/>
                  <a:ea typeface="黑体" panose="02010609060101010101" pitchFamily="49" charset="-122"/>
                </a:rPr>
                <a:t>30%</a:t>
              </a:r>
              <a:endParaRPr lang="zh-CN" altLang="en-US" sz="1600" dirty="0">
                <a:latin typeface="黑体" panose="02010609060101010101" pitchFamily="49" charset="-122"/>
                <a:ea typeface="黑体" panose="02010609060101010101" pitchFamily="49" charset="-122"/>
              </a:endParaRPr>
            </a:p>
          </p:txBody>
        </p:sp>
        <p:sp>
          <p:nvSpPr>
            <p:cNvPr id="9" name="文本框 8">
              <a:extLst>
                <a:ext uri="{FF2B5EF4-FFF2-40B4-BE49-F238E27FC236}">
                  <a16:creationId xmlns:a16="http://schemas.microsoft.com/office/drawing/2014/main" id="{F6142F5D-2EFA-1F64-8CE5-0D94181A1A79}"/>
                </a:ext>
              </a:extLst>
            </p:cNvPr>
            <p:cNvSpPr txBox="1"/>
            <p:nvPr/>
          </p:nvSpPr>
          <p:spPr>
            <a:xfrm>
              <a:off x="3075067" y="3865828"/>
              <a:ext cx="1313180" cy="338554"/>
            </a:xfrm>
            <a:prstGeom prst="rect">
              <a:avLst/>
            </a:prstGeom>
            <a:noFill/>
            <a:ln>
              <a:solidFill>
                <a:schemeClr val="tx1"/>
              </a:solidFill>
            </a:ln>
          </p:spPr>
          <p:txBody>
            <a:bodyPr wrap="none" rtlCol="0">
              <a:spAutoFit/>
            </a:bodyPr>
            <a:lstStyle/>
            <a:p>
              <a:r>
                <a:rPr lang="zh-CN" altLang="en-US" sz="1600" dirty="0">
                  <a:latin typeface="黑体" panose="02010609060101010101" pitchFamily="49" charset="-122"/>
                  <a:ea typeface="黑体" panose="02010609060101010101" pitchFamily="49" charset="-122"/>
                </a:rPr>
                <a:t>崔昌瑞，</a:t>
              </a:r>
              <a:r>
                <a:rPr lang="en-US" altLang="zh-CN" sz="1600" dirty="0">
                  <a:latin typeface="黑体" panose="02010609060101010101" pitchFamily="49" charset="-122"/>
                  <a:ea typeface="黑体" panose="02010609060101010101" pitchFamily="49" charset="-122"/>
                </a:rPr>
                <a:t>25%</a:t>
              </a:r>
              <a:endParaRPr lang="zh-CN" altLang="en-US" sz="1600" dirty="0">
                <a:latin typeface="黑体" panose="02010609060101010101" pitchFamily="49" charset="-122"/>
                <a:ea typeface="黑体" panose="02010609060101010101" pitchFamily="49" charset="-122"/>
              </a:endParaRPr>
            </a:p>
          </p:txBody>
        </p:sp>
        <p:sp>
          <p:nvSpPr>
            <p:cNvPr id="10" name="文本框 9">
              <a:extLst>
                <a:ext uri="{FF2B5EF4-FFF2-40B4-BE49-F238E27FC236}">
                  <a16:creationId xmlns:a16="http://schemas.microsoft.com/office/drawing/2014/main" id="{88D6161F-518F-A150-8E33-65A15420C15A}"/>
                </a:ext>
              </a:extLst>
            </p:cNvPr>
            <p:cNvSpPr txBox="1"/>
            <p:nvPr/>
          </p:nvSpPr>
          <p:spPr>
            <a:xfrm>
              <a:off x="4457779" y="3865828"/>
              <a:ext cx="1107996" cy="338554"/>
            </a:xfrm>
            <a:prstGeom prst="rect">
              <a:avLst/>
            </a:prstGeom>
            <a:noFill/>
            <a:ln>
              <a:solidFill>
                <a:schemeClr val="tx1"/>
              </a:solidFill>
            </a:ln>
          </p:spPr>
          <p:txBody>
            <a:bodyPr wrap="none" rtlCol="0">
              <a:spAutoFit/>
            </a:bodyPr>
            <a:lstStyle/>
            <a:p>
              <a:r>
                <a:rPr lang="zh-CN" altLang="en-US" sz="1600" dirty="0">
                  <a:latin typeface="黑体" panose="02010609060101010101" pitchFamily="49" charset="-122"/>
                  <a:ea typeface="黑体" panose="02010609060101010101" pitchFamily="49" charset="-122"/>
                </a:rPr>
                <a:t>王旭，</a:t>
              </a:r>
              <a:r>
                <a:rPr lang="en-US" altLang="zh-CN" sz="1600" dirty="0">
                  <a:latin typeface="黑体" panose="02010609060101010101" pitchFamily="49" charset="-122"/>
                  <a:ea typeface="黑体" panose="02010609060101010101" pitchFamily="49" charset="-122"/>
                </a:rPr>
                <a:t>10%</a:t>
              </a:r>
              <a:endParaRPr lang="zh-CN" altLang="en-US" sz="1600" dirty="0">
                <a:latin typeface="黑体" panose="02010609060101010101" pitchFamily="49" charset="-122"/>
                <a:ea typeface="黑体" panose="02010609060101010101" pitchFamily="49" charset="-122"/>
              </a:endParaRPr>
            </a:p>
          </p:txBody>
        </p:sp>
        <p:cxnSp>
          <p:nvCxnSpPr>
            <p:cNvPr id="14" name="直接箭头连接符 13">
              <a:extLst>
                <a:ext uri="{FF2B5EF4-FFF2-40B4-BE49-F238E27FC236}">
                  <a16:creationId xmlns:a16="http://schemas.microsoft.com/office/drawing/2014/main" id="{FC1C8082-E88B-C624-AEDB-825FA6C1F1FB}"/>
                </a:ext>
              </a:extLst>
            </p:cNvPr>
            <p:cNvCxnSpPr>
              <a:stCxn id="2" idx="2"/>
            </p:cNvCxnSpPr>
            <p:nvPr/>
          </p:nvCxnSpPr>
          <p:spPr>
            <a:xfrm>
              <a:off x="1200622" y="4204382"/>
              <a:ext cx="0" cy="3885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a:extLst>
                <a:ext uri="{FF2B5EF4-FFF2-40B4-BE49-F238E27FC236}">
                  <a16:creationId xmlns:a16="http://schemas.microsoft.com/office/drawing/2014/main" id="{19C64588-C1EB-77AF-1C5D-B4B810DC9DBB}"/>
                </a:ext>
              </a:extLst>
            </p:cNvPr>
            <p:cNvCxnSpPr/>
            <p:nvPr/>
          </p:nvCxnSpPr>
          <p:spPr>
            <a:xfrm>
              <a:off x="2446989" y="4204382"/>
              <a:ext cx="0" cy="3885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a:extLst>
                <a:ext uri="{FF2B5EF4-FFF2-40B4-BE49-F238E27FC236}">
                  <a16:creationId xmlns:a16="http://schemas.microsoft.com/office/drawing/2014/main" id="{E5BCC562-8ED1-07E4-15E3-F80EBA50AD0F}"/>
                </a:ext>
              </a:extLst>
            </p:cNvPr>
            <p:cNvCxnSpPr/>
            <p:nvPr/>
          </p:nvCxnSpPr>
          <p:spPr>
            <a:xfrm>
              <a:off x="3731657" y="4204382"/>
              <a:ext cx="0" cy="3885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a:extLst>
                <a:ext uri="{FF2B5EF4-FFF2-40B4-BE49-F238E27FC236}">
                  <a16:creationId xmlns:a16="http://schemas.microsoft.com/office/drawing/2014/main" id="{15E8F8C2-CE93-0039-2005-460FBC95C647}"/>
                </a:ext>
              </a:extLst>
            </p:cNvPr>
            <p:cNvCxnSpPr/>
            <p:nvPr/>
          </p:nvCxnSpPr>
          <p:spPr>
            <a:xfrm>
              <a:off x="4930760" y="4204382"/>
              <a:ext cx="0" cy="3885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a:extLst>
                <a:ext uri="{FF2B5EF4-FFF2-40B4-BE49-F238E27FC236}">
                  <a16:creationId xmlns:a16="http://schemas.microsoft.com/office/drawing/2014/main" id="{1A89D2C1-E706-4DE4-42B0-395CE6184BC1}"/>
                </a:ext>
              </a:extLst>
            </p:cNvPr>
            <p:cNvCxnSpPr/>
            <p:nvPr/>
          </p:nvCxnSpPr>
          <p:spPr>
            <a:xfrm>
              <a:off x="3040542" y="4592940"/>
              <a:ext cx="0" cy="3885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17578786-05F3-ECF2-70C9-D99522260799}"/>
                </a:ext>
              </a:extLst>
            </p:cNvPr>
            <p:cNvCxnSpPr>
              <a:cxnSpLocks/>
            </p:cNvCxnSpPr>
            <p:nvPr/>
          </p:nvCxnSpPr>
          <p:spPr>
            <a:xfrm>
              <a:off x="1200622" y="4592940"/>
              <a:ext cx="37301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文本框 23">
            <a:extLst>
              <a:ext uri="{FF2B5EF4-FFF2-40B4-BE49-F238E27FC236}">
                <a16:creationId xmlns:a16="http://schemas.microsoft.com/office/drawing/2014/main" id="{F7FEBB5D-0EFB-B505-DA03-2E0E80DA0CA7}"/>
              </a:ext>
            </a:extLst>
          </p:cNvPr>
          <p:cNvSpPr txBox="1"/>
          <p:nvPr/>
        </p:nvSpPr>
        <p:spPr>
          <a:xfrm>
            <a:off x="5451146" y="3637179"/>
            <a:ext cx="1107996" cy="369332"/>
          </a:xfrm>
          <a:prstGeom prst="rect">
            <a:avLst/>
          </a:prstGeom>
          <a:noFill/>
        </p:spPr>
        <p:txBody>
          <a:bodyPr wrap="none" rtlCol="0">
            <a:spAutoFit/>
          </a:bodyPr>
          <a:lstStyle/>
          <a:p>
            <a:r>
              <a:rPr lang="zh-CN" altLang="en-US" dirty="0"/>
              <a:t>股权结构</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标题 1" hidden="1"/>
          <p:cNvSpPr>
            <a:spLocks noGrp="1"/>
          </p:cNvSpPr>
          <p:nvPr>
            <p:ph type="title"/>
          </p:nvPr>
        </p:nvSpPr>
        <p:spPr/>
        <p:txBody>
          <a:bodyPr anchor="ctr"/>
          <a:lstStyle/>
          <a:p>
            <a:pPr eaLnBrk="1" hangingPunct="1"/>
            <a:r>
              <a:rPr lang="en-US" altLang="zh-CN"/>
              <a:t>O l</a:t>
            </a:r>
            <a:endParaRPr lang="zh-CN" altLang="en-US"/>
          </a:p>
        </p:txBody>
      </p:sp>
      <p:sp>
        <p:nvSpPr>
          <p:cNvPr id="5" name="平行四边形 4"/>
          <p:cNvSpPr/>
          <p:nvPr/>
        </p:nvSpPr>
        <p:spPr>
          <a:xfrm>
            <a:off x="5200650" y="331788"/>
            <a:ext cx="6121400" cy="558800"/>
          </a:xfrm>
          <a:prstGeom prst="parallelogram">
            <a:avLst/>
          </a:prstGeom>
          <a:solidFill>
            <a:srgbClr val="00B0F0"/>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平行四边形 7"/>
          <p:cNvSpPr/>
          <p:nvPr/>
        </p:nvSpPr>
        <p:spPr>
          <a:xfrm>
            <a:off x="1136650" y="331788"/>
            <a:ext cx="3987800" cy="558800"/>
          </a:xfrm>
          <a:prstGeom prst="parallelogram">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zh-CN" altLang="en-US"/>
          </a:p>
        </p:txBody>
      </p:sp>
      <p:sp>
        <p:nvSpPr>
          <p:cNvPr id="21509" name="文本框 8"/>
          <p:cNvSpPr txBox="1">
            <a:spLocks noChangeArrowheads="1"/>
          </p:cNvSpPr>
          <p:nvPr/>
        </p:nvSpPr>
        <p:spPr bwMode="auto">
          <a:xfrm>
            <a:off x="1352550" y="381000"/>
            <a:ext cx="38735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en-US" sz="2800" b="1">
                <a:latin typeface="黑体" panose="02010609060101010101" pitchFamily="49" charset="-122"/>
                <a:ea typeface="黑体" panose="02010609060101010101" pitchFamily="49" charset="-122"/>
              </a:rPr>
              <a:t>二、企业情况简介</a:t>
            </a:r>
          </a:p>
        </p:txBody>
      </p:sp>
      <p:sp>
        <p:nvSpPr>
          <p:cNvPr id="21510" name="文本框 3"/>
          <p:cNvSpPr txBox="1">
            <a:spLocks noChangeArrowheads="1"/>
          </p:cNvSpPr>
          <p:nvPr/>
        </p:nvSpPr>
        <p:spPr bwMode="auto">
          <a:xfrm>
            <a:off x="5541963" y="347663"/>
            <a:ext cx="568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en-US" sz="2800" b="1" dirty="0">
                <a:solidFill>
                  <a:srgbClr val="FFFFFF"/>
                </a:solidFill>
                <a:latin typeface="黑体" panose="02010609060101010101" pitchFamily="49" charset="-122"/>
                <a:ea typeface="黑体" panose="02010609060101010101" pitchFamily="49" charset="-122"/>
              </a:rPr>
              <a:t>企业团队</a:t>
            </a:r>
            <a:r>
              <a:rPr lang="en-US" altLang="zh-CN" sz="2800" b="1" dirty="0">
                <a:solidFill>
                  <a:srgbClr val="FFFFFF"/>
                </a:solidFill>
                <a:latin typeface="黑体" panose="02010609060101010101" pitchFamily="49" charset="-122"/>
                <a:ea typeface="黑体" panose="02010609060101010101" pitchFamily="49" charset="-122"/>
              </a:rPr>
              <a:t>——</a:t>
            </a:r>
            <a:r>
              <a:rPr lang="zh-CN" altLang="en-US" sz="2800" b="1" dirty="0">
                <a:solidFill>
                  <a:srgbClr val="FFFFFF"/>
                </a:solidFill>
                <a:latin typeface="黑体" panose="02010609060101010101" pitchFamily="49" charset="-122"/>
                <a:ea typeface="黑体" panose="02010609060101010101" pitchFamily="49" charset="-122"/>
              </a:rPr>
              <a:t>研发</a:t>
            </a:r>
          </a:p>
        </p:txBody>
      </p:sp>
      <p:sp>
        <p:nvSpPr>
          <p:cNvPr id="21511" name="文本框 17"/>
          <p:cNvSpPr txBox="1">
            <a:spLocks noChangeArrowheads="1"/>
          </p:cNvSpPr>
          <p:nvPr/>
        </p:nvSpPr>
        <p:spPr bwMode="auto">
          <a:xfrm>
            <a:off x="1048257" y="3491059"/>
            <a:ext cx="10613237" cy="2520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nSpc>
                <a:spcPct val="90000"/>
              </a:lnSpc>
              <a:spcBef>
                <a:spcPts val="1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 typeface="Wingdings" panose="05000000000000000000" pitchFamily="2" charset="2"/>
              <a:buChar char="Ø"/>
            </a:pPr>
            <a:r>
              <a:rPr lang="zh-CN" altLang="en-US" sz="1800" b="1" dirty="0">
                <a:latin typeface="黑体" panose="02010609060101010101" pitchFamily="49" charset="-122"/>
                <a:ea typeface="黑体" panose="02010609060101010101" pitchFamily="49" charset="-122"/>
              </a:rPr>
              <a:t>周青，</a:t>
            </a:r>
            <a:r>
              <a:rPr lang="zh-CN" altLang="en-US" sz="1800" b="1" dirty="0">
                <a:solidFill>
                  <a:srgbClr val="FF0000"/>
                </a:solidFill>
                <a:latin typeface="黑体" panose="02010609060101010101" pitchFamily="49" charset="-122"/>
                <a:ea typeface="黑体" panose="02010609060101010101" pitchFamily="49" charset="-122"/>
              </a:rPr>
              <a:t>企业大股东，技术副总</a:t>
            </a:r>
            <a:r>
              <a:rPr lang="zh-CN" altLang="en-US" sz="1800" b="1" dirty="0">
                <a:latin typeface="黑体" panose="02010609060101010101" pitchFamily="49" charset="-122"/>
                <a:ea typeface="黑体" panose="02010609060101010101" pitchFamily="49" charset="-122"/>
              </a:rPr>
              <a:t>，男，</a:t>
            </a:r>
            <a:r>
              <a:rPr lang="en-US" altLang="zh-CN" sz="1800" b="1" dirty="0">
                <a:latin typeface="黑体" panose="02010609060101010101" pitchFamily="49" charset="-122"/>
                <a:ea typeface="黑体" panose="02010609060101010101" pitchFamily="49" charset="-122"/>
              </a:rPr>
              <a:t>1970</a:t>
            </a:r>
            <a:r>
              <a:rPr lang="zh-CN" altLang="en-US" sz="1800" b="1" dirty="0">
                <a:latin typeface="黑体" panose="02010609060101010101" pitchFamily="49" charset="-122"/>
                <a:ea typeface="黑体" panose="02010609060101010101" pitchFamily="49" charset="-122"/>
              </a:rPr>
              <a:t>年出生，材料科学与工程硕士，高级工程师，原国家聚氨酯工程中心（北京）分析实验室主任。</a:t>
            </a:r>
          </a:p>
          <a:p>
            <a:pPr eaLnBrk="1" hangingPunct="1">
              <a:lnSpc>
                <a:spcPct val="150000"/>
              </a:lnSpc>
              <a:spcBef>
                <a:spcPct val="0"/>
              </a:spcBef>
              <a:buFont typeface="Wingdings" panose="05000000000000000000" pitchFamily="2" charset="2"/>
              <a:buChar char="Ø"/>
            </a:pPr>
            <a:r>
              <a:rPr lang="zh-CN" altLang="en-US" sz="1800" b="1" dirty="0">
                <a:latin typeface="黑体" panose="02010609060101010101" pitchFamily="49" charset="-122"/>
                <a:ea typeface="黑体" panose="02010609060101010101" pitchFamily="49" charset="-122"/>
              </a:rPr>
              <a:t>王成忠，</a:t>
            </a:r>
            <a:r>
              <a:rPr lang="zh-CN" altLang="en-US" sz="1800" b="1" dirty="0">
                <a:solidFill>
                  <a:srgbClr val="FF0000"/>
                </a:solidFill>
                <a:latin typeface="黑体" panose="02010609060101010101" pitchFamily="49" charset="-122"/>
                <a:ea typeface="黑体" panose="02010609060101010101" pitchFamily="49" charset="-122"/>
              </a:rPr>
              <a:t>第二股东，技术顾问</a:t>
            </a:r>
            <a:r>
              <a:rPr lang="zh-CN" altLang="en-US" sz="1800" b="1" dirty="0">
                <a:latin typeface="黑体" panose="02010609060101010101" pitchFamily="49" charset="-122"/>
                <a:ea typeface="黑体" panose="02010609060101010101" pitchFamily="49" charset="-122"/>
              </a:rPr>
              <a:t>，男，</a:t>
            </a:r>
            <a:r>
              <a:rPr lang="en-US" altLang="zh-CN" sz="1800" b="1" dirty="0">
                <a:latin typeface="黑体" panose="02010609060101010101" pitchFamily="49" charset="-122"/>
                <a:ea typeface="黑体" panose="02010609060101010101" pitchFamily="49" charset="-122"/>
              </a:rPr>
              <a:t>1971</a:t>
            </a:r>
            <a:r>
              <a:rPr lang="zh-CN" altLang="en-US" sz="1800" b="1" dirty="0">
                <a:latin typeface="黑体" panose="02010609060101010101" pitchFamily="49" charset="-122"/>
                <a:ea typeface="黑体" panose="02010609060101010101" pitchFamily="49" charset="-122"/>
              </a:rPr>
              <a:t>年出生，工学博士，北京化工大学副教授，主要研究方向为聚氨酯、环氧树脂等特种高分子材料合成及应用。</a:t>
            </a:r>
          </a:p>
          <a:p>
            <a:pPr eaLnBrk="1" hangingPunct="1">
              <a:lnSpc>
                <a:spcPct val="150000"/>
              </a:lnSpc>
              <a:spcBef>
                <a:spcPct val="0"/>
              </a:spcBef>
              <a:buFont typeface="Wingdings" panose="05000000000000000000" pitchFamily="2" charset="2"/>
              <a:buChar char="Ø"/>
            </a:pPr>
            <a:r>
              <a:rPr lang="zh-CN" altLang="en-US" sz="1800" b="1" dirty="0">
                <a:latin typeface="黑体" panose="02010609060101010101" pitchFamily="49" charset="-122"/>
                <a:ea typeface="黑体" panose="02010609060101010101" pitchFamily="49" charset="-122"/>
              </a:rPr>
              <a:t>王彤，</a:t>
            </a:r>
            <a:r>
              <a:rPr lang="zh-CN" altLang="en-US" sz="1800" b="1" dirty="0">
                <a:solidFill>
                  <a:srgbClr val="FF0000"/>
                </a:solidFill>
                <a:latin typeface="黑体" panose="02010609060101010101" pitchFamily="49" charset="-122"/>
                <a:ea typeface="黑体" panose="02010609060101010101" pitchFamily="49" charset="-122"/>
              </a:rPr>
              <a:t>技术顾问</a:t>
            </a:r>
            <a:r>
              <a:rPr lang="zh-CN" altLang="en-US" sz="1800" b="1" dirty="0">
                <a:latin typeface="黑体" panose="02010609060101010101" pitchFamily="49" charset="-122"/>
                <a:ea typeface="黑体" panose="02010609060101010101" pitchFamily="49" charset="-122"/>
              </a:rPr>
              <a:t>，男，</a:t>
            </a:r>
            <a:r>
              <a:rPr lang="en-US" altLang="zh-CN" sz="1800" b="1" dirty="0">
                <a:latin typeface="黑体" panose="02010609060101010101" pitchFamily="49" charset="-122"/>
                <a:ea typeface="黑体" panose="02010609060101010101" pitchFamily="49" charset="-122"/>
              </a:rPr>
              <a:t>1974</a:t>
            </a:r>
            <a:r>
              <a:rPr lang="zh-CN" altLang="en-US" sz="1800" b="1" dirty="0">
                <a:latin typeface="黑体" panose="02010609060101010101" pitchFamily="49" charset="-122"/>
                <a:ea typeface="黑体" panose="02010609060101010101" pitchFamily="49" charset="-122"/>
              </a:rPr>
              <a:t>年出生，医学博士，副教授，师从韩德民院士，北京同仁医院耳鼻咽喉科副主任医师，美容外科主诊医师。</a:t>
            </a:r>
          </a:p>
        </p:txBody>
      </p:sp>
      <p:sp>
        <p:nvSpPr>
          <p:cNvPr id="2" name="文本框 1">
            <a:extLst>
              <a:ext uri="{FF2B5EF4-FFF2-40B4-BE49-F238E27FC236}">
                <a16:creationId xmlns:a16="http://schemas.microsoft.com/office/drawing/2014/main" id="{474E9F6F-8C74-84F7-518E-AB6A8DE9B3F0}"/>
              </a:ext>
            </a:extLst>
          </p:cNvPr>
          <p:cNvSpPr txBox="1"/>
          <p:nvPr/>
        </p:nvSpPr>
        <p:spPr>
          <a:xfrm>
            <a:off x="1350883" y="2802972"/>
            <a:ext cx="1707768" cy="338554"/>
          </a:xfrm>
          <a:prstGeom prst="rect">
            <a:avLst/>
          </a:prstGeom>
          <a:noFill/>
        </p:spPr>
        <p:txBody>
          <a:bodyPr wrap="square" rtlCol="0">
            <a:spAutoFit/>
          </a:bodyPr>
          <a:lstStyle/>
          <a:p>
            <a:pPr algn="ctr"/>
            <a:r>
              <a:rPr lang="zh-CN" altLang="en-US" sz="1600" b="1" dirty="0">
                <a:solidFill>
                  <a:schemeClr val="tx1">
                    <a:lumMod val="85000"/>
                    <a:lumOff val="15000"/>
                  </a:schemeClr>
                </a:solidFill>
                <a:latin typeface="思源黑体" panose="020B0500000000000000" pitchFamily="34" charset="-122"/>
                <a:ea typeface="思源黑体" panose="020B0500000000000000" pitchFamily="34" charset="-122"/>
              </a:rPr>
              <a:t>北京化工大学</a:t>
            </a:r>
          </a:p>
        </p:txBody>
      </p:sp>
      <p:sp>
        <p:nvSpPr>
          <p:cNvPr id="3" name="文本框 2">
            <a:extLst>
              <a:ext uri="{FF2B5EF4-FFF2-40B4-BE49-F238E27FC236}">
                <a16:creationId xmlns:a16="http://schemas.microsoft.com/office/drawing/2014/main" id="{F7CAFED4-80EC-B6C9-2793-1B8B719E97BF}"/>
              </a:ext>
            </a:extLst>
          </p:cNvPr>
          <p:cNvSpPr txBox="1"/>
          <p:nvPr/>
        </p:nvSpPr>
        <p:spPr>
          <a:xfrm>
            <a:off x="10094943" y="2802971"/>
            <a:ext cx="1707768" cy="338554"/>
          </a:xfrm>
          <a:prstGeom prst="rect">
            <a:avLst/>
          </a:prstGeom>
          <a:noFill/>
        </p:spPr>
        <p:txBody>
          <a:bodyPr wrap="square" rtlCol="0">
            <a:spAutoFit/>
          </a:bodyPr>
          <a:lstStyle/>
          <a:p>
            <a:pPr algn="ctr"/>
            <a:r>
              <a:rPr lang="zh-CN" altLang="en-US" sz="1600" b="1" dirty="0">
                <a:solidFill>
                  <a:schemeClr val="tx1">
                    <a:lumMod val="85000"/>
                    <a:lumOff val="15000"/>
                  </a:schemeClr>
                </a:solidFill>
                <a:latin typeface="思源黑体" panose="020B0500000000000000" pitchFamily="34" charset="-122"/>
                <a:ea typeface="思源黑体" panose="020B0500000000000000" pitchFamily="34" charset="-122"/>
              </a:rPr>
              <a:t>北京同仁医院</a:t>
            </a:r>
          </a:p>
        </p:txBody>
      </p:sp>
      <p:pic>
        <p:nvPicPr>
          <p:cNvPr id="4" name="Picture 4" descr="北京化工大学">
            <a:extLst>
              <a:ext uri="{FF2B5EF4-FFF2-40B4-BE49-F238E27FC236}">
                <a16:creationId xmlns:a16="http://schemas.microsoft.com/office/drawing/2014/main" id="{F8CB92F2-44F6-9D3D-7D5A-CC4DB9A75C8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21803" y="1591375"/>
            <a:ext cx="1202353" cy="1211597"/>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a:extLst>
              <a:ext uri="{FF2B5EF4-FFF2-40B4-BE49-F238E27FC236}">
                <a16:creationId xmlns:a16="http://schemas.microsoft.com/office/drawing/2014/main" id="{D7FC927F-8F71-BB8A-4F2A-3116A68D49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3924" y="1928705"/>
            <a:ext cx="2587782" cy="707044"/>
          </a:xfrm>
          <a:prstGeom prst="rect">
            <a:avLst/>
          </a:prstGeom>
        </p:spPr>
      </p:pic>
      <p:pic>
        <p:nvPicPr>
          <p:cNvPr id="7" name="图片 6">
            <a:extLst>
              <a:ext uri="{FF2B5EF4-FFF2-40B4-BE49-F238E27FC236}">
                <a16:creationId xmlns:a16="http://schemas.microsoft.com/office/drawing/2014/main" id="{A03C659B-2BEB-2B05-9AC3-272112C77A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7187" y="1996477"/>
            <a:ext cx="3857625" cy="571500"/>
          </a:xfrm>
          <a:prstGeom prst="rect">
            <a:avLst/>
          </a:prstGeom>
        </p:spPr>
      </p:pic>
      <p:sp>
        <p:nvSpPr>
          <p:cNvPr id="9" name="文本框 8">
            <a:extLst>
              <a:ext uri="{FF2B5EF4-FFF2-40B4-BE49-F238E27FC236}">
                <a16:creationId xmlns:a16="http://schemas.microsoft.com/office/drawing/2014/main" id="{09617338-205E-B126-193E-1A078BF65D59}"/>
              </a:ext>
            </a:extLst>
          </p:cNvPr>
          <p:cNvSpPr txBox="1"/>
          <p:nvPr/>
        </p:nvSpPr>
        <p:spPr>
          <a:xfrm>
            <a:off x="3780785" y="2679861"/>
            <a:ext cx="4496509" cy="584775"/>
          </a:xfrm>
          <a:prstGeom prst="rect">
            <a:avLst/>
          </a:prstGeom>
          <a:noFill/>
        </p:spPr>
        <p:txBody>
          <a:bodyPr wrap="square" rtlCol="0">
            <a:spAutoFit/>
          </a:bodyPr>
          <a:lstStyle/>
          <a:p>
            <a:pPr algn="ctr"/>
            <a:r>
              <a:rPr lang="zh-CN" altLang="en-US" sz="1600" b="1" dirty="0">
                <a:solidFill>
                  <a:schemeClr val="tx1">
                    <a:lumMod val="85000"/>
                    <a:lumOff val="15000"/>
                  </a:schemeClr>
                </a:solidFill>
                <a:latin typeface="思源黑体" panose="020B0500000000000000" pitchFamily="34" charset="-122"/>
                <a:ea typeface="思源黑体" panose="020B0500000000000000" pitchFamily="34" charset="-122"/>
              </a:rPr>
              <a:t>北京市耳鼻咽喉科研究所</a:t>
            </a:r>
            <a:endParaRPr lang="en-US" altLang="zh-CN" sz="1600" b="1" dirty="0">
              <a:solidFill>
                <a:schemeClr val="tx1">
                  <a:lumMod val="85000"/>
                  <a:lumOff val="15000"/>
                </a:schemeClr>
              </a:solidFill>
              <a:latin typeface="思源黑体" panose="020B0500000000000000" pitchFamily="34" charset="-122"/>
              <a:ea typeface="思源黑体" panose="020B0500000000000000" pitchFamily="34" charset="-122"/>
            </a:endParaRPr>
          </a:p>
          <a:p>
            <a:pPr algn="ctr"/>
            <a:r>
              <a:rPr lang="zh-CN" altLang="en-US" sz="1600" b="1" dirty="0">
                <a:solidFill>
                  <a:schemeClr val="tx1">
                    <a:lumMod val="85000"/>
                    <a:lumOff val="15000"/>
                  </a:schemeClr>
                </a:solidFill>
                <a:latin typeface="思源黑体" panose="020B0500000000000000" pitchFamily="34" charset="-122"/>
                <a:ea typeface="思源黑体" panose="020B0500000000000000" pitchFamily="34" charset="-122"/>
              </a:rPr>
              <a:t>（北京市耳鼻咽喉头颈科学生物工程研究中心）</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标题 1" hidden="1"/>
          <p:cNvSpPr>
            <a:spLocks noGrp="1"/>
          </p:cNvSpPr>
          <p:nvPr>
            <p:ph type="title"/>
          </p:nvPr>
        </p:nvSpPr>
        <p:spPr/>
        <p:txBody>
          <a:bodyPr anchor="ctr"/>
          <a:lstStyle/>
          <a:p>
            <a:pPr eaLnBrk="1" hangingPunct="1"/>
            <a:r>
              <a:rPr lang="en-US" altLang="zh-CN"/>
              <a:t>O l</a:t>
            </a:r>
            <a:endParaRPr lang="zh-CN" altLang="en-US"/>
          </a:p>
        </p:txBody>
      </p:sp>
      <p:sp>
        <p:nvSpPr>
          <p:cNvPr id="5" name="平行四边形 4"/>
          <p:cNvSpPr/>
          <p:nvPr/>
        </p:nvSpPr>
        <p:spPr>
          <a:xfrm>
            <a:off x="5200650" y="331788"/>
            <a:ext cx="6121400" cy="558800"/>
          </a:xfrm>
          <a:prstGeom prst="parallelogram">
            <a:avLst/>
          </a:prstGeom>
          <a:solidFill>
            <a:srgbClr val="00B0F0"/>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平行四边形 7"/>
          <p:cNvSpPr/>
          <p:nvPr/>
        </p:nvSpPr>
        <p:spPr>
          <a:xfrm>
            <a:off x="1136650" y="331788"/>
            <a:ext cx="3987800" cy="558800"/>
          </a:xfrm>
          <a:prstGeom prst="parallelogram">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zh-CN" altLang="en-US"/>
          </a:p>
        </p:txBody>
      </p:sp>
      <p:sp>
        <p:nvSpPr>
          <p:cNvPr id="21509" name="文本框 8"/>
          <p:cNvSpPr txBox="1">
            <a:spLocks noChangeArrowheads="1"/>
          </p:cNvSpPr>
          <p:nvPr/>
        </p:nvSpPr>
        <p:spPr bwMode="auto">
          <a:xfrm>
            <a:off x="1352550" y="381000"/>
            <a:ext cx="38735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en-US" sz="2800" b="1">
                <a:latin typeface="黑体" panose="02010609060101010101" pitchFamily="49" charset="-122"/>
                <a:ea typeface="黑体" panose="02010609060101010101" pitchFamily="49" charset="-122"/>
              </a:rPr>
              <a:t>二、企业情况简介</a:t>
            </a:r>
          </a:p>
        </p:txBody>
      </p:sp>
      <p:sp>
        <p:nvSpPr>
          <p:cNvPr id="21510" name="文本框 3"/>
          <p:cNvSpPr txBox="1">
            <a:spLocks noChangeArrowheads="1"/>
          </p:cNvSpPr>
          <p:nvPr/>
        </p:nvSpPr>
        <p:spPr bwMode="auto">
          <a:xfrm>
            <a:off x="5541963" y="347663"/>
            <a:ext cx="568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en-US" sz="2800" b="1" dirty="0">
                <a:solidFill>
                  <a:srgbClr val="FFFFFF"/>
                </a:solidFill>
                <a:latin typeface="黑体" panose="02010609060101010101" pitchFamily="49" charset="-122"/>
                <a:ea typeface="黑体" panose="02010609060101010101" pitchFamily="49" charset="-122"/>
              </a:rPr>
              <a:t>企业团队</a:t>
            </a:r>
            <a:r>
              <a:rPr lang="en-US" altLang="zh-CN" sz="2800" b="1" dirty="0">
                <a:solidFill>
                  <a:srgbClr val="FFFFFF"/>
                </a:solidFill>
                <a:latin typeface="黑体" panose="02010609060101010101" pitchFamily="49" charset="-122"/>
                <a:ea typeface="黑体" panose="02010609060101010101" pitchFamily="49" charset="-122"/>
              </a:rPr>
              <a:t>——</a:t>
            </a:r>
            <a:r>
              <a:rPr lang="zh-CN" altLang="en-US" sz="2800" b="1" dirty="0">
                <a:solidFill>
                  <a:srgbClr val="FFFFFF"/>
                </a:solidFill>
                <a:latin typeface="黑体" panose="02010609060101010101" pitchFamily="49" charset="-122"/>
                <a:ea typeface="黑体" panose="02010609060101010101" pitchFamily="49" charset="-122"/>
              </a:rPr>
              <a:t>经营</a:t>
            </a:r>
          </a:p>
        </p:txBody>
      </p:sp>
      <p:sp>
        <p:nvSpPr>
          <p:cNvPr id="21511" name="文本框 17"/>
          <p:cNvSpPr txBox="1">
            <a:spLocks noChangeArrowheads="1"/>
          </p:cNvSpPr>
          <p:nvPr/>
        </p:nvSpPr>
        <p:spPr bwMode="auto">
          <a:xfrm>
            <a:off x="3333510" y="1280294"/>
            <a:ext cx="8102278" cy="501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nSpc>
                <a:spcPct val="90000"/>
              </a:lnSpc>
              <a:spcBef>
                <a:spcPts val="1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 typeface="Wingdings" panose="05000000000000000000" pitchFamily="2" charset="2"/>
              <a:buChar char="Ø"/>
            </a:pPr>
            <a:r>
              <a:rPr lang="zh-CN" altLang="en-US" sz="1800" b="1" dirty="0">
                <a:latin typeface="黑体" panose="02010609060101010101" pitchFamily="49" charset="-122"/>
                <a:ea typeface="黑体" panose="02010609060101010101" pitchFamily="49" charset="-122"/>
              </a:rPr>
              <a:t>崔昌瑞，</a:t>
            </a:r>
            <a:r>
              <a:rPr lang="zh-CN" altLang="en-US" sz="1800" b="1" dirty="0">
                <a:solidFill>
                  <a:srgbClr val="FF0000"/>
                </a:solidFill>
                <a:latin typeface="黑体" panose="02010609060101010101" pitchFamily="49" charset="-122"/>
                <a:ea typeface="黑体" panose="02010609060101010101" pitchFamily="49" charset="-122"/>
              </a:rPr>
              <a:t>企业股东，总经理</a:t>
            </a:r>
            <a:r>
              <a:rPr lang="zh-CN" altLang="en-US" sz="1800" b="1" dirty="0">
                <a:latin typeface="黑体" panose="02010609060101010101" pitchFamily="49" charset="-122"/>
                <a:ea typeface="黑体" panose="02010609060101010101" pitchFamily="49" charset="-122"/>
              </a:rPr>
              <a:t>，男，</a:t>
            </a:r>
            <a:r>
              <a:rPr lang="en-US" altLang="zh-CN" sz="1800" b="1" dirty="0">
                <a:latin typeface="黑体" panose="02010609060101010101" pitchFamily="49" charset="-122"/>
                <a:ea typeface="黑体" panose="02010609060101010101" pitchFamily="49" charset="-122"/>
              </a:rPr>
              <a:t>1979</a:t>
            </a:r>
            <a:r>
              <a:rPr lang="zh-CN" altLang="en-US" sz="1800" b="1" dirty="0">
                <a:latin typeface="黑体" panose="02010609060101010101" pitchFamily="49" charset="-122"/>
                <a:ea typeface="黑体" panose="02010609060101010101" pitchFamily="49" charset="-122"/>
              </a:rPr>
              <a:t>年出生，本科学历。 </a:t>
            </a:r>
            <a:r>
              <a:rPr lang="en-US" altLang="zh-CN" sz="1800" b="1" dirty="0">
                <a:latin typeface="黑体" panose="02010609060101010101" pitchFamily="49" charset="-122"/>
                <a:ea typeface="黑体" panose="02010609060101010101" pitchFamily="49" charset="-122"/>
              </a:rPr>
              <a:t>2000</a:t>
            </a:r>
            <a:r>
              <a:rPr lang="zh-CN" altLang="en-US" sz="1800" b="1" dirty="0">
                <a:latin typeface="黑体" panose="02010609060101010101" pitchFamily="49" charset="-122"/>
                <a:ea typeface="黑体" panose="02010609060101010101" pitchFamily="49" charset="-122"/>
              </a:rPr>
              <a:t>年</a:t>
            </a:r>
            <a:r>
              <a:rPr lang="en-US" altLang="zh-CN" sz="1800" b="1" dirty="0">
                <a:latin typeface="黑体" panose="02010609060101010101" pitchFamily="49" charset="-122"/>
                <a:ea typeface="黑体" panose="02010609060101010101" pitchFamily="49" charset="-122"/>
              </a:rPr>
              <a:t>~ 2015</a:t>
            </a:r>
            <a:r>
              <a:rPr lang="zh-CN" altLang="en-US" sz="1800" b="1" dirty="0">
                <a:latin typeface="黑体" panose="02010609060101010101" pitchFamily="49" charset="-122"/>
                <a:ea typeface="黑体" panose="02010609060101010101" pitchFamily="49" charset="-122"/>
              </a:rPr>
              <a:t>年在中石化胜利油田某企业就职，历任技术经理、科技中心总经理；</a:t>
            </a:r>
            <a:r>
              <a:rPr lang="en-US" altLang="zh-CN" sz="1800" b="1" dirty="0">
                <a:latin typeface="黑体" panose="02010609060101010101" pitchFamily="49" charset="-122"/>
                <a:ea typeface="黑体" panose="02010609060101010101" pitchFamily="49" charset="-122"/>
              </a:rPr>
              <a:t>2015</a:t>
            </a:r>
            <a:r>
              <a:rPr lang="zh-CN" altLang="en-US" sz="1800" b="1" dirty="0">
                <a:latin typeface="黑体" panose="02010609060101010101" pitchFamily="49" charset="-122"/>
                <a:ea typeface="黑体" panose="02010609060101010101" pitchFamily="49" charset="-122"/>
              </a:rPr>
              <a:t>年，参与投资创建江苏众成复合材料有限责任公司。</a:t>
            </a:r>
          </a:p>
          <a:p>
            <a:pPr eaLnBrk="1" hangingPunct="1">
              <a:lnSpc>
                <a:spcPct val="150000"/>
              </a:lnSpc>
              <a:spcBef>
                <a:spcPct val="0"/>
              </a:spcBef>
              <a:buFont typeface="Wingdings" panose="05000000000000000000" pitchFamily="2" charset="2"/>
              <a:buChar char="Ø"/>
            </a:pPr>
            <a:r>
              <a:rPr lang="zh-CN" altLang="en-US" sz="1800" b="1" dirty="0">
                <a:latin typeface="黑体" panose="02010609060101010101" pitchFamily="49" charset="-122"/>
                <a:ea typeface="黑体" panose="02010609060101010101" pitchFamily="49" charset="-122"/>
              </a:rPr>
              <a:t>王波， </a:t>
            </a:r>
            <a:r>
              <a:rPr lang="zh-CN" altLang="en-US" sz="1800" b="1" dirty="0">
                <a:solidFill>
                  <a:srgbClr val="FF0000"/>
                </a:solidFill>
                <a:latin typeface="黑体" panose="02010609060101010101" pitchFamily="49" charset="-122"/>
                <a:ea typeface="黑体" panose="02010609060101010101" pitchFamily="49" charset="-122"/>
              </a:rPr>
              <a:t>销售副总</a:t>
            </a:r>
            <a:r>
              <a:rPr lang="zh-CN" altLang="en-US" sz="1800" b="1" dirty="0">
                <a:latin typeface="黑体" panose="02010609060101010101" pitchFamily="49" charset="-122"/>
                <a:ea typeface="黑体" panose="02010609060101010101" pitchFamily="49" charset="-122"/>
              </a:rPr>
              <a:t>，男，本科学历，</a:t>
            </a:r>
            <a:r>
              <a:rPr lang="en-US" altLang="zh-CN" sz="1800" b="1" dirty="0">
                <a:latin typeface="黑体" panose="02010609060101010101" pitchFamily="49" charset="-122"/>
                <a:ea typeface="黑体" panose="02010609060101010101" pitchFamily="49" charset="-122"/>
              </a:rPr>
              <a:t>1973</a:t>
            </a:r>
            <a:r>
              <a:rPr lang="zh-CN" altLang="en-US" sz="1800" b="1" dirty="0">
                <a:latin typeface="黑体" panose="02010609060101010101" pitchFamily="49" charset="-122"/>
                <a:ea typeface="黑体" panose="02010609060101010101" pitchFamily="49" charset="-122"/>
              </a:rPr>
              <a:t>年出生，</a:t>
            </a:r>
            <a:r>
              <a:rPr lang="en-US" altLang="zh-CN" sz="1800" b="1" dirty="0">
                <a:latin typeface="黑体" panose="02010609060101010101" pitchFamily="49" charset="-122"/>
                <a:ea typeface="黑体" panose="02010609060101010101" pitchFamily="49" charset="-122"/>
              </a:rPr>
              <a:t>2008</a:t>
            </a:r>
            <a:r>
              <a:rPr lang="zh-CN" altLang="en-US" sz="1800" b="1" dirty="0">
                <a:latin typeface="黑体" panose="02010609060101010101" pitchFamily="49" charset="-122"/>
                <a:ea typeface="黑体" panose="02010609060101010101" pitchFamily="49" charset="-122"/>
              </a:rPr>
              <a:t>年</a:t>
            </a:r>
            <a:r>
              <a:rPr lang="en-US" altLang="zh-CN" sz="1800" b="1" dirty="0">
                <a:latin typeface="黑体" panose="02010609060101010101" pitchFamily="49" charset="-122"/>
                <a:ea typeface="黑体" panose="02010609060101010101" pitchFamily="49" charset="-122"/>
              </a:rPr>
              <a:t>~ 2015</a:t>
            </a:r>
            <a:r>
              <a:rPr lang="zh-CN" altLang="en-US" sz="1800" b="1" dirty="0">
                <a:latin typeface="黑体" panose="02010609060101010101" pitchFamily="49" charset="-122"/>
                <a:ea typeface="黑体" panose="02010609060101010101" pitchFamily="49" charset="-122"/>
              </a:rPr>
              <a:t>年在中石化胜利油田某企业就职，历任销售经理、销售部总经理；</a:t>
            </a:r>
            <a:r>
              <a:rPr lang="en-US" altLang="zh-CN" sz="1800" b="1" dirty="0">
                <a:latin typeface="黑体" panose="02010609060101010101" pitchFamily="49" charset="-122"/>
                <a:ea typeface="黑体" panose="02010609060101010101" pitchFamily="49" charset="-122"/>
              </a:rPr>
              <a:t>2015</a:t>
            </a:r>
            <a:r>
              <a:rPr lang="zh-CN" altLang="en-US" sz="1800" b="1" dirty="0">
                <a:latin typeface="黑体" panose="02010609060101010101" pitchFamily="49" charset="-122"/>
                <a:ea typeface="黑体" panose="02010609060101010101" pitchFamily="49" charset="-122"/>
              </a:rPr>
              <a:t>年，参与投资创建江苏众成复合材料有限责任公司。</a:t>
            </a:r>
          </a:p>
          <a:p>
            <a:pPr eaLnBrk="1" hangingPunct="1">
              <a:lnSpc>
                <a:spcPct val="150000"/>
              </a:lnSpc>
              <a:spcBef>
                <a:spcPct val="0"/>
              </a:spcBef>
              <a:buFont typeface="Wingdings" panose="05000000000000000000" pitchFamily="2" charset="2"/>
              <a:buChar char="Ø"/>
            </a:pPr>
            <a:r>
              <a:rPr lang="zh-CN" altLang="en-US" sz="1800" b="1" dirty="0">
                <a:latin typeface="黑体" panose="02010609060101010101" pitchFamily="49" charset="-122"/>
                <a:ea typeface="黑体" panose="02010609060101010101" pitchFamily="49" charset="-122"/>
              </a:rPr>
              <a:t>王旭，</a:t>
            </a:r>
            <a:r>
              <a:rPr lang="zh-CN" altLang="en-US" sz="1800" b="1" dirty="0">
                <a:solidFill>
                  <a:srgbClr val="FF0000"/>
                </a:solidFill>
                <a:latin typeface="黑体" panose="02010609060101010101" pitchFamily="49" charset="-122"/>
                <a:ea typeface="黑体" panose="02010609060101010101" pitchFamily="49" charset="-122"/>
              </a:rPr>
              <a:t>企业股东，质量总监</a:t>
            </a:r>
            <a:r>
              <a:rPr lang="zh-CN" altLang="en-US" sz="1800" b="1" dirty="0">
                <a:latin typeface="黑体" panose="02010609060101010101" pitchFamily="49" charset="-122"/>
                <a:ea typeface="黑体" panose="02010609060101010101" pitchFamily="49" charset="-122"/>
              </a:rPr>
              <a:t>，男，本科学历，</a:t>
            </a:r>
            <a:r>
              <a:rPr lang="en-US" altLang="zh-CN" sz="1800" b="1" dirty="0">
                <a:latin typeface="黑体" panose="02010609060101010101" pitchFamily="49" charset="-122"/>
                <a:ea typeface="黑体" panose="02010609060101010101" pitchFamily="49" charset="-122"/>
              </a:rPr>
              <a:t>1990</a:t>
            </a:r>
            <a:r>
              <a:rPr lang="zh-CN" altLang="en-US" sz="1800" b="1" dirty="0">
                <a:latin typeface="黑体" panose="02010609060101010101" pitchFamily="49" charset="-122"/>
                <a:ea typeface="黑体" panose="02010609060101010101" pitchFamily="49" charset="-122"/>
              </a:rPr>
              <a:t>年出生，具备丰富的质量及知识产权管理经验。多年知识产权管理体系审核工作经验，审核企业</a:t>
            </a:r>
            <a:r>
              <a:rPr lang="en-US" altLang="zh-CN" sz="1800" b="1" dirty="0">
                <a:latin typeface="黑体" panose="02010609060101010101" pitchFamily="49" charset="-122"/>
                <a:ea typeface="黑体" panose="02010609060101010101" pitchFamily="49" charset="-122"/>
              </a:rPr>
              <a:t>300</a:t>
            </a:r>
            <a:r>
              <a:rPr lang="zh-CN" altLang="en-US" sz="1800" b="1" dirty="0">
                <a:latin typeface="黑体" panose="02010609060101010101" pitchFamily="49" charset="-122"/>
                <a:ea typeface="黑体" panose="02010609060101010101" pitchFamily="49" charset="-122"/>
              </a:rPr>
              <a:t>多家，具有丰富的产业渠道资源，对医疗器械注册业务较为熟悉。</a:t>
            </a:r>
          </a:p>
          <a:p>
            <a:pPr eaLnBrk="1" hangingPunct="1">
              <a:lnSpc>
                <a:spcPct val="150000"/>
              </a:lnSpc>
              <a:spcBef>
                <a:spcPct val="0"/>
              </a:spcBef>
              <a:buFont typeface="Wingdings" panose="05000000000000000000" pitchFamily="2" charset="2"/>
              <a:buChar char="Ø"/>
            </a:pPr>
            <a:r>
              <a:rPr lang="zh-CN" altLang="en-US" sz="1800" b="1" dirty="0">
                <a:latin typeface="黑体" panose="02010609060101010101" pitchFamily="49" charset="-122"/>
                <a:ea typeface="黑体" panose="02010609060101010101" pitchFamily="49" charset="-122"/>
              </a:rPr>
              <a:t>王宁， </a:t>
            </a:r>
            <a:r>
              <a:rPr lang="zh-CN" altLang="en-US" sz="1800" b="1" dirty="0">
                <a:solidFill>
                  <a:srgbClr val="FF0000"/>
                </a:solidFill>
                <a:latin typeface="黑体" panose="02010609060101010101" pitchFamily="49" charset="-122"/>
                <a:ea typeface="黑体" panose="02010609060101010101" pitchFamily="49" charset="-122"/>
              </a:rPr>
              <a:t>生产总监</a:t>
            </a:r>
            <a:r>
              <a:rPr lang="zh-CN" altLang="en-US" sz="1800" b="1" dirty="0">
                <a:latin typeface="黑体" panose="02010609060101010101" pitchFamily="49" charset="-122"/>
                <a:ea typeface="黑体" panose="02010609060101010101" pitchFamily="49" charset="-122"/>
              </a:rPr>
              <a:t>，男，本科学历，</a:t>
            </a:r>
            <a:r>
              <a:rPr lang="en-US" altLang="zh-CN" sz="1800" b="1" dirty="0">
                <a:latin typeface="黑体" panose="02010609060101010101" pitchFamily="49" charset="-122"/>
                <a:ea typeface="黑体" panose="02010609060101010101" pitchFamily="49" charset="-122"/>
              </a:rPr>
              <a:t>1979</a:t>
            </a:r>
            <a:r>
              <a:rPr lang="zh-CN" altLang="en-US" sz="1800" b="1" dirty="0">
                <a:latin typeface="黑体" panose="02010609060101010101" pitchFamily="49" charset="-122"/>
                <a:ea typeface="黑体" panose="02010609060101010101" pitchFamily="49" charset="-122"/>
              </a:rPr>
              <a:t>年出生，</a:t>
            </a:r>
            <a:r>
              <a:rPr lang="en-US" altLang="zh-CN" sz="1800" b="1" dirty="0">
                <a:latin typeface="黑体" panose="02010609060101010101" pitchFamily="49" charset="-122"/>
                <a:ea typeface="黑体" panose="02010609060101010101" pitchFamily="49" charset="-122"/>
              </a:rPr>
              <a:t>2003</a:t>
            </a:r>
            <a:r>
              <a:rPr lang="zh-CN" altLang="en-US" sz="1800" b="1" dirty="0">
                <a:latin typeface="黑体" panose="02010609060101010101" pitchFamily="49" charset="-122"/>
                <a:ea typeface="黑体" panose="02010609060101010101" pitchFamily="49" charset="-122"/>
              </a:rPr>
              <a:t>年</a:t>
            </a:r>
            <a:r>
              <a:rPr lang="en-US" altLang="zh-CN" sz="1800" b="1" dirty="0">
                <a:latin typeface="黑体" panose="02010609060101010101" pitchFamily="49" charset="-122"/>
                <a:ea typeface="黑体" panose="02010609060101010101" pitchFamily="49" charset="-122"/>
              </a:rPr>
              <a:t>~ 2015</a:t>
            </a:r>
            <a:r>
              <a:rPr lang="zh-CN" altLang="en-US" sz="1800" b="1" dirty="0">
                <a:latin typeface="黑体" panose="02010609060101010101" pitchFamily="49" charset="-122"/>
                <a:ea typeface="黑体" panose="02010609060101010101" pitchFamily="49" charset="-122"/>
              </a:rPr>
              <a:t>年在中石化胜利油田某企业就职，历任车间主任、生产经理；</a:t>
            </a:r>
            <a:r>
              <a:rPr lang="en-US" altLang="zh-CN" sz="1800" b="1" dirty="0">
                <a:latin typeface="黑体" panose="02010609060101010101" pitchFamily="49" charset="-122"/>
                <a:ea typeface="黑体" panose="02010609060101010101" pitchFamily="49" charset="-122"/>
              </a:rPr>
              <a:t>2015</a:t>
            </a:r>
            <a:r>
              <a:rPr lang="zh-CN" altLang="en-US" sz="1800" b="1" dirty="0">
                <a:latin typeface="黑体" panose="02010609060101010101" pitchFamily="49" charset="-122"/>
                <a:ea typeface="黑体" panose="02010609060101010101" pitchFamily="49" charset="-122"/>
              </a:rPr>
              <a:t>年，参与投资创建江苏众成复合材料有限责任公司。</a:t>
            </a:r>
          </a:p>
        </p:txBody>
      </p:sp>
      <p:sp>
        <p:nvSpPr>
          <p:cNvPr id="10" name="文本框 9">
            <a:extLst>
              <a:ext uri="{FF2B5EF4-FFF2-40B4-BE49-F238E27FC236}">
                <a16:creationId xmlns:a16="http://schemas.microsoft.com/office/drawing/2014/main" id="{E4B03AB5-31D3-B2E5-4251-CB72BC841AF7}"/>
              </a:ext>
            </a:extLst>
          </p:cNvPr>
          <p:cNvSpPr txBox="1"/>
          <p:nvPr/>
        </p:nvSpPr>
        <p:spPr>
          <a:xfrm>
            <a:off x="825164" y="1784595"/>
            <a:ext cx="1707768" cy="400110"/>
          </a:xfrm>
          <a:prstGeom prst="rect">
            <a:avLst/>
          </a:prstGeom>
          <a:noFill/>
        </p:spPr>
        <p:txBody>
          <a:bodyPr wrap="square" rtlCol="0">
            <a:spAutoFit/>
          </a:bodyPr>
          <a:lstStyle/>
          <a:p>
            <a:pPr algn="ctr"/>
            <a:r>
              <a:rPr lang="zh-CN" altLang="en-US" sz="2000" b="1" dirty="0">
                <a:solidFill>
                  <a:srgbClr val="FF0000"/>
                </a:solidFill>
                <a:latin typeface="思源黑体" panose="020B0500000000000000" pitchFamily="34" charset="-122"/>
                <a:ea typeface="思源黑体" panose="020B0500000000000000" pitchFamily="34" charset="-122"/>
              </a:rPr>
              <a:t>配合默契</a:t>
            </a:r>
          </a:p>
        </p:txBody>
      </p:sp>
      <p:sp>
        <p:nvSpPr>
          <p:cNvPr id="11" name="文本框 10">
            <a:extLst>
              <a:ext uri="{FF2B5EF4-FFF2-40B4-BE49-F238E27FC236}">
                <a16:creationId xmlns:a16="http://schemas.microsoft.com/office/drawing/2014/main" id="{67EAA51D-5F0F-F9F0-9BFA-D1EB8F1449E3}"/>
              </a:ext>
            </a:extLst>
          </p:cNvPr>
          <p:cNvSpPr txBox="1"/>
          <p:nvPr/>
        </p:nvSpPr>
        <p:spPr>
          <a:xfrm>
            <a:off x="825164" y="2182908"/>
            <a:ext cx="1707768" cy="400110"/>
          </a:xfrm>
          <a:prstGeom prst="rect">
            <a:avLst/>
          </a:prstGeom>
          <a:noFill/>
        </p:spPr>
        <p:txBody>
          <a:bodyPr wrap="square" rtlCol="0">
            <a:spAutoFit/>
          </a:bodyPr>
          <a:lstStyle/>
          <a:p>
            <a:pPr algn="ctr"/>
            <a:r>
              <a:rPr lang="zh-CN" altLang="en-US" sz="2000" b="1" dirty="0">
                <a:solidFill>
                  <a:srgbClr val="FF0000"/>
                </a:solidFill>
                <a:latin typeface="思源黑体" panose="020B0500000000000000" pitchFamily="34" charset="-122"/>
                <a:ea typeface="思源黑体" panose="020B0500000000000000" pitchFamily="34" charset="-122"/>
              </a:rPr>
              <a:t>连续创业</a:t>
            </a:r>
          </a:p>
        </p:txBody>
      </p:sp>
      <p:pic>
        <p:nvPicPr>
          <p:cNvPr id="12" name="图片 11" descr="51miz-E1073693-4424B31C (1)">
            <a:extLst>
              <a:ext uri="{FF2B5EF4-FFF2-40B4-BE49-F238E27FC236}">
                <a16:creationId xmlns:a16="http://schemas.microsoft.com/office/drawing/2014/main" id="{DC8BC0EF-73DD-B9A6-FF84-58F0CE0C8E75}"/>
              </a:ext>
            </a:extLst>
          </p:cNvPr>
          <p:cNvPicPr>
            <a:picLocks noChangeAspect="1"/>
          </p:cNvPicPr>
          <p:nvPr/>
        </p:nvPicPr>
        <p:blipFill>
          <a:blip r:embed="rId2">
            <a:alphaModFix amt="62000"/>
            <a:extLst>
              <a:ext uri="{BEBA8EAE-BF5A-486C-A8C5-ECC9F3942E4B}">
                <a14:imgProps xmlns:a14="http://schemas.microsoft.com/office/drawing/2010/main">
                  <a14:imgLayer r:embed="rId3">
                    <a14:imgEffect>
                      <a14:colorTemperature colorTemp="8342"/>
                    </a14:imgEffect>
                    <a14:imgEffect>
                      <a14:saturation sat="90000"/>
                    </a14:imgEffect>
                  </a14:imgLayer>
                </a14:imgProps>
              </a:ext>
            </a:extLst>
          </a:blip>
          <a:stretch>
            <a:fillRect/>
          </a:stretch>
        </p:blipFill>
        <p:spPr>
          <a:xfrm>
            <a:off x="653349" y="4305346"/>
            <a:ext cx="2045545" cy="1915611"/>
          </a:xfrm>
          <a:prstGeom prst="rect">
            <a:avLst/>
          </a:prstGeom>
        </p:spPr>
      </p:pic>
    </p:spTree>
    <p:extLst>
      <p:ext uri="{BB962C8B-B14F-4D97-AF65-F5344CB8AC3E}">
        <p14:creationId xmlns:p14="http://schemas.microsoft.com/office/powerpoint/2010/main" val="835164122"/>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a:xfrm>
            <a:off x="8647113" y="6240463"/>
            <a:ext cx="2909887" cy="206375"/>
          </a:xfrm>
        </p:spPr>
        <p:txBody>
          <a:bodyPr/>
          <a:lstStyle/>
          <a:p>
            <a:pPr>
              <a:defRPr/>
            </a:pPr>
            <a:fld id="{B49E77E4-2B40-4EED-8BE8-35FCB312B631}" type="slidenum">
              <a:rPr lang="zh-CN" altLang="en-US"/>
              <a:pPr>
                <a:defRPr/>
              </a:pPr>
              <a:t>8</a:t>
            </a:fld>
            <a:endParaRPr lang="zh-CN" altLang="en-US"/>
          </a:p>
        </p:txBody>
      </p:sp>
      <p:grpSp>
        <p:nvGrpSpPr>
          <p:cNvPr id="22531" name="组合 4"/>
          <p:cNvGrpSpPr>
            <a:grpSpLocks/>
          </p:cNvGrpSpPr>
          <p:nvPr/>
        </p:nvGrpSpPr>
        <p:grpSpPr bwMode="auto">
          <a:xfrm>
            <a:off x="649288" y="247650"/>
            <a:ext cx="10841037" cy="644525"/>
            <a:chOff x="194" y="618"/>
            <a:chExt cx="17698" cy="1015"/>
          </a:xfrm>
        </p:grpSpPr>
        <p:sp>
          <p:nvSpPr>
            <p:cNvPr id="22539" name="文本框 5"/>
            <p:cNvSpPr>
              <a:spLocks noChangeArrowheads="1"/>
            </p:cNvSpPr>
            <p:nvPr/>
          </p:nvSpPr>
          <p:spPr bwMode="auto">
            <a:xfrm>
              <a:off x="194" y="618"/>
              <a:ext cx="8362" cy="1015"/>
            </a:xfrm>
            <a:prstGeom prst="parallelogram">
              <a:avLst>
                <a:gd name="adj" fmla="val 24982"/>
              </a:avLst>
            </a:prstGeom>
            <a:noFill/>
            <a:ln w="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zh-CN" sz="2800" b="1" dirty="0">
                  <a:latin typeface="黑体" panose="02010609060101010101" pitchFamily="49" charset="-122"/>
                  <a:ea typeface="黑体" panose="02010609060101010101" pitchFamily="49" charset="-122"/>
                  <a:sym typeface="+mn-ea"/>
                </a:rPr>
                <a:t>三、创</a:t>
              </a:r>
              <a:r>
                <a:rPr lang="zh-CN" altLang="en-US" sz="2800" b="1" dirty="0">
                  <a:latin typeface="黑体" panose="02010609060101010101" pitchFamily="49" charset="-122"/>
                  <a:ea typeface="黑体" panose="02010609060101010101" pitchFamily="49" charset="-122"/>
                  <a:sym typeface="+mn-ea"/>
                </a:rPr>
                <a:t>业</a:t>
              </a:r>
              <a:r>
                <a:rPr lang="zh-CN" altLang="zh-CN" sz="2800" b="1" dirty="0">
                  <a:latin typeface="黑体" panose="02010609060101010101" pitchFamily="49" charset="-122"/>
                  <a:ea typeface="黑体" panose="02010609060101010101" pitchFamily="49" charset="-122"/>
                  <a:sym typeface="+mn-ea"/>
                </a:rPr>
                <a:t>项目</a:t>
              </a:r>
              <a:r>
                <a:rPr lang="zh-CN" altLang="en-US" sz="2800" b="1" dirty="0">
                  <a:latin typeface="黑体" panose="02010609060101010101" pitchFamily="49" charset="-122"/>
                  <a:ea typeface="黑体" panose="02010609060101010101" pitchFamily="49" charset="-122"/>
                  <a:sym typeface="+mn-ea"/>
                </a:rPr>
                <a:t>背景及内容</a:t>
              </a:r>
              <a:endParaRPr lang="zh-CN" altLang="zh-CN" sz="2800" b="1" dirty="0">
                <a:latin typeface="黑体" panose="02010609060101010101" pitchFamily="49" charset="-122"/>
                <a:ea typeface="黑体" panose="02010609060101010101" pitchFamily="49" charset="-122"/>
                <a:sym typeface="+mn-ea"/>
              </a:endParaRPr>
            </a:p>
          </p:txBody>
        </p:sp>
        <p:sp>
          <p:nvSpPr>
            <p:cNvPr id="7" name="文本框 6"/>
            <p:cNvSpPr txBox="1"/>
            <p:nvPr/>
          </p:nvSpPr>
          <p:spPr>
            <a:xfrm>
              <a:off x="8504" y="618"/>
              <a:ext cx="9388" cy="1007"/>
            </a:xfrm>
            <a:prstGeom prst="parallelogram">
              <a:avLst/>
            </a:prstGeom>
            <a:solidFill>
              <a:srgbClr val="00B0F0"/>
            </a:solidFill>
          </p:spPr>
          <p:txBody>
            <a:bodyPr>
              <a:spAutoFit/>
            </a:bodyPr>
            <a:lstStyle/>
            <a:p>
              <a:pPr eaLnBrk="1" fontAlgn="auto" hangingPunct="1">
                <a:spcBef>
                  <a:spcPts val="0"/>
                </a:spcBef>
                <a:spcAft>
                  <a:spcPts val="0"/>
                </a:spcAft>
                <a:defRPr/>
              </a:pPr>
              <a:r>
                <a:rPr lang="en-US" sz="2800" dirty="0">
                  <a:gradFill>
                    <a:gsLst>
                      <a:gs pos="0">
                        <a:srgbClr val="7B32B2"/>
                      </a:gs>
                      <a:gs pos="100000">
                        <a:srgbClr val="401A5D"/>
                      </a:gs>
                    </a:gsLst>
                    <a:lin scaled="0"/>
                  </a:gra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          </a:t>
              </a:r>
              <a:r>
                <a:rPr lang="zh-CN" altLang="en-US" sz="2800" b="1" dirty="0">
                  <a:solidFill>
                    <a:schemeClr val="bg1"/>
                  </a:solidFill>
                  <a:latin typeface="黑体" panose="02010609060101010101" pitchFamily="49" charset="-122"/>
                  <a:ea typeface="黑体" panose="02010609060101010101" pitchFamily="49" charset="-122"/>
                  <a:sym typeface="+mn-ea"/>
                </a:rPr>
                <a:t>项目背景</a:t>
              </a:r>
              <a:endParaRPr lang="zh-CN" altLang="en-US" sz="2800" b="1" dirty="0">
                <a:gradFill>
                  <a:gsLst>
                    <a:gs pos="0">
                      <a:srgbClr val="7B32B2"/>
                    </a:gs>
                    <a:gs pos="100000">
                      <a:srgbClr val="401A5D"/>
                    </a:gs>
                  </a:gsLst>
                  <a:lin scaled="0"/>
                </a:gradFill>
                <a:latin typeface="黑体" panose="02010609060101010101" pitchFamily="49" charset="-122"/>
                <a:ea typeface="黑体" panose="02010609060101010101" pitchFamily="49" charset="-122"/>
                <a:sym typeface="+mn-ea"/>
              </a:endParaRPr>
            </a:p>
          </p:txBody>
        </p:sp>
      </p:grpSp>
      <p:sp>
        <p:nvSpPr>
          <p:cNvPr id="22532" name="文本框 14"/>
          <p:cNvSpPr txBox="1">
            <a:spLocks noChangeArrowheads="1"/>
          </p:cNvSpPr>
          <p:nvPr/>
        </p:nvSpPr>
        <p:spPr bwMode="auto">
          <a:xfrm>
            <a:off x="1870075" y="4621213"/>
            <a:ext cx="361950"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latin typeface="黑体" panose="02010609060101010101" pitchFamily="49" charset="-122"/>
              <a:ea typeface="黑体" panose="02010609060101010101" pitchFamily="49" charset="-122"/>
            </a:endParaRPr>
          </a:p>
        </p:txBody>
      </p:sp>
      <p:sp>
        <p:nvSpPr>
          <p:cNvPr id="22533" name="矩形 17"/>
          <p:cNvSpPr>
            <a:spLocks noChangeArrowheads="1"/>
          </p:cNvSpPr>
          <p:nvPr/>
        </p:nvSpPr>
        <p:spPr bwMode="auto">
          <a:xfrm>
            <a:off x="914400" y="1900238"/>
            <a:ext cx="27209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en-US" sz="2400" b="1" dirty="0">
                <a:solidFill>
                  <a:srgbClr val="FF0000"/>
                </a:solidFill>
                <a:latin typeface="黑体" panose="02010609060101010101" pitchFamily="49" charset="-122"/>
                <a:ea typeface="黑体" panose="02010609060101010101" pitchFamily="49" charset="-122"/>
              </a:rPr>
              <a:t>国家及省市战略</a:t>
            </a:r>
            <a:endParaRPr lang="en-US" altLang="zh-CN" sz="2400" b="1" dirty="0">
              <a:solidFill>
                <a:srgbClr val="FF0000"/>
              </a:solidFill>
              <a:latin typeface="黑体" panose="02010609060101010101" pitchFamily="49" charset="-122"/>
              <a:ea typeface="黑体" panose="02010609060101010101" pitchFamily="49" charset="-122"/>
            </a:endParaRPr>
          </a:p>
        </p:txBody>
      </p:sp>
      <p:sp>
        <p:nvSpPr>
          <p:cNvPr id="3" name="矩形 2"/>
          <p:cNvSpPr/>
          <p:nvPr/>
        </p:nvSpPr>
        <p:spPr>
          <a:xfrm>
            <a:off x="729205" y="2400300"/>
            <a:ext cx="10695007" cy="3582199"/>
          </a:xfrm>
          <a:prstGeom prst="rect">
            <a:avLst/>
          </a:prstGeom>
        </p:spPr>
        <p:txBody>
          <a:bodyPr wrap="square">
            <a:spAutoFit/>
          </a:bodyPr>
          <a:lstStyle/>
          <a:p>
            <a:pPr marL="285750" indent="-285750" eaLnBrk="1" fontAlgn="auto" hangingPunct="1">
              <a:lnSpc>
                <a:spcPct val="150000"/>
              </a:lnSpc>
              <a:spcBef>
                <a:spcPts val="0"/>
              </a:spcBef>
              <a:spcAft>
                <a:spcPts val="0"/>
              </a:spcAft>
              <a:buFont typeface="Wingdings" panose="05000000000000000000" pitchFamily="2" charset="2"/>
              <a:buChar char="p"/>
              <a:defRPr/>
            </a:pPr>
            <a:r>
              <a:rPr kumimoji="1" lang="en-US" altLang="zh-CN" sz="2000" dirty="0">
                <a:latin typeface="黑体" panose="02010609060101010101" pitchFamily="49" charset="-122"/>
                <a:ea typeface="黑体" panose="02010609060101010101" pitchFamily="49" charset="-122"/>
                <a:cs typeface="Times New Roman" panose="02020603050405020304" pitchFamily="18" charset="0"/>
              </a:rPr>
              <a:t>《</a:t>
            </a:r>
            <a:r>
              <a:rPr kumimoji="1" lang="zh-CN" altLang="en-US" sz="2000" dirty="0">
                <a:latin typeface="黑体" panose="02010609060101010101" pitchFamily="49" charset="-122"/>
                <a:ea typeface="黑体" panose="02010609060101010101" pitchFamily="49" charset="-122"/>
                <a:cs typeface="Times New Roman" panose="02020603050405020304" pitchFamily="18" charset="0"/>
              </a:rPr>
              <a:t>“十四五”医药工业发展规划</a:t>
            </a:r>
            <a:r>
              <a:rPr kumimoji="1" lang="en-US" altLang="zh-CN" sz="2000" dirty="0">
                <a:latin typeface="黑体" panose="02010609060101010101" pitchFamily="49" charset="-122"/>
                <a:ea typeface="黑体" panose="02010609060101010101" pitchFamily="49" charset="-122"/>
                <a:cs typeface="Times New Roman" panose="02020603050405020304" pitchFamily="18" charset="0"/>
              </a:rPr>
              <a:t>》</a:t>
            </a:r>
            <a:r>
              <a:rPr kumimoji="1" lang="zh-CN" altLang="en-US" sz="2000" dirty="0">
                <a:latin typeface="黑体" panose="02010609060101010101" pitchFamily="49" charset="-122"/>
                <a:ea typeface="黑体" panose="02010609060101010101" pitchFamily="49" charset="-122"/>
                <a:cs typeface="Times New Roman" panose="02020603050405020304" pitchFamily="18" charset="0"/>
              </a:rPr>
              <a:t>：“</a:t>
            </a:r>
            <a:r>
              <a:rPr lang="zh-CN" altLang="en-US" dirty="0">
                <a:latin typeface="黑体" panose="02010609060101010101" pitchFamily="49" charset="-122"/>
                <a:ea typeface="黑体" panose="02010609060101010101" pitchFamily="49" charset="-122"/>
              </a:rPr>
              <a:t>重点发展</a:t>
            </a:r>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的各类分子诊断产品，</a:t>
            </a:r>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等高端植入介入产品；重组胶原蛋白类、</a:t>
            </a:r>
            <a:r>
              <a:rPr lang="zh-CN" altLang="en-US" sz="2000" dirty="0">
                <a:solidFill>
                  <a:srgbClr val="FF0000"/>
                </a:solidFill>
                <a:latin typeface="黑体" panose="02010609060101010101" pitchFamily="49" charset="-122"/>
                <a:ea typeface="黑体" panose="02010609060101010101" pitchFamily="49" charset="-122"/>
              </a:rPr>
              <a:t>可降解材料</a:t>
            </a:r>
            <a:r>
              <a:rPr lang="zh-CN" altLang="en-US" dirty="0">
                <a:latin typeface="黑体" panose="02010609060101010101" pitchFamily="49" charset="-122"/>
                <a:ea typeface="黑体" panose="02010609060101010101" pitchFamily="49" charset="-122"/>
              </a:rPr>
              <a:t>、</a:t>
            </a:r>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等生物医用材料。</a:t>
            </a:r>
            <a:r>
              <a:rPr kumimoji="1" lang="zh-CN" altLang="en-US" dirty="0">
                <a:latin typeface="黑体" panose="02010609060101010101" pitchFamily="49" charset="-122"/>
                <a:ea typeface="黑体" panose="02010609060101010101" pitchFamily="49" charset="-122"/>
                <a:cs typeface="Times New Roman" panose="02020603050405020304" pitchFamily="18" charset="0"/>
              </a:rPr>
              <a:t>”的医疗器械重点领域。</a:t>
            </a:r>
            <a:endParaRPr kumimoji="1" lang="en-US" altLang="zh-CN" dirty="0">
              <a:latin typeface="黑体" panose="02010609060101010101" pitchFamily="49" charset="-122"/>
              <a:ea typeface="黑体" panose="02010609060101010101" pitchFamily="49" charset="-122"/>
              <a:cs typeface="Times New Roman" panose="02020603050405020304" pitchFamily="18" charset="0"/>
            </a:endParaRPr>
          </a:p>
          <a:p>
            <a:pPr marL="285750" indent="-285750" eaLnBrk="1" fontAlgn="auto" hangingPunct="1">
              <a:lnSpc>
                <a:spcPct val="150000"/>
              </a:lnSpc>
              <a:spcBef>
                <a:spcPts val="0"/>
              </a:spcBef>
              <a:spcAft>
                <a:spcPts val="0"/>
              </a:spcAft>
              <a:buFont typeface="Wingdings" panose="05000000000000000000" pitchFamily="2" charset="2"/>
              <a:buChar char="p"/>
              <a:defRPr/>
            </a:pPr>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山东省医药工业“十四五”发展规划</a:t>
            </a:r>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支持开发</a:t>
            </a:r>
            <a:r>
              <a:rPr lang="zh-CN" altLang="en-US" sz="2000" dirty="0">
                <a:solidFill>
                  <a:srgbClr val="FF0000"/>
                </a:solidFill>
                <a:latin typeface="黑体" panose="02010609060101010101" pitchFamily="49" charset="-122"/>
                <a:ea typeface="黑体" panose="02010609060101010101" pitchFamily="49" charset="-122"/>
              </a:rPr>
              <a:t>可降解生物材料</a:t>
            </a:r>
            <a:r>
              <a:rPr lang="zh-CN" altLang="en-US" dirty="0">
                <a:latin typeface="黑体" panose="02010609060101010101" pitchFamily="49" charset="-122"/>
                <a:ea typeface="黑体" panose="02010609060101010101" pitchFamily="49" charset="-122"/>
              </a:rPr>
              <a:t>、体内植入材料、</a:t>
            </a:r>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等。加快开发介入栓塞材料、</a:t>
            </a:r>
            <a:r>
              <a:rPr lang="zh-CN" altLang="en-US" sz="2000" dirty="0">
                <a:solidFill>
                  <a:srgbClr val="FF0000"/>
                </a:solidFill>
                <a:latin typeface="黑体" panose="02010609060101010101" pitchFamily="49" charset="-122"/>
                <a:ea typeface="黑体" panose="02010609060101010101" pitchFamily="49" charset="-122"/>
              </a:rPr>
              <a:t>止血材料</a:t>
            </a:r>
            <a:r>
              <a:rPr lang="zh-CN" altLang="en-US" dirty="0">
                <a:latin typeface="黑体" panose="02010609060101010101" pitchFamily="49" charset="-122"/>
                <a:ea typeface="黑体" panose="02010609060101010101" pitchFamily="49" charset="-122"/>
              </a:rPr>
              <a:t>、</a:t>
            </a:r>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a:t>
            </a:r>
            <a:r>
              <a:rPr lang="zh-CN" altLang="en-US" sz="2000" dirty="0">
                <a:solidFill>
                  <a:srgbClr val="FF0000"/>
                </a:solidFill>
                <a:latin typeface="黑体" panose="02010609060101010101" pitchFamily="49" charset="-122"/>
                <a:ea typeface="黑体" panose="02010609060101010101" pitchFamily="49" charset="-122"/>
              </a:rPr>
              <a:t>可降解血管（腔道）支架</a:t>
            </a:r>
            <a:r>
              <a:rPr lang="zh-CN" altLang="en-US" dirty="0">
                <a:latin typeface="黑体" panose="02010609060101010101" pitchFamily="49" charset="-122"/>
                <a:ea typeface="黑体" panose="02010609060101010101" pitchFamily="49" charset="-122"/>
              </a:rPr>
              <a:t>、涂药支架、</a:t>
            </a:r>
            <a:r>
              <a:rPr lang="zh-CN" altLang="en-US" sz="2000" dirty="0">
                <a:solidFill>
                  <a:srgbClr val="FF0000"/>
                </a:solidFill>
                <a:latin typeface="黑体" panose="02010609060101010101" pitchFamily="49" charset="-122"/>
                <a:ea typeface="黑体" panose="02010609060101010101" pitchFamily="49" charset="-122"/>
              </a:rPr>
              <a:t>人工血管（组织、器官）</a:t>
            </a:r>
            <a:r>
              <a:rPr lang="zh-CN" altLang="en-US" dirty="0">
                <a:latin typeface="黑体" panose="02010609060101010101" pitchFamily="49" charset="-122"/>
                <a:ea typeface="黑体" panose="02010609060101010101" pitchFamily="49" charset="-122"/>
              </a:rPr>
              <a:t>、</a:t>
            </a:r>
            <a:r>
              <a:rPr lang="zh-CN" altLang="en-US" sz="2000" dirty="0">
                <a:solidFill>
                  <a:srgbClr val="FF0000"/>
                </a:solidFill>
                <a:latin typeface="黑体" panose="02010609060101010101" pitchFamily="49" charset="-122"/>
                <a:ea typeface="黑体" panose="02010609060101010101" pitchFamily="49" charset="-122"/>
              </a:rPr>
              <a:t>可降解缝合线</a:t>
            </a:r>
            <a:r>
              <a:rPr lang="zh-CN" altLang="en-US" dirty="0">
                <a:latin typeface="黑体" panose="02010609060101010101" pitchFamily="49" charset="-122"/>
                <a:ea typeface="黑体" panose="02010609060101010101" pitchFamily="49" charset="-122"/>
              </a:rPr>
              <a:t>等产品。</a:t>
            </a:r>
            <a:endParaRPr lang="en-US" altLang="zh-CN" sz="2000" dirty="0">
              <a:latin typeface="黑体" panose="02010609060101010101" pitchFamily="49" charset="-122"/>
              <a:ea typeface="黑体" panose="02010609060101010101" pitchFamily="49" charset="-122"/>
            </a:endParaRPr>
          </a:p>
          <a:p>
            <a:pPr marL="285750" indent="-285750" eaLnBrk="1" fontAlgn="auto" hangingPunct="1">
              <a:lnSpc>
                <a:spcPct val="150000"/>
              </a:lnSpc>
              <a:spcBef>
                <a:spcPts val="0"/>
              </a:spcBef>
              <a:spcAft>
                <a:spcPts val="0"/>
              </a:spcAft>
              <a:buFont typeface="Wingdings" panose="05000000000000000000" pitchFamily="2" charset="2"/>
              <a:buChar char="p"/>
              <a:defRPr/>
            </a:pPr>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济南市打造先进制造和数字经济标志性产业链群实施方案</a:t>
            </a:r>
            <a:r>
              <a:rPr lang="en-US" altLang="zh-CN" dirty="0">
                <a:latin typeface="黑体" panose="02010609060101010101" pitchFamily="49" charset="-122"/>
                <a:ea typeface="黑体" panose="02010609060101010101" pitchFamily="49" charset="-122"/>
              </a:rPr>
              <a:t>》 </a:t>
            </a:r>
            <a:r>
              <a:rPr kumimoji="1" lang="zh-CN" altLang="en-US" b="1" dirty="0">
                <a:latin typeface="黑体" panose="02010609060101010101" pitchFamily="49" charset="-122"/>
                <a:ea typeface="黑体" panose="02010609060101010101" pitchFamily="49" charset="-122"/>
                <a:cs typeface="Times New Roman" panose="02020603050405020304" pitchFamily="18" charset="0"/>
              </a:rPr>
              <a:t>：</a:t>
            </a:r>
            <a:r>
              <a:rPr kumimoji="1" lang="zh-CN" altLang="en-US" b="1" dirty="0">
                <a:solidFill>
                  <a:srgbClr val="FF0000"/>
                </a:solidFill>
                <a:latin typeface="黑体" panose="02010609060101010101" pitchFamily="49" charset="-122"/>
                <a:ea typeface="黑体" panose="02010609060101010101" pitchFamily="49" charset="-122"/>
                <a:cs typeface="Times New Roman" panose="02020603050405020304" pitchFamily="18" charset="0"/>
              </a:rPr>
              <a:t>生物医药与大健康产业是济南市重点突破的四大主导支柱产业之一</a:t>
            </a:r>
            <a:r>
              <a:rPr kumimoji="1" lang="zh-CN" altLang="en-US" b="1" dirty="0">
                <a:latin typeface="黑体" panose="02010609060101010101" pitchFamily="49" charset="-122"/>
                <a:ea typeface="黑体" panose="02010609060101010101" pitchFamily="49" charset="-122"/>
                <a:cs typeface="Times New Roman" panose="02020603050405020304" pitchFamily="18" charset="0"/>
              </a:rPr>
              <a:t>，</a:t>
            </a:r>
            <a:r>
              <a:rPr lang="zh-CN" altLang="en-US" dirty="0">
                <a:latin typeface="黑体" panose="02010609060101010101" pitchFamily="49" charset="-122"/>
                <a:ea typeface="黑体" panose="02010609060101010101" pitchFamily="49" charset="-122"/>
              </a:rPr>
              <a:t>将生物医药产业链群作为重点突破的</a:t>
            </a:r>
            <a:r>
              <a:rPr lang="en-US" altLang="zh-CN" dirty="0">
                <a:latin typeface="黑体" panose="02010609060101010101" pitchFamily="49" charset="-122"/>
                <a:ea typeface="黑体" panose="02010609060101010101" pitchFamily="49" charset="-122"/>
              </a:rPr>
              <a:t>10</a:t>
            </a:r>
            <a:r>
              <a:rPr lang="zh-CN" altLang="en-US" dirty="0">
                <a:latin typeface="黑体" panose="02010609060101010101" pitchFamily="49" charset="-122"/>
                <a:ea typeface="黑体" panose="02010609060101010101" pitchFamily="49" charset="-122"/>
              </a:rPr>
              <a:t>个标志性产业链群之一，规划到</a:t>
            </a:r>
            <a:r>
              <a:rPr lang="en-US" altLang="zh-CN" dirty="0">
                <a:latin typeface="黑体" panose="02010609060101010101" pitchFamily="49" charset="-122"/>
                <a:ea typeface="黑体" panose="02010609060101010101" pitchFamily="49" charset="-122"/>
              </a:rPr>
              <a:t>2025</a:t>
            </a:r>
            <a:r>
              <a:rPr lang="zh-CN" altLang="en-US" dirty="0">
                <a:latin typeface="黑体" panose="02010609060101010101" pitchFamily="49" charset="-122"/>
                <a:ea typeface="黑体" panose="02010609060101010101" pitchFamily="49" charset="-122"/>
              </a:rPr>
              <a:t>年生物医药与大健康产业规模突破</a:t>
            </a:r>
            <a:r>
              <a:rPr lang="en-US" altLang="zh-CN" dirty="0">
                <a:latin typeface="黑体" panose="02010609060101010101" pitchFamily="49" charset="-122"/>
                <a:ea typeface="黑体" panose="02010609060101010101" pitchFamily="49" charset="-122"/>
              </a:rPr>
              <a:t>3000</a:t>
            </a:r>
            <a:r>
              <a:rPr lang="zh-CN" altLang="en-US" dirty="0">
                <a:latin typeface="黑体" panose="02010609060101010101" pitchFamily="49" charset="-122"/>
                <a:ea typeface="黑体" panose="02010609060101010101" pitchFamily="49" charset="-122"/>
              </a:rPr>
              <a:t>亿元，其中，生物医药产业规模达到</a:t>
            </a:r>
            <a:r>
              <a:rPr lang="en-US" altLang="zh-CN" dirty="0">
                <a:latin typeface="黑体" panose="02010609060101010101" pitchFamily="49" charset="-122"/>
                <a:ea typeface="黑体" panose="02010609060101010101" pitchFamily="49" charset="-122"/>
              </a:rPr>
              <a:t>2000</a:t>
            </a:r>
            <a:r>
              <a:rPr lang="zh-CN" altLang="en-US" dirty="0">
                <a:latin typeface="黑体" panose="02010609060101010101" pitchFamily="49" charset="-122"/>
                <a:ea typeface="黑体" panose="02010609060101010101" pitchFamily="49" charset="-122"/>
              </a:rPr>
              <a:t>亿元。</a:t>
            </a:r>
            <a:endParaRPr kumimoji="1" lang="en-US" altLang="zh-CN" dirty="0">
              <a:latin typeface="黑体" panose="02010609060101010101" pitchFamily="49" charset="-122"/>
              <a:ea typeface="黑体" panose="02010609060101010101" pitchFamily="49" charset="-122"/>
              <a:cs typeface="Times New Roman" panose="02020603050405020304" pitchFamily="18" charset="0"/>
            </a:endParaRPr>
          </a:p>
        </p:txBody>
      </p:sp>
      <p:sp>
        <p:nvSpPr>
          <p:cNvPr id="12" name="标题 1"/>
          <p:cNvSpPr txBox="1">
            <a:spLocks/>
          </p:cNvSpPr>
          <p:nvPr>
            <p:custDataLst>
              <p:tags r:id="rId1"/>
            </p:custDataLst>
          </p:nvPr>
        </p:nvSpPr>
        <p:spPr>
          <a:xfrm>
            <a:off x="0" y="9525"/>
            <a:ext cx="12192000" cy="1763713"/>
          </a:xfrm>
          <a:prstGeom prst="rect">
            <a:avLst/>
          </a:prstGeom>
        </p:spPr>
        <p:txBody>
          <a:bodyPr lIns="90000" tIns="46800" rIns="90000" bIns="46800" anchor="b"/>
          <a:lstStyle>
            <a:lvl1pPr algn="ctr" rtl="0" fontAlgn="base">
              <a:spcBef>
                <a:spcPct val="0"/>
              </a:spcBef>
              <a:spcAft>
                <a:spcPct val="0"/>
              </a:spcAft>
              <a:defRPr sz="6000" b="1" i="0" kern="1200" spc="300" baseline="0">
                <a:solidFill>
                  <a:schemeClr val="tx1">
                    <a:lumMod val="85000"/>
                    <a:lumOff val="15000"/>
                  </a:schemeClr>
                </a:solidFill>
                <a:effectLst/>
                <a:latin typeface="Arial" panose="020B0604020202020204" pitchFamily="34" charset="0"/>
                <a:ea typeface="微软雅黑" panose="020B0503020204020204" pitchFamily="34" charset="-122"/>
                <a:cs typeface="+mj-cs"/>
              </a:defRPr>
            </a:lvl1pPr>
            <a:lvl2pPr algn="l" rtl="0" fontAlgn="base">
              <a:spcBef>
                <a:spcPct val="0"/>
              </a:spcBef>
              <a:spcAft>
                <a:spcPct val="0"/>
              </a:spcAft>
              <a:defRPr sz="3600" b="1">
                <a:solidFill>
                  <a:srgbClr val="262626"/>
                </a:solidFill>
                <a:latin typeface="Arial" panose="020B0604020202020204" pitchFamily="34" charset="0"/>
                <a:ea typeface="微软雅黑" panose="020B0503020204020204" pitchFamily="34" charset="-122"/>
              </a:defRPr>
            </a:lvl2pPr>
            <a:lvl3pPr algn="l" rtl="0" fontAlgn="base">
              <a:spcBef>
                <a:spcPct val="0"/>
              </a:spcBef>
              <a:spcAft>
                <a:spcPct val="0"/>
              </a:spcAft>
              <a:defRPr sz="3600" b="1">
                <a:solidFill>
                  <a:srgbClr val="262626"/>
                </a:solidFill>
                <a:latin typeface="Arial" panose="020B0604020202020204" pitchFamily="34" charset="0"/>
                <a:ea typeface="微软雅黑" panose="020B0503020204020204" pitchFamily="34" charset="-122"/>
              </a:defRPr>
            </a:lvl3pPr>
            <a:lvl4pPr algn="l" rtl="0" fontAlgn="base">
              <a:spcBef>
                <a:spcPct val="0"/>
              </a:spcBef>
              <a:spcAft>
                <a:spcPct val="0"/>
              </a:spcAft>
              <a:defRPr sz="3600" b="1">
                <a:solidFill>
                  <a:srgbClr val="262626"/>
                </a:solidFill>
                <a:latin typeface="Arial" panose="020B0604020202020204" pitchFamily="34" charset="0"/>
                <a:ea typeface="微软雅黑" panose="020B0503020204020204" pitchFamily="34" charset="-122"/>
              </a:defRPr>
            </a:lvl4pPr>
            <a:lvl5pPr algn="l" rtl="0" fontAlgn="base">
              <a:spcBef>
                <a:spcPct val="0"/>
              </a:spcBef>
              <a:spcAft>
                <a:spcPct val="0"/>
              </a:spcAft>
              <a:defRPr sz="3600" b="1">
                <a:solidFill>
                  <a:srgbClr val="262626"/>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3600" b="1">
                <a:solidFill>
                  <a:srgbClr val="262626"/>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3600" b="1">
                <a:solidFill>
                  <a:srgbClr val="262626"/>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3600" b="1">
                <a:solidFill>
                  <a:srgbClr val="262626"/>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3600" b="1">
                <a:solidFill>
                  <a:srgbClr val="262626"/>
                </a:solidFill>
                <a:latin typeface="Arial" panose="020B0604020202020204" pitchFamily="34" charset="0"/>
                <a:ea typeface="微软雅黑" panose="020B0503020204020204" pitchFamily="34" charset="-122"/>
              </a:defRPr>
            </a:lvl9pPr>
          </a:lstStyle>
          <a:p>
            <a:pPr eaLnBrk="1" fontAlgn="auto" hangingPunct="1">
              <a:lnSpc>
                <a:spcPct val="150000"/>
              </a:lnSpc>
              <a:spcAft>
                <a:spcPts val="0"/>
              </a:spcAft>
              <a:defRPr/>
            </a:pPr>
            <a:r>
              <a:rPr lang="zh-CN" altLang="en-US" sz="2800" dirty="0">
                <a:solidFill>
                  <a:schemeClr val="tx1"/>
                </a:solidFill>
                <a:latin typeface="黑体" panose="02010609060101010101" pitchFamily="49" charset="-122"/>
                <a:ea typeface="黑体" panose="02010609060101010101" pitchFamily="49" charset="-122"/>
                <a:sym typeface="+mn-ea"/>
              </a:rPr>
              <a:t>新型高膨胀、可降解止血绵</a:t>
            </a:r>
            <a:endParaRPr lang="zh-CN" altLang="zh-CN" sz="2800" dirty="0">
              <a:solidFill>
                <a:schemeClr val="tx1"/>
              </a:solidFill>
              <a:latin typeface="黑体" panose="02010609060101010101" pitchFamily="49" charset="-122"/>
              <a:ea typeface="黑体" panose="02010609060101010101" pitchFamily="49" charset="-122"/>
            </a:endParaRP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a:xfrm>
            <a:off x="8647113" y="6240463"/>
            <a:ext cx="2909887" cy="206375"/>
          </a:xfrm>
        </p:spPr>
        <p:txBody>
          <a:bodyPr/>
          <a:lstStyle/>
          <a:p>
            <a:pPr>
              <a:defRPr/>
            </a:pPr>
            <a:fld id="{FEC6B8A4-4B35-49D7-9CF3-27C0A332E149}" type="slidenum">
              <a:rPr lang="zh-CN" altLang="en-US"/>
              <a:pPr>
                <a:defRPr/>
              </a:pPr>
              <a:t>9</a:t>
            </a:fld>
            <a:endParaRPr lang="zh-CN" altLang="en-US"/>
          </a:p>
        </p:txBody>
      </p:sp>
      <p:grpSp>
        <p:nvGrpSpPr>
          <p:cNvPr id="23555" name="组合 4"/>
          <p:cNvGrpSpPr>
            <a:grpSpLocks/>
          </p:cNvGrpSpPr>
          <p:nvPr/>
        </p:nvGrpSpPr>
        <p:grpSpPr bwMode="auto">
          <a:xfrm>
            <a:off x="649288" y="247650"/>
            <a:ext cx="11101387" cy="644525"/>
            <a:chOff x="194" y="618"/>
            <a:chExt cx="18124" cy="1015"/>
          </a:xfrm>
        </p:grpSpPr>
        <p:sp>
          <p:nvSpPr>
            <p:cNvPr id="23561" name="文本框 5"/>
            <p:cNvSpPr>
              <a:spLocks noChangeArrowheads="1"/>
            </p:cNvSpPr>
            <p:nvPr/>
          </p:nvSpPr>
          <p:spPr bwMode="auto">
            <a:xfrm>
              <a:off x="194" y="618"/>
              <a:ext cx="8362" cy="1015"/>
            </a:xfrm>
            <a:prstGeom prst="parallelogram">
              <a:avLst>
                <a:gd name="adj" fmla="val 24982"/>
              </a:avLst>
            </a:prstGeom>
            <a:noFill/>
            <a:ln w="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zh-CN" sz="2800" b="1" dirty="0">
                  <a:latin typeface="黑体" panose="02010609060101010101" pitchFamily="49" charset="-122"/>
                  <a:ea typeface="黑体" panose="02010609060101010101" pitchFamily="49" charset="-122"/>
                  <a:sym typeface="+mn-ea"/>
                </a:rPr>
                <a:t>三、创</a:t>
              </a:r>
              <a:r>
                <a:rPr lang="zh-CN" altLang="en-US" sz="2800" b="1" dirty="0">
                  <a:latin typeface="黑体" panose="02010609060101010101" pitchFamily="49" charset="-122"/>
                  <a:ea typeface="黑体" panose="02010609060101010101" pitchFamily="49" charset="-122"/>
                  <a:sym typeface="+mn-ea"/>
                </a:rPr>
                <a:t>业</a:t>
              </a:r>
              <a:r>
                <a:rPr lang="zh-CN" altLang="zh-CN" sz="2800" b="1" dirty="0">
                  <a:latin typeface="黑体" panose="02010609060101010101" pitchFamily="49" charset="-122"/>
                  <a:ea typeface="黑体" panose="02010609060101010101" pitchFamily="49" charset="-122"/>
                  <a:sym typeface="+mn-ea"/>
                </a:rPr>
                <a:t>项目</a:t>
              </a:r>
              <a:r>
                <a:rPr lang="zh-CN" altLang="en-US" sz="2800" b="1" dirty="0">
                  <a:latin typeface="黑体" panose="02010609060101010101" pitchFamily="49" charset="-122"/>
                  <a:ea typeface="黑体" panose="02010609060101010101" pitchFamily="49" charset="-122"/>
                  <a:sym typeface="+mn-ea"/>
                </a:rPr>
                <a:t>背景及内容</a:t>
              </a:r>
              <a:endParaRPr lang="zh-CN" altLang="zh-CN" sz="2800" b="1" dirty="0">
                <a:latin typeface="黑体" panose="02010609060101010101" pitchFamily="49" charset="-122"/>
                <a:ea typeface="黑体" panose="02010609060101010101" pitchFamily="49" charset="-122"/>
                <a:sym typeface="+mn-ea"/>
              </a:endParaRPr>
            </a:p>
          </p:txBody>
        </p:sp>
        <p:sp>
          <p:nvSpPr>
            <p:cNvPr id="7" name="文本框 6"/>
            <p:cNvSpPr txBox="1"/>
            <p:nvPr/>
          </p:nvSpPr>
          <p:spPr>
            <a:xfrm>
              <a:off x="8504" y="618"/>
              <a:ext cx="9814" cy="1007"/>
            </a:xfrm>
            <a:prstGeom prst="parallelogram">
              <a:avLst/>
            </a:prstGeom>
            <a:solidFill>
              <a:srgbClr val="00B0F0"/>
            </a:solidFill>
          </p:spPr>
          <p:txBody>
            <a:bodyPr>
              <a:spAutoFit/>
            </a:bodyPr>
            <a:lstStyle/>
            <a:p>
              <a:pPr eaLnBrk="1" fontAlgn="auto" hangingPunct="1">
                <a:spcBef>
                  <a:spcPts val="0"/>
                </a:spcBef>
                <a:spcAft>
                  <a:spcPts val="0"/>
                </a:spcAft>
                <a:defRPr/>
              </a:pPr>
              <a:r>
                <a:rPr lang="en-US" sz="2800" dirty="0">
                  <a:gradFill>
                    <a:gsLst>
                      <a:gs pos="0">
                        <a:srgbClr val="7B32B2"/>
                      </a:gs>
                      <a:gs pos="100000">
                        <a:srgbClr val="401A5D"/>
                      </a:gs>
                    </a:gsLst>
                    <a:lin scaled="0"/>
                  </a:gra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            </a:t>
              </a:r>
              <a:r>
                <a:rPr lang="zh-CN" altLang="en-US" sz="2800" b="1" dirty="0">
                  <a:solidFill>
                    <a:schemeClr val="bg1"/>
                  </a:solidFill>
                  <a:latin typeface="黑体" panose="02010609060101010101" pitchFamily="49" charset="-122"/>
                  <a:ea typeface="黑体" panose="02010609060101010101" pitchFamily="49" charset="-122"/>
                  <a:sym typeface="+mn-ea"/>
                </a:rPr>
                <a:t>项目背景</a:t>
              </a:r>
              <a:endParaRPr lang="zh-CN" altLang="en-US" sz="2800" b="1" dirty="0">
                <a:gradFill>
                  <a:gsLst>
                    <a:gs pos="0">
                      <a:srgbClr val="7B32B2"/>
                    </a:gs>
                    <a:gs pos="100000">
                      <a:srgbClr val="401A5D"/>
                    </a:gs>
                  </a:gsLst>
                  <a:lin scaled="0"/>
                </a:gradFill>
                <a:latin typeface="黑体" panose="02010609060101010101" pitchFamily="49" charset="-122"/>
                <a:ea typeface="黑体" panose="02010609060101010101" pitchFamily="49" charset="-122"/>
                <a:sym typeface="+mn-ea"/>
              </a:endParaRPr>
            </a:p>
          </p:txBody>
        </p:sp>
      </p:grpSp>
      <p:sp>
        <p:nvSpPr>
          <p:cNvPr id="23556" name="文本框 14"/>
          <p:cNvSpPr txBox="1">
            <a:spLocks noChangeArrowheads="1"/>
          </p:cNvSpPr>
          <p:nvPr/>
        </p:nvSpPr>
        <p:spPr bwMode="auto">
          <a:xfrm>
            <a:off x="1870075" y="4621213"/>
            <a:ext cx="361950"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latin typeface="黑体" panose="02010609060101010101" pitchFamily="49" charset="-122"/>
              <a:ea typeface="黑体" panose="02010609060101010101" pitchFamily="49" charset="-122"/>
            </a:endParaRPr>
          </a:p>
        </p:txBody>
      </p:sp>
      <p:sp>
        <p:nvSpPr>
          <p:cNvPr id="23557" name="矩形 16"/>
          <p:cNvSpPr>
            <a:spLocks noChangeArrowheads="1"/>
          </p:cNvSpPr>
          <p:nvPr/>
        </p:nvSpPr>
        <p:spPr bwMode="auto">
          <a:xfrm>
            <a:off x="274638" y="1209675"/>
            <a:ext cx="2501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en-US" sz="2400" dirty="0">
                <a:solidFill>
                  <a:srgbClr val="FF0000"/>
                </a:solidFill>
                <a:latin typeface="黑体" panose="02010609060101010101" pitchFamily="49" charset="-122"/>
                <a:ea typeface="黑体" panose="02010609060101010101" pitchFamily="49" charset="-122"/>
              </a:rPr>
              <a:t>国内市场需求</a:t>
            </a:r>
            <a:endParaRPr lang="en-US" altLang="zh-CN" sz="2400" dirty="0">
              <a:solidFill>
                <a:srgbClr val="FF0000"/>
              </a:solidFill>
              <a:latin typeface="黑体" panose="02010609060101010101" pitchFamily="49" charset="-122"/>
              <a:ea typeface="黑体" panose="02010609060101010101" pitchFamily="49" charset="-122"/>
            </a:endParaRPr>
          </a:p>
        </p:txBody>
      </p:sp>
      <p:graphicFrame>
        <p:nvGraphicFramePr>
          <p:cNvPr id="2" name="图表 1">
            <a:extLst>
              <a:ext uri="{FF2B5EF4-FFF2-40B4-BE49-F238E27FC236}">
                <a16:creationId xmlns:a16="http://schemas.microsoft.com/office/drawing/2014/main" id="{5EC285C2-16A3-3A3B-383F-8583C3B072C6}"/>
              </a:ext>
            </a:extLst>
          </p:cNvPr>
          <p:cNvGraphicFramePr/>
          <p:nvPr>
            <p:extLst>
              <p:ext uri="{D42A27DB-BD31-4B8C-83A1-F6EECF244321}">
                <p14:modId xmlns:p14="http://schemas.microsoft.com/office/powerpoint/2010/main" val="478555079"/>
              </p:ext>
            </p:extLst>
          </p:nvPr>
        </p:nvGraphicFramePr>
        <p:xfrm>
          <a:off x="6342926" y="1687234"/>
          <a:ext cx="5700532" cy="4182363"/>
        </p:xfrm>
        <a:graphic>
          <a:graphicData uri="http://schemas.openxmlformats.org/drawingml/2006/chart">
            <c:chart xmlns:c="http://schemas.openxmlformats.org/drawingml/2006/chart" xmlns:r="http://schemas.openxmlformats.org/officeDocument/2006/relationships" r:id="rId2"/>
          </a:graphicData>
        </a:graphic>
      </p:graphicFrame>
      <p:sp>
        <p:nvSpPr>
          <p:cNvPr id="3" name="矩形 2">
            <a:extLst>
              <a:ext uri="{FF2B5EF4-FFF2-40B4-BE49-F238E27FC236}">
                <a16:creationId xmlns:a16="http://schemas.microsoft.com/office/drawing/2014/main" id="{320DAD05-CF6D-B1B8-AEE5-C2F3B75C9C9A}"/>
              </a:ext>
            </a:extLst>
          </p:cNvPr>
          <p:cNvSpPr/>
          <p:nvPr/>
        </p:nvSpPr>
        <p:spPr>
          <a:xfrm>
            <a:off x="594296" y="1848976"/>
            <a:ext cx="6315790" cy="4182363"/>
          </a:xfrm>
          <a:prstGeom prst="rect">
            <a:avLst/>
          </a:prstGeom>
        </p:spPr>
        <p:txBody>
          <a:bodyPr wrap="square">
            <a:spAutoFit/>
          </a:bodyPr>
          <a:lstStyle/>
          <a:p>
            <a:pPr marL="171450" indent="-171450">
              <a:lnSpc>
                <a:spcPct val="150000"/>
              </a:lnSpc>
              <a:buFont typeface="Wingdings" pitchFamily="2" charset="2"/>
              <a:buChar char="u"/>
            </a:pPr>
            <a:r>
              <a:rPr lang="zh-CN" altLang="en-US" dirty="0">
                <a:latin typeface="黑体" panose="02010609060101010101" pitchFamily="49" charset="-122"/>
                <a:ea typeface="黑体" panose="02010609060101010101" pitchFamily="49" charset="-122"/>
                <a:cs typeface="Arial" pitchFamily="34" charset="0"/>
              </a:rPr>
              <a:t>以北京同仁医院数据为基础，</a:t>
            </a:r>
            <a:r>
              <a:rPr lang="zh-CN" altLang="en-US" dirty="0">
                <a:solidFill>
                  <a:srgbClr val="FF0000"/>
                </a:solidFill>
                <a:latin typeface="黑体" panose="02010609060101010101" pitchFamily="49" charset="-122"/>
                <a:ea typeface="黑体" panose="02010609060101010101" pitchFamily="49" charset="-122"/>
                <a:cs typeface="Arial" pitchFamily="34" charset="0"/>
              </a:rPr>
              <a:t>仅统计耳鼻咽喉科</a:t>
            </a:r>
            <a:r>
              <a:rPr lang="zh-CN" altLang="en-US" dirty="0">
                <a:latin typeface="黑体" panose="02010609060101010101" pitchFamily="49" charset="-122"/>
                <a:ea typeface="黑体" panose="02010609060101010101" pitchFamily="49" charset="-122"/>
                <a:cs typeface="Arial" pitchFamily="34" charset="0"/>
              </a:rPr>
              <a:t>。用量</a:t>
            </a:r>
            <a:r>
              <a:rPr lang="en-US" altLang="zh-CN" dirty="0">
                <a:latin typeface="黑体" panose="02010609060101010101" pitchFamily="49" charset="-122"/>
                <a:ea typeface="黑体" panose="02010609060101010101" pitchFamily="49" charset="-122"/>
                <a:cs typeface="Arial" pitchFamily="34" charset="0"/>
              </a:rPr>
              <a:t>15000</a:t>
            </a:r>
            <a:r>
              <a:rPr lang="zh-CN" altLang="en-US" dirty="0">
                <a:latin typeface="黑体" panose="02010609060101010101" pitchFamily="49" charset="-122"/>
                <a:ea typeface="黑体" panose="02010609060101010101" pitchFamily="49" charset="-122"/>
                <a:cs typeface="Arial" pitchFamily="34" charset="0"/>
              </a:rPr>
              <a:t>条</a:t>
            </a:r>
            <a:r>
              <a:rPr lang="en-US" altLang="zh-CN" dirty="0">
                <a:latin typeface="黑体" panose="02010609060101010101" pitchFamily="49" charset="-122"/>
                <a:ea typeface="黑体" panose="02010609060101010101" pitchFamily="49" charset="-122"/>
                <a:cs typeface="Arial" pitchFamily="34" charset="0"/>
              </a:rPr>
              <a:t>/</a:t>
            </a:r>
            <a:r>
              <a:rPr lang="zh-CN" altLang="en-US" dirty="0">
                <a:latin typeface="黑体" panose="02010609060101010101" pitchFamily="49" charset="-122"/>
                <a:ea typeface="黑体" panose="02010609060101010101" pitchFamily="49" charset="-122"/>
                <a:cs typeface="Arial" pitchFamily="34" charset="0"/>
              </a:rPr>
              <a:t>年，其中：</a:t>
            </a:r>
            <a:endParaRPr lang="en-US" altLang="zh-CN" dirty="0">
              <a:latin typeface="黑体" panose="02010609060101010101" pitchFamily="49" charset="-122"/>
              <a:ea typeface="黑体" panose="02010609060101010101" pitchFamily="49" charset="-122"/>
              <a:cs typeface="Arial" pitchFamily="34" charset="0"/>
            </a:endParaRPr>
          </a:p>
          <a:p>
            <a:pPr>
              <a:lnSpc>
                <a:spcPct val="150000"/>
              </a:lnSpc>
            </a:pPr>
            <a:r>
              <a:rPr lang="zh-CN" altLang="en-US" dirty="0">
                <a:latin typeface="黑体" panose="02010609060101010101" pitchFamily="49" charset="-122"/>
                <a:ea typeface="黑体" panose="02010609060101010101" pitchFamily="49" charset="-122"/>
                <a:cs typeface="Arial" pitchFamily="34" charset="0"/>
              </a:rPr>
              <a:t>鼻内镜住院手术，</a:t>
            </a:r>
            <a:r>
              <a:rPr lang="en-US" altLang="zh-CN" dirty="0">
                <a:latin typeface="黑体" panose="02010609060101010101" pitchFamily="49" charset="-122"/>
                <a:ea typeface="黑体" panose="02010609060101010101" pitchFamily="49" charset="-122"/>
                <a:cs typeface="Arial" pitchFamily="34" charset="0"/>
              </a:rPr>
              <a:t>3000</a:t>
            </a:r>
            <a:r>
              <a:rPr lang="zh-CN" altLang="en-US" dirty="0">
                <a:latin typeface="黑体" panose="02010609060101010101" pitchFamily="49" charset="-122"/>
                <a:ea typeface="黑体" panose="02010609060101010101" pitchFamily="49" charset="-122"/>
                <a:cs typeface="Arial" pitchFamily="34" charset="0"/>
              </a:rPr>
              <a:t>例</a:t>
            </a:r>
            <a:r>
              <a:rPr lang="en-US" altLang="zh-CN" dirty="0">
                <a:latin typeface="黑体" panose="02010609060101010101" pitchFamily="49" charset="-122"/>
                <a:ea typeface="黑体" panose="02010609060101010101" pitchFamily="49" charset="-122"/>
                <a:cs typeface="Arial" pitchFamily="34" charset="0"/>
              </a:rPr>
              <a:t>/</a:t>
            </a:r>
            <a:r>
              <a:rPr lang="zh-CN" altLang="en-US" dirty="0">
                <a:latin typeface="黑体" panose="02010609060101010101" pitchFamily="49" charset="-122"/>
                <a:ea typeface="黑体" panose="02010609060101010101" pitchFamily="49" charset="-122"/>
                <a:cs typeface="Arial" pitchFamily="34" charset="0"/>
              </a:rPr>
              <a:t>年，</a:t>
            </a:r>
            <a:r>
              <a:rPr lang="en-US" altLang="zh-CN" dirty="0">
                <a:latin typeface="黑体" panose="02010609060101010101" pitchFamily="49" charset="-122"/>
                <a:ea typeface="黑体" panose="02010609060101010101" pitchFamily="49" charset="-122"/>
                <a:cs typeface="Arial" pitchFamily="34" charset="0"/>
              </a:rPr>
              <a:t>3</a:t>
            </a:r>
            <a:r>
              <a:rPr lang="zh-CN" altLang="en-US" dirty="0">
                <a:latin typeface="黑体" panose="02010609060101010101" pitchFamily="49" charset="-122"/>
                <a:ea typeface="黑体" panose="02010609060101010101" pitchFamily="49" charset="-122"/>
                <a:cs typeface="Arial" pitchFamily="34" charset="0"/>
              </a:rPr>
              <a:t>条</a:t>
            </a:r>
            <a:r>
              <a:rPr lang="en-US" altLang="zh-CN" dirty="0">
                <a:latin typeface="黑体" panose="02010609060101010101" pitchFamily="49" charset="-122"/>
                <a:ea typeface="黑体" panose="02010609060101010101" pitchFamily="49" charset="-122"/>
                <a:cs typeface="Arial" pitchFamily="34" charset="0"/>
              </a:rPr>
              <a:t>/</a:t>
            </a:r>
            <a:r>
              <a:rPr lang="zh-CN" altLang="en-US" dirty="0">
                <a:latin typeface="黑体" panose="02010609060101010101" pitchFamily="49" charset="-122"/>
                <a:ea typeface="黑体" panose="02010609060101010101" pitchFamily="49" charset="-122"/>
                <a:cs typeface="Arial" pitchFamily="34" charset="0"/>
              </a:rPr>
              <a:t>人， </a:t>
            </a:r>
            <a:r>
              <a:rPr lang="en-US" altLang="zh-CN" dirty="0">
                <a:latin typeface="黑体" panose="02010609060101010101" pitchFamily="49" charset="-122"/>
                <a:ea typeface="黑体" panose="02010609060101010101" pitchFamily="49" charset="-122"/>
                <a:cs typeface="Arial" pitchFamily="34" charset="0"/>
              </a:rPr>
              <a:t>9000</a:t>
            </a:r>
            <a:r>
              <a:rPr lang="zh-CN" altLang="en-US" dirty="0">
                <a:latin typeface="黑体" panose="02010609060101010101" pitchFamily="49" charset="-122"/>
                <a:ea typeface="黑体" panose="02010609060101010101" pitchFamily="49" charset="-122"/>
                <a:cs typeface="Arial" pitchFamily="34" charset="0"/>
              </a:rPr>
              <a:t>条</a:t>
            </a:r>
            <a:r>
              <a:rPr lang="en-US" altLang="zh-CN" dirty="0">
                <a:latin typeface="黑体" panose="02010609060101010101" pitchFamily="49" charset="-122"/>
                <a:ea typeface="黑体" panose="02010609060101010101" pitchFamily="49" charset="-122"/>
                <a:cs typeface="Arial" pitchFamily="34" charset="0"/>
              </a:rPr>
              <a:t>/</a:t>
            </a:r>
            <a:r>
              <a:rPr lang="zh-CN" altLang="en-US" dirty="0">
                <a:latin typeface="黑体" panose="02010609060101010101" pitchFamily="49" charset="-122"/>
                <a:ea typeface="黑体" panose="02010609060101010101" pitchFamily="49" charset="-122"/>
                <a:cs typeface="Arial" pitchFamily="34" charset="0"/>
              </a:rPr>
              <a:t>年；</a:t>
            </a:r>
          </a:p>
          <a:p>
            <a:pPr>
              <a:lnSpc>
                <a:spcPct val="150000"/>
              </a:lnSpc>
            </a:pPr>
            <a:r>
              <a:rPr lang="zh-CN" altLang="en-US" dirty="0">
                <a:latin typeface="黑体" panose="02010609060101010101" pitchFamily="49" charset="-122"/>
                <a:ea typeface="黑体" panose="02010609060101010101" pitchFamily="49" charset="-122"/>
                <a:cs typeface="Arial" pitchFamily="34" charset="0"/>
              </a:rPr>
              <a:t>鼻科门诊手术，   </a:t>
            </a:r>
            <a:r>
              <a:rPr lang="en-US" altLang="zh-CN" dirty="0">
                <a:latin typeface="黑体" panose="02010609060101010101" pitchFamily="49" charset="-122"/>
                <a:ea typeface="黑体" panose="02010609060101010101" pitchFamily="49" charset="-122"/>
                <a:cs typeface="Arial" pitchFamily="34" charset="0"/>
              </a:rPr>
              <a:t>2000</a:t>
            </a:r>
            <a:r>
              <a:rPr lang="zh-CN" altLang="en-US" dirty="0">
                <a:latin typeface="黑体" panose="02010609060101010101" pitchFamily="49" charset="-122"/>
                <a:ea typeface="黑体" panose="02010609060101010101" pitchFamily="49" charset="-122"/>
                <a:cs typeface="Arial" pitchFamily="34" charset="0"/>
              </a:rPr>
              <a:t>例</a:t>
            </a:r>
            <a:r>
              <a:rPr lang="en-US" altLang="zh-CN" dirty="0">
                <a:latin typeface="黑体" panose="02010609060101010101" pitchFamily="49" charset="-122"/>
                <a:ea typeface="黑体" panose="02010609060101010101" pitchFamily="49" charset="-122"/>
                <a:cs typeface="Arial" pitchFamily="34" charset="0"/>
              </a:rPr>
              <a:t>/</a:t>
            </a:r>
            <a:r>
              <a:rPr lang="zh-CN" altLang="en-US" dirty="0">
                <a:latin typeface="黑体" panose="02010609060101010101" pitchFamily="49" charset="-122"/>
                <a:ea typeface="黑体" panose="02010609060101010101" pitchFamily="49" charset="-122"/>
                <a:cs typeface="Arial" pitchFamily="34" charset="0"/>
              </a:rPr>
              <a:t>年，</a:t>
            </a:r>
            <a:r>
              <a:rPr lang="en-US" altLang="zh-CN" dirty="0">
                <a:latin typeface="黑体" panose="02010609060101010101" pitchFamily="49" charset="-122"/>
                <a:ea typeface="黑体" panose="02010609060101010101" pitchFamily="49" charset="-122"/>
                <a:cs typeface="Arial" pitchFamily="34" charset="0"/>
              </a:rPr>
              <a:t>2</a:t>
            </a:r>
            <a:r>
              <a:rPr lang="zh-CN" altLang="en-US" dirty="0">
                <a:latin typeface="黑体" panose="02010609060101010101" pitchFamily="49" charset="-122"/>
                <a:ea typeface="黑体" panose="02010609060101010101" pitchFamily="49" charset="-122"/>
                <a:cs typeface="Arial" pitchFamily="34" charset="0"/>
              </a:rPr>
              <a:t>条</a:t>
            </a:r>
            <a:r>
              <a:rPr lang="en-US" altLang="zh-CN" dirty="0">
                <a:latin typeface="黑体" panose="02010609060101010101" pitchFamily="49" charset="-122"/>
                <a:ea typeface="黑体" panose="02010609060101010101" pitchFamily="49" charset="-122"/>
                <a:cs typeface="Arial" pitchFamily="34" charset="0"/>
              </a:rPr>
              <a:t>/</a:t>
            </a:r>
            <a:r>
              <a:rPr lang="zh-CN" altLang="en-US" dirty="0">
                <a:latin typeface="黑体" panose="02010609060101010101" pitchFamily="49" charset="-122"/>
                <a:ea typeface="黑体" panose="02010609060101010101" pitchFamily="49" charset="-122"/>
                <a:cs typeface="Arial" pitchFamily="34" charset="0"/>
              </a:rPr>
              <a:t>人， </a:t>
            </a:r>
            <a:r>
              <a:rPr lang="en-US" altLang="zh-CN" dirty="0">
                <a:latin typeface="黑体" panose="02010609060101010101" pitchFamily="49" charset="-122"/>
                <a:ea typeface="黑体" panose="02010609060101010101" pitchFamily="49" charset="-122"/>
                <a:cs typeface="Arial" pitchFamily="34" charset="0"/>
              </a:rPr>
              <a:t>4000</a:t>
            </a:r>
            <a:r>
              <a:rPr lang="zh-CN" altLang="en-US" dirty="0">
                <a:latin typeface="黑体" panose="02010609060101010101" pitchFamily="49" charset="-122"/>
                <a:ea typeface="黑体" panose="02010609060101010101" pitchFamily="49" charset="-122"/>
                <a:cs typeface="Arial" pitchFamily="34" charset="0"/>
              </a:rPr>
              <a:t>条</a:t>
            </a:r>
            <a:r>
              <a:rPr lang="en-US" altLang="zh-CN" dirty="0">
                <a:latin typeface="黑体" panose="02010609060101010101" pitchFamily="49" charset="-122"/>
                <a:ea typeface="黑体" panose="02010609060101010101" pitchFamily="49" charset="-122"/>
                <a:cs typeface="Arial" pitchFamily="34" charset="0"/>
              </a:rPr>
              <a:t>/</a:t>
            </a:r>
            <a:r>
              <a:rPr lang="zh-CN" altLang="en-US" dirty="0">
                <a:latin typeface="黑体" panose="02010609060101010101" pitchFamily="49" charset="-122"/>
                <a:ea typeface="黑体" panose="02010609060101010101" pitchFamily="49" charset="-122"/>
                <a:cs typeface="Arial" pitchFamily="34" charset="0"/>
              </a:rPr>
              <a:t>年；</a:t>
            </a:r>
          </a:p>
          <a:p>
            <a:pPr>
              <a:lnSpc>
                <a:spcPct val="150000"/>
              </a:lnSpc>
            </a:pPr>
            <a:r>
              <a:rPr lang="zh-CN" altLang="en-US" dirty="0">
                <a:latin typeface="黑体" panose="02010609060101010101" pitchFamily="49" charset="-122"/>
                <a:ea typeface="黑体" panose="02010609060101010101" pitchFamily="49" charset="-122"/>
                <a:cs typeface="Arial" pitchFamily="34" charset="0"/>
              </a:rPr>
              <a:t>耳科手术，          </a:t>
            </a:r>
            <a:r>
              <a:rPr lang="en-US" altLang="zh-CN" dirty="0">
                <a:latin typeface="黑体" panose="02010609060101010101" pitchFamily="49" charset="-122"/>
                <a:ea typeface="黑体" panose="02010609060101010101" pitchFamily="49" charset="-122"/>
                <a:cs typeface="Arial" pitchFamily="34" charset="0"/>
              </a:rPr>
              <a:t>2000</a:t>
            </a:r>
            <a:r>
              <a:rPr lang="zh-CN" altLang="en-US" dirty="0">
                <a:latin typeface="黑体" panose="02010609060101010101" pitchFamily="49" charset="-122"/>
                <a:ea typeface="黑体" panose="02010609060101010101" pitchFamily="49" charset="-122"/>
                <a:cs typeface="Arial" pitchFamily="34" charset="0"/>
              </a:rPr>
              <a:t>例</a:t>
            </a:r>
            <a:r>
              <a:rPr lang="en-US" altLang="zh-CN" dirty="0">
                <a:latin typeface="黑体" panose="02010609060101010101" pitchFamily="49" charset="-122"/>
                <a:ea typeface="黑体" panose="02010609060101010101" pitchFamily="49" charset="-122"/>
                <a:cs typeface="Arial" pitchFamily="34" charset="0"/>
              </a:rPr>
              <a:t>/</a:t>
            </a:r>
            <a:r>
              <a:rPr lang="zh-CN" altLang="en-US" dirty="0">
                <a:latin typeface="黑体" panose="02010609060101010101" pitchFamily="49" charset="-122"/>
                <a:ea typeface="黑体" panose="02010609060101010101" pitchFamily="49" charset="-122"/>
                <a:cs typeface="Arial" pitchFamily="34" charset="0"/>
              </a:rPr>
              <a:t>年，</a:t>
            </a:r>
            <a:r>
              <a:rPr lang="en-US" altLang="zh-CN" dirty="0">
                <a:latin typeface="黑体" panose="02010609060101010101" pitchFamily="49" charset="-122"/>
                <a:ea typeface="黑体" panose="02010609060101010101" pitchFamily="49" charset="-122"/>
                <a:cs typeface="Arial" pitchFamily="34" charset="0"/>
              </a:rPr>
              <a:t>1</a:t>
            </a:r>
            <a:r>
              <a:rPr lang="zh-CN" altLang="en-US" dirty="0">
                <a:latin typeface="黑体" panose="02010609060101010101" pitchFamily="49" charset="-122"/>
                <a:ea typeface="黑体" panose="02010609060101010101" pitchFamily="49" charset="-122"/>
                <a:cs typeface="Arial" pitchFamily="34" charset="0"/>
              </a:rPr>
              <a:t>条</a:t>
            </a:r>
            <a:r>
              <a:rPr lang="en-US" altLang="zh-CN" dirty="0">
                <a:latin typeface="黑体" panose="02010609060101010101" pitchFamily="49" charset="-122"/>
                <a:ea typeface="黑体" panose="02010609060101010101" pitchFamily="49" charset="-122"/>
                <a:cs typeface="Arial" pitchFamily="34" charset="0"/>
              </a:rPr>
              <a:t>/</a:t>
            </a:r>
            <a:r>
              <a:rPr lang="zh-CN" altLang="en-US" dirty="0">
                <a:latin typeface="黑体" panose="02010609060101010101" pitchFamily="49" charset="-122"/>
                <a:ea typeface="黑体" panose="02010609060101010101" pitchFamily="49" charset="-122"/>
                <a:cs typeface="Arial" pitchFamily="34" charset="0"/>
              </a:rPr>
              <a:t>人， </a:t>
            </a:r>
            <a:r>
              <a:rPr lang="en-US" altLang="zh-CN" dirty="0">
                <a:latin typeface="黑体" panose="02010609060101010101" pitchFamily="49" charset="-122"/>
                <a:ea typeface="黑体" panose="02010609060101010101" pitchFamily="49" charset="-122"/>
                <a:cs typeface="Arial" pitchFamily="34" charset="0"/>
              </a:rPr>
              <a:t>2000</a:t>
            </a:r>
            <a:r>
              <a:rPr lang="zh-CN" altLang="en-US" dirty="0">
                <a:latin typeface="黑体" panose="02010609060101010101" pitchFamily="49" charset="-122"/>
                <a:ea typeface="黑体" panose="02010609060101010101" pitchFamily="49" charset="-122"/>
                <a:cs typeface="Arial" pitchFamily="34" charset="0"/>
              </a:rPr>
              <a:t>条</a:t>
            </a:r>
            <a:r>
              <a:rPr lang="en-US" altLang="zh-CN" dirty="0">
                <a:latin typeface="黑体" panose="02010609060101010101" pitchFamily="49" charset="-122"/>
                <a:ea typeface="黑体" panose="02010609060101010101" pitchFamily="49" charset="-122"/>
                <a:cs typeface="Arial" pitchFamily="34" charset="0"/>
              </a:rPr>
              <a:t>/</a:t>
            </a:r>
            <a:r>
              <a:rPr lang="zh-CN" altLang="en-US" dirty="0">
                <a:latin typeface="黑体" panose="02010609060101010101" pitchFamily="49" charset="-122"/>
                <a:ea typeface="黑体" panose="02010609060101010101" pitchFamily="49" charset="-122"/>
                <a:cs typeface="Arial" pitchFamily="34" charset="0"/>
              </a:rPr>
              <a:t>年。</a:t>
            </a:r>
            <a:endParaRPr lang="en-US" altLang="zh-CN" dirty="0">
              <a:latin typeface="黑体" panose="02010609060101010101" pitchFamily="49" charset="-122"/>
              <a:ea typeface="黑体" panose="02010609060101010101" pitchFamily="49" charset="-122"/>
              <a:cs typeface="Arial" pitchFamily="34" charset="0"/>
            </a:endParaRPr>
          </a:p>
          <a:p>
            <a:pPr marL="171450" indent="-171450">
              <a:lnSpc>
                <a:spcPct val="150000"/>
              </a:lnSpc>
              <a:buFont typeface="Wingdings" pitchFamily="2" charset="2"/>
              <a:buChar char="u"/>
            </a:pPr>
            <a:r>
              <a:rPr lang="zh-CN" altLang="en-US" dirty="0">
                <a:latin typeface="黑体" panose="02010609060101010101" pitchFamily="49" charset="-122"/>
                <a:ea typeface="黑体" panose="02010609060101010101" pitchFamily="49" charset="-122"/>
                <a:cs typeface="Arial" pitchFamily="34" charset="0"/>
              </a:rPr>
              <a:t>售价</a:t>
            </a:r>
            <a:r>
              <a:rPr lang="en-US" altLang="zh-CN" dirty="0">
                <a:latin typeface="黑体" panose="02010609060101010101" pitchFamily="49" charset="-122"/>
                <a:ea typeface="黑体" panose="02010609060101010101" pitchFamily="49" charset="-122"/>
                <a:cs typeface="Arial" pitchFamily="34" charset="0"/>
              </a:rPr>
              <a:t>699</a:t>
            </a:r>
            <a:r>
              <a:rPr lang="zh-CN" altLang="en-US" dirty="0">
                <a:latin typeface="黑体" panose="02010609060101010101" pitchFamily="49" charset="-122"/>
                <a:ea typeface="黑体" panose="02010609060101010101" pitchFamily="49" charset="-122"/>
                <a:cs typeface="Arial" pitchFamily="34" charset="0"/>
              </a:rPr>
              <a:t>元</a:t>
            </a:r>
            <a:r>
              <a:rPr lang="en-US" altLang="zh-CN" dirty="0">
                <a:latin typeface="黑体" panose="02010609060101010101" pitchFamily="49" charset="-122"/>
                <a:ea typeface="黑体" panose="02010609060101010101" pitchFamily="49" charset="-122"/>
                <a:cs typeface="Arial" pitchFamily="34" charset="0"/>
              </a:rPr>
              <a:t>/</a:t>
            </a:r>
            <a:r>
              <a:rPr lang="zh-CN" altLang="en-US" dirty="0">
                <a:latin typeface="黑体" panose="02010609060101010101" pitchFamily="49" charset="-122"/>
                <a:ea typeface="黑体" panose="02010609060101010101" pitchFamily="49" charset="-122"/>
                <a:cs typeface="Arial" pitchFamily="34" charset="0"/>
              </a:rPr>
              <a:t>条，制造端价格按</a:t>
            </a:r>
            <a:r>
              <a:rPr lang="en-US" altLang="zh-CN" dirty="0">
                <a:latin typeface="黑体" panose="02010609060101010101" pitchFamily="49" charset="-122"/>
                <a:ea typeface="黑体" panose="02010609060101010101" pitchFamily="49" charset="-122"/>
                <a:cs typeface="Arial" pitchFamily="34" charset="0"/>
              </a:rPr>
              <a:t>1/2</a:t>
            </a:r>
            <a:r>
              <a:rPr lang="zh-CN" altLang="en-US" dirty="0">
                <a:latin typeface="黑体" panose="02010609060101010101" pitchFamily="49" charset="-122"/>
                <a:ea typeface="黑体" panose="02010609060101010101" pitchFamily="49" charset="-122"/>
                <a:cs typeface="Arial" pitchFamily="34" charset="0"/>
              </a:rPr>
              <a:t>折算，约为</a:t>
            </a:r>
            <a:r>
              <a:rPr lang="en-US" altLang="zh-CN" dirty="0">
                <a:latin typeface="黑体" panose="02010609060101010101" pitchFamily="49" charset="-122"/>
                <a:ea typeface="黑体" panose="02010609060101010101" pitchFamily="49" charset="-122"/>
                <a:cs typeface="Arial" pitchFamily="34" charset="0"/>
              </a:rPr>
              <a:t>350</a:t>
            </a:r>
            <a:r>
              <a:rPr lang="zh-CN" altLang="en-US" dirty="0">
                <a:latin typeface="黑体" panose="02010609060101010101" pitchFamily="49" charset="-122"/>
                <a:ea typeface="黑体" panose="02010609060101010101" pitchFamily="49" charset="-122"/>
                <a:cs typeface="Arial" pitchFamily="34" charset="0"/>
              </a:rPr>
              <a:t>元</a:t>
            </a:r>
            <a:r>
              <a:rPr lang="en-US" altLang="zh-CN" dirty="0">
                <a:latin typeface="黑体" panose="02010609060101010101" pitchFamily="49" charset="-122"/>
                <a:ea typeface="黑体" panose="02010609060101010101" pitchFamily="49" charset="-122"/>
                <a:cs typeface="Arial" pitchFamily="34" charset="0"/>
              </a:rPr>
              <a:t>/</a:t>
            </a:r>
            <a:r>
              <a:rPr lang="zh-CN" altLang="en-US" dirty="0">
                <a:latin typeface="黑体" panose="02010609060101010101" pitchFamily="49" charset="-122"/>
                <a:ea typeface="黑体" panose="02010609060101010101" pitchFamily="49" charset="-122"/>
                <a:cs typeface="Arial" pitchFamily="34" charset="0"/>
              </a:rPr>
              <a:t>条，制造商在</a:t>
            </a:r>
            <a:r>
              <a:rPr lang="zh-CN" altLang="en-US" dirty="0">
                <a:solidFill>
                  <a:srgbClr val="FF0000"/>
                </a:solidFill>
                <a:latin typeface="黑体" panose="02010609060101010101" pitchFamily="49" charset="-122"/>
                <a:ea typeface="黑体" panose="02010609060101010101" pitchFamily="49" charset="-122"/>
                <a:cs typeface="Arial" pitchFamily="34" charset="0"/>
              </a:rPr>
              <a:t>一家医院的销售额</a:t>
            </a:r>
            <a:r>
              <a:rPr lang="en-US" altLang="zh-CN" b="1" dirty="0">
                <a:solidFill>
                  <a:srgbClr val="FF0000"/>
                </a:solidFill>
                <a:latin typeface="黑体" panose="02010609060101010101" pitchFamily="49" charset="-122"/>
                <a:ea typeface="黑体" panose="02010609060101010101" pitchFamily="49" charset="-122"/>
                <a:cs typeface="Arial" pitchFamily="34" charset="0"/>
              </a:rPr>
              <a:t>525</a:t>
            </a:r>
            <a:r>
              <a:rPr lang="zh-CN" altLang="en-US" b="1" dirty="0">
                <a:solidFill>
                  <a:srgbClr val="FF0000"/>
                </a:solidFill>
                <a:latin typeface="黑体" panose="02010609060101010101" pitchFamily="49" charset="-122"/>
                <a:ea typeface="黑体" panose="02010609060101010101" pitchFamily="49" charset="-122"/>
                <a:cs typeface="Arial" pitchFamily="34" charset="0"/>
              </a:rPr>
              <a:t>万元</a:t>
            </a:r>
            <a:r>
              <a:rPr lang="en-US" altLang="zh-CN" b="1" dirty="0">
                <a:solidFill>
                  <a:srgbClr val="FF0000"/>
                </a:solidFill>
                <a:latin typeface="黑体" panose="02010609060101010101" pitchFamily="49" charset="-122"/>
                <a:ea typeface="黑体" panose="02010609060101010101" pitchFamily="49" charset="-122"/>
                <a:cs typeface="Arial" pitchFamily="34" charset="0"/>
              </a:rPr>
              <a:t>/</a:t>
            </a:r>
            <a:r>
              <a:rPr lang="zh-CN" altLang="en-US" b="1" dirty="0">
                <a:solidFill>
                  <a:srgbClr val="FF0000"/>
                </a:solidFill>
                <a:latin typeface="黑体" panose="02010609060101010101" pitchFamily="49" charset="-122"/>
                <a:ea typeface="黑体" panose="02010609060101010101" pitchFamily="49" charset="-122"/>
                <a:cs typeface="Arial" pitchFamily="34" charset="0"/>
              </a:rPr>
              <a:t>年</a:t>
            </a:r>
            <a:r>
              <a:rPr lang="zh-CN" altLang="en-US" dirty="0">
                <a:latin typeface="黑体" panose="02010609060101010101" pitchFamily="49" charset="-122"/>
                <a:ea typeface="黑体" panose="02010609060101010101" pitchFamily="49" charset="-122"/>
                <a:cs typeface="Arial" pitchFamily="34" charset="0"/>
              </a:rPr>
              <a:t>。</a:t>
            </a:r>
          </a:p>
          <a:p>
            <a:pPr marL="171450" indent="-171450">
              <a:lnSpc>
                <a:spcPct val="150000"/>
              </a:lnSpc>
              <a:buFont typeface="Wingdings" pitchFamily="2" charset="2"/>
              <a:buChar char="u"/>
            </a:pPr>
            <a:r>
              <a:rPr lang="zh-CN" altLang="en-US" dirty="0">
                <a:latin typeface="黑体" panose="02010609060101010101" pitchFamily="49" charset="-122"/>
                <a:ea typeface="黑体" panose="02010609060101010101" pitchFamily="49" charset="-122"/>
                <a:cs typeface="Arial" pitchFamily="34" charset="0"/>
              </a:rPr>
              <a:t>全国上千家三级医院，</a:t>
            </a:r>
            <a:r>
              <a:rPr lang="zh-CN" altLang="en-US" dirty="0">
                <a:solidFill>
                  <a:srgbClr val="FF0000"/>
                </a:solidFill>
                <a:latin typeface="黑体" panose="02010609060101010101" pitchFamily="49" charset="-122"/>
                <a:ea typeface="黑体" panose="02010609060101010101" pitchFamily="49" charset="-122"/>
                <a:cs typeface="Arial" pitchFamily="34" charset="0"/>
              </a:rPr>
              <a:t>耳鼻喉科应用约</a:t>
            </a:r>
            <a:r>
              <a:rPr lang="en-US" altLang="zh-CN" b="1" dirty="0">
                <a:solidFill>
                  <a:srgbClr val="FF0000"/>
                </a:solidFill>
                <a:latin typeface="黑体" panose="02010609060101010101" pitchFamily="49" charset="-122"/>
                <a:ea typeface="黑体" panose="02010609060101010101" pitchFamily="49" charset="-122"/>
                <a:cs typeface="Arial" pitchFamily="34" charset="0"/>
              </a:rPr>
              <a:t>50</a:t>
            </a:r>
            <a:r>
              <a:rPr lang="zh-CN" altLang="en-US" b="1" dirty="0">
                <a:solidFill>
                  <a:srgbClr val="FF0000"/>
                </a:solidFill>
                <a:latin typeface="黑体" panose="02010609060101010101" pitchFamily="49" charset="-122"/>
                <a:ea typeface="黑体" panose="02010609060101010101" pitchFamily="49" charset="-122"/>
                <a:cs typeface="Arial" pitchFamily="34" charset="0"/>
              </a:rPr>
              <a:t>亿元</a:t>
            </a:r>
            <a:r>
              <a:rPr lang="en-US" altLang="zh-CN" b="1" dirty="0">
                <a:solidFill>
                  <a:srgbClr val="FF0000"/>
                </a:solidFill>
                <a:latin typeface="黑体" panose="02010609060101010101" pitchFamily="49" charset="-122"/>
                <a:ea typeface="黑体" panose="02010609060101010101" pitchFamily="49" charset="-122"/>
                <a:cs typeface="Arial" pitchFamily="34" charset="0"/>
              </a:rPr>
              <a:t>/</a:t>
            </a:r>
            <a:r>
              <a:rPr lang="zh-CN" altLang="en-US" b="1" dirty="0">
                <a:solidFill>
                  <a:srgbClr val="FF0000"/>
                </a:solidFill>
                <a:latin typeface="黑体" panose="02010609060101010101" pitchFamily="49" charset="-122"/>
                <a:ea typeface="黑体" panose="02010609060101010101" pitchFamily="49" charset="-122"/>
                <a:cs typeface="Arial" pitchFamily="34" charset="0"/>
              </a:rPr>
              <a:t>年</a:t>
            </a:r>
            <a:r>
              <a:rPr lang="zh-CN" altLang="en-US" b="1" dirty="0">
                <a:latin typeface="黑体" panose="02010609060101010101" pitchFamily="49" charset="-122"/>
                <a:ea typeface="黑体" panose="02010609060101010101" pitchFamily="49" charset="-122"/>
                <a:cs typeface="Arial" pitchFamily="34" charset="0"/>
              </a:rPr>
              <a:t>。</a:t>
            </a:r>
            <a:endParaRPr lang="en-US" altLang="zh-CN" b="1" dirty="0">
              <a:latin typeface="黑体" panose="02010609060101010101" pitchFamily="49" charset="-122"/>
              <a:ea typeface="黑体" panose="02010609060101010101" pitchFamily="49" charset="-122"/>
              <a:cs typeface="Arial" pitchFamily="34" charset="0"/>
            </a:endParaRPr>
          </a:p>
          <a:p>
            <a:pPr marL="171450" indent="-171450">
              <a:lnSpc>
                <a:spcPct val="150000"/>
              </a:lnSpc>
              <a:buFont typeface="Wingdings" pitchFamily="2" charset="2"/>
              <a:buChar char="u"/>
            </a:pPr>
            <a:r>
              <a:rPr lang="zh-CN" altLang="en-US" dirty="0">
                <a:latin typeface="黑体" panose="02010609060101010101" pitchFamily="49" charset="-122"/>
                <a:ea typeface="黑体" panose="02010609060101010101" pitchFamily="49" charset="-122"/>
                <a:cs typeface="Arial" pitchFamily="34" charset="0"/>
              </a:rPr>
              <a:t>腔隙性管道填塞止血均可推广应用，推广至妇产、泌尿、肛肠等其他科室，保守估计，</a:t>
            </a:r>
            <a:r>
              <a:rPr lang="zh-CN" altLang="en-US" dirty="0">
                <a:solidFill>
                  <a:srgbClr val="FF0000"/>
                </a:solidFill>
                <a:latin typeface="黑体" panose="02010609060101010101" pitchFamily="49" charset="-122"/>
                <a:ea typeface="黑体" panose="02010609060101010101" pitchFamily="49" charset="-122"/>
                <a:cs typeface="Arial" pitchFamily="34" charset="0"/>
              </a:rPr>
              <a:t>国内市场规模约</a:t>
            </a:r>
            <a:r>
              <a:rPr lang="en-US" altLang="zh-CN" b="1" dirty="0">
                <a:solidFill>
                  <a:srgbClr val="FF0000"/>
                </a:solidFill>
                <a:latin typeface="黑体" panose="02010609060101010101" pitchFamily="49" charset="-122"/>
                <a:ea typeface="黑体" panose="02010609060101010101" pitchFamily="49" charset="-122"/>
                <a:cs typeface="Arial" pitchFamily="34" charset="0"/>
              </a:rPr>
              <a:t>500</a:t>
            </a:r>
            <a:r>
              <a:rPr lang="zh-CN" altLang="en-US" b="1" dirty="0">
                <a:solidFill>
                  <a:srgbClr val="FF0000"/>
                </a:solidFill>
                <a:latin typeface="黑体" panose="02010609060101010101" pitchFamily="49" charset="-122"/>
                <a:ea typeface="黑体" panose="02010609060101010101" pitchFamily="49" charset="-122"/>
                <a:cs typeface="Arial" pitchFamily="34" charset="0"/>
              </a:rPr>
              <a:t>亿元</a:t>
            </a:r>
            <a:r>
              <a:rPr lang="en-US" altLang="zh-CN" b="1" dirty="0">
                <a:solidFill>
                  <a:srgbClr val="FF0000"/>
                </a:solidFill>
                <a:latin typeface="黑体" panose="02010609060101010101" pitchFamily="49" charset="-122"/>
                <a:ea typeface="黑体" panose="02010609060101010101" pitchFamily="49" charset="-122"/>
                <a:cs typeface="Arial" pitchFamily="34" charset="0"/>
              </a:rPr>
              <a:t>/</a:t>
            </a:r>
            <a:r>
              <a:rPr lang="zh-CN" altLang="en-US" b="1" dirty="0">
                <a:solidFill>
                  <a:srgbClr val="FF0000"/>
                </a:solidFill>
                <a:latin typeface="黑体" panose="02010609060101010101" pitchFamily="49" charset="-122"/>
                <a:ea typeface="黑体" panose="02010609060101010101" pitchFamily="49" charset="-122"/>
                <a:cs typeface="Arial" pitchFamily="34" charset="0"/>
              </a:rPr>
              <a:t>年</a:t>
            </a:r>
            <a:r>
              <a:rPr lang="zh-CN" altLang="en-US" dirty="0">
                <a:latin typeface="黑体" panose="02010609060101010101" pitchFamily="49" charset="-122"/>
                <a:ea typeface="黑体" panose="02010609060101010101" pitchFamily="49" charset="-122"/>
                <a:cs typeface="Arial" pitchFamily="34" charset="0"/>
              </a:rPr>
              <a:t>。</a:t>
            </a:r>
          </a:p>
        </p:txBody>
      </p:sp>
    </p:spTree>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7140"/>
</p:tagLst>
</file>

<file path=ppt/tags/tag4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7140"/>
</p:tagLst>
</file>

<file path=ppt/tags/tag42.xml><?xml version="1.0" encoding="utf-8"?>
<p:tagLst xmlns:a="http://schemas.openxmlformats.org/drawingml/2006/main" xmlns:r="http://schemas.openxmlformats.org/officeDocument/2006/relationships" xmlns:p="http://schemas.openxmlformats.org/presentationml/2006/main">
  <p:tag name="KSO_WM_TEMPLATE_THUMBS_INDEX" val="1、2、3、4、5、8、13、17、21、23、24、25"/>
  <p:tag name="KSO_WM_TAG_VERSION" val="1.0"/>
  <p:tag name="KSO_WM_BEAUTIFY_FLAG" val="#wm#"/>
  <p:tag name="KSO_WM_TEMPLATE_CATEGORY" val="custom"/>
  <p:tag name="KSO_WM_TEMPLATE_INDEX" val="20187140"/>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4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空白演示"/>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输入您的封面副标题"/>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SLIDE_ID" val="custom20187140_2"/>
  <p:tag name="KSO_WM_SLIDE_TYPE" val="contents"/>
  <p:tag name="KSO_WM_SLIDE_SUBTYPE" val="pureTxt"/>
  <p:tag name="KSO_WM_SLIDE_ITEM_CNT" val="1"/>
  <p:tag name="KSO_WM_SLIDE_INDEX" val="2"/>
  <p:tag name="KSO_WM_TAG_VERSION" val="1.0"/>
  <p:tag name="KSO_WM_BEAUTIFY_FLAG" val="#wm#"/>
  <p:tag name="KSO_WM_TEMPLATE_CATEGORY" val="custom"/>
  <p:tag name="KSO_WM_TEMPLATE_INDEX" val="20187140"/>
  <p:tag name="KSO_WM_SLIDE_LAYOUT" val="a_f"/>
  <p:tag name="KSO_WM_SLIDE_LAYOUT_CNT" val="1_1"/>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TYPE" val="i"/>
  <p:tag name="KSO_WM_UNIT_INDEX" val="0"/>
  <p:tag name="KSO_WM_UNIT_ID" val="custom20187140_2*i*0"/>
  <p:tag name="KSO_WM_TEMPLATE_CATEGORY" val="custom"/>
  <p:tag name="KSO_WM_TEMPLATE_INDEX" val="20187140"/>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ISCONTENTSTITLE" val="1"/>
  <p:tag name="KSO_WM_UNIT_VALUE" val="8"/>
  <p:tag name="KSO_WM_UNIT_HIGHLIGHT" val="0"/>
  <p:tag name="KSO_WM_UNIT_COMPATIBLE" val="0"/>
  <p:tag name="KSO_WM_UNIT_TYPE" val="a"/>
  <p:tag name="KSO_WM_UNIT_INDEX" val="1"/>
  <p:tag name="KSO_WM_UNIT_ID" val="custom20187140_4*a*1"/>
  <p:tag name="KSO_WM_TEMPLATE_CATEGORY" val="custom"/>
  <p:tag name="KSO_WM_TEMPLATE_INDEX" val="20187140"/>
  <p:tag name="KSO_WM_UNIT_LAYERLEVEL" val="1"/>
  <p:tag name="KSO_WM_TAG_VERSION" val="1.0"/>
  <p:tag name="KSO_WM_BEAUTIFY_FLAG" val="#wm#"/>
  <p:tag name="KSO_WM_UNIT_PRESET_TEXT" val="CONTENTS"/>
</p:tagLst>
</file>

<file path=ppt/tags/tag52.xml><?xml version="1.0" encoding="utf-8"?>
<p:tagLst xmlns:a="http://schemas.openxmlformats.org/drawingml/2006/main" xmlns:r="http://schemas.openxmlformats.org/officeDocument/2006/relationships" xmlns:p="http://schemas.openxmlformats.org/presentationml/2006/main">
  <p:tag name="ISLIDE.DIAGRAM" val="2b751056-6b97-492c-b763-340acee7e99d"/>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TYPE" val="i"/>
  <p:tag name="KSO_WM_UNIT_INDEX" val="8"/>
  <p:tag name="KSO_WM_UNIT_ID" val="custom20187140_2*i*8"/>
  <p:tag name="KSO_WM_TEMPLATE_CATEGORY" val="custom"/>
  <p:tag name="KSO_WM_TEMPLATE_INDEX" val="20187140"/>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VALUE" val="240"/>
  <p:tag name="KSO_WM_UNIT_HIGHLIGHT" val="0"/>
  <p:tag name="KSO_WM_UNIT_COMPATIBLE" val="0"/>
  <p:tag name="KSO_WM_UNIT_TYPE" val="f"/>
  <p:tag name="KSO_WM_UNIT_INDEX" val="1"/>
  <p:tag name="KSO_WM_UNIT_ID" val="custom20187140_2*f*1"/>
  <p:tag name="KSO_WM_TEMPLATE_CATEGORY" val="custom"/>
  <p:tag name="KSO_WM_TEMPLATE_INDEX" val="20187140"/>
  <p:tag name="KSO_WM_UNIT_LAYERLEVEL" val="1"/>
  <p:tag name="KSO_WM_TAG_VERSION" val="1.0"/>
  <p:tag name="KSO_WM_BEAUTIFY_FLAG" val="#wm#"/>
  <p:tag name="KSO_WM_UNIT_PRESET_TEXT" val="Subtitle Here&#10;Subtitle Here&#10;Subtitle Here&#10;Subtitle Here"/>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TYPE" val="i"/>
  <p:tag name="KSO_WM_UNIT_INDEX" val="6"/>
  <p:tag name="KSO_WM_UNIT_ID" val="custom20187140_2*i*6"/>
  <p:tag name="KSO_WM_TEMPLATE_CATEGORY" val="custom"/>
  <p:tag name="KSO_WM_TEMPLATE_INDEX" val="2018714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140"/>
</p:tagLst>
</file>

<file path=ppt/tags/tag5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空白演示"/>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TIMING" val="|4|2.7"/>
</p:tagLst>
</file>

<file path=ppt/tags/tag59.xml><?xml version="1.0" encoding="utf-8"?>
<p:tagLst xmlns:a="http://schemas.openxmlformats.org/drawingml/2006/main" xmlns:r="http://schemas.openxmlformats.org/officeDocument/2006/relationships" xmlns:p="http://schemas.openxmlformats.org/presentationml/2006/main">
  <p:tag name="TIMING" val="|4|2.7"/>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0.xml><?xml version="1.0" encoding="utf-8"?>
<p:tagLst xmlns:a="http://schemas.openxmlformats.org/drawingml/2006/main" xmlns:r="http://schemas.openxmlformats.org/officeDocument/2006/relationships" xmlns:p="http://schemas.openxmlformats.org/presentationml/2006/main">
  <p:tag name="TIMING" val="|4|2.7"/>
</p:tagLst>
</file>

<file path=ppt/tags/tag61.xml><?xml version="1.0" encoding="utf-8"?>
<p:tagLst xmlns:a="http://schemas.openxmlformats.org/drawingml/2006/main" xmlns:r="http://schemas.openxmlformats.org/officeDocument/2006/relationships" xmlns:p="http://schemas.openxmlformats.org/presentationml/2006/main">
  <p:tag name="TIMING" val="|3.5|6.1|1.1"/>
</p:tagLst>
</file>

<file path=ppt/tags/tag6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3"/>
  <p:tag name="KSO_WM_UNIT_TEXT_FILL_TYPE" val="1"/>
</p:tagLst>
</file>

<file path=ppt/tags/tag63.xml><?xml version="1.0" encoding="utf-8"?>
<p:tagLst xmlns:a="http://schemas.openxmlformats.org/drawingml/2006/main" xmlns:r="http://schemas.openxmlformats.org/officeDocument/2006/relationships"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5"/>
  <p:tag name="KSO_WM_UNIT_TEXT_FILL_FORE_SCHEMECOLOR_INDEX" val="13"/>
  <p:tag name="KSO_WM_UNIT_TEXT_FILL_TYPE" val="1"/>
</p:tagLst>
</file>

<file path=ppt/tags/tag6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3"/>
  <p:tag name="KSO_WM_UNIT_TEXT_FILL_TYPE" val="1"/>
</p:tagLst>
</file>

<file path=ppt/tags/tag6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3"/>
  <p:tag name="KSO_WM_UNIT_TEXT_FILL_TYPE" val="1"/>
</p:tagLst>
</file>

<file path=ppt/tags/tag6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3"/>
  <p:tag name="KSO_WM_UNIT_TEXT_FILL_TYPE" val="1"/>
</p:tagLst>
</file>

<file path=ppt/tags/tag6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35"/>
  <p:tag name="KSO_WM_UNIT_TEXT_FILL_FORE_SCHEMECOLOR_INDEX" val="13"/>
  <p:tag name="KSO_WM_UNIT_TEXT_FILL_TYPE" val="1"/>
</p:tagLst>
</file>

<file path=ppt/tags/tag6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69.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14"/>
  <p:tag name="KSO_WM_UNIT_FILL_TYPE" val="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71.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14"/>
  <p:tag name="KSO_WM_UNIT_FILL_TYPE" val="1"/>
</p:tagLst>
</file>

<file path=ppt/tags/tag7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73.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14"/>
  <p:tag name="KSO_WM_UNIT_FILL_TYPE" val="1"/>
</p:tagLst>
</file>

<file path=ppt/tags/tag7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75.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14"/>
  <p:tag name="KSO_WM_UNIT_FILL_TYPE" val="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主题5">
  <a:themeElements>
    <a:clrScheme name="">
      <a:dk1>
        <a:srgbClr val="000000"/>
      </a:dk1>
      <a:lt1>
        <a:srgbClr val="FFFFFF"/>
      </a:lt1>
      <a:dk2>
        <a:srgbClr val="768394"/>
      </a:dk2>
      <a:lt2>
        <a:srgbClr val="F0F0F0"/>
      </a:lt2>
      <a:accent1>
        <a:srgbClr val="92EAC1"/>
      </a:accent1>
      <a:accent2>
        <a:srgbClr val="B9A7F1"/>
      </a:accent2>
      <a:accent3>
        <a:srgbClr val="FF93AF"/>
      </a:accent3>
      <a:accent4>
        <a:srgbClr val="76CCFF"/>
      </a:accent4>
      <a:accent5>
        <a:srgbClr val="CCCCCC"/>
      </a:accent5>
      <a:accent6>
        <a:srgbClr val="2B2B2B"/>
      </a:accent6>
      <a:hlink>
        <a:srgbClr val="4276AA"/>
      </a:hlink>
      <a:folHlink>
        <a:srgbClr val="BFBFB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892</TotalTime>
  <Words>2725</Words>
  <Application>Microsoft Office PowerPoint</Application>
  <PresentationFormat>宽屏</PresentationFormat>
  <Paragraphs>376</Paragraphs>
  <Slides>24</Slides>
  <Notes>1</Notes>
  <HiddenSlides>0</HiddenSlides>
  <MMClips>0</MMClips>
  <ScaleCrop>false</ScaleCrop>
  <HeadingPairs>
    <vt:vector size="8" baseType="variant">
      <vt:variant>
        <vt:lpstr>已用的字体</vt:lpstr>
      </vt:variant>
      <vt:variant>
        <vt:i4>11</vt:i4>
      </vt:variant>
      <vt:variant>
        <vt:lpstr>主题</vt:lpstr>
      </vt:variant>
      <vt:variant>
        <vt:i4>2</vt:i4>
      </vt:variant>
      <vt:variant>
        <vt:lpstr>嵌入 OLE 服务器</vt:lpstr>
      </vt:variant>
      <vt:variant>
        <vt:i4>1</vt:i4>
      </vt:variant>
      <vt:variant>
        <vt:lpstr>幻灯片标题</vt:lpstr>
      </vt:variant>
      <vt:variant>
        <vt:i4>24</vt:i4>
      </vt:variant>
    </vt:vector>
  </HeadingPairs>
  <TitlesOfParts>
    <vt:vector size="38" baseType="lpstr">
      <vt:lpstr>阿里巴巴普惠体</vt:lpstr>
      <vt:lpstr>阿里巴巴普惠体 Medium</vt:lpstr>
      <vt:lpstr>等线</vt:lpstr>
      <vt:lpstr>黑体</vt:lpstr>
      <vt:lpstr>楷体_GB2312</vt:lpstr>
      <vt:lpstr>思源黑体</vt:lpstr>
      <vt:lpstr>微软雅黑</vt:lpstr>
      <vt:lpstr>Arial</vt:lpstr>
      <vt:lpstr>Calibri</vt:lpstr>
      <vt:lpstr>Segoe UI</vt:lpstr>
      <vt:lpstr>Wingdings</vt:lpstr>
      <vt:lpstr>Office 主题​​</vt:lpstr>
      <vt:lpstr>主题5</vt:lpstr>
      <vt:lpstr>Graph</vt:lpstr>
      <vt:lpstr>新型高膨胀、可降解止血绵</vt:lpstr>
      <vt:lpstr>PowerPoint 演示文稿</vt:lpstr>
      <vt:lpstr>PowerPoint 演示文稿</vt:lpstr>
      <vt:lpstr>PowerPoint 演示文稿</vt:lpstr>
      <vt:lpstr>O l</vt:lpstr>
      <vt:lpstr>O l</vt:lpstr>
      <vt:lpstr>O l</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Administrator</dc:creator>
  <cp:lastModifiedBy>chrcui@163.com</cp:lastModifiedBy>
  <cp:revision>546</cp:revision>
  <dcterms:created xsi:type="dcterms:W3CDTF">2019-06-19T02:08:00Z</dcterms:created>
  <dcterms:modified xsi:type="dcterms:W3CDTF">2022-11-25T08:54:20Z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2052-11.1.0.10463</vt:lpwstr>
  </property>
  <property fmtid="{D5CDD505-2E9C-101B-9397-08002B2CF9AE}" pid="3" name="KSOSaveFontToCloudKey">
    <vt:lpwstr>302095732_cloud</vt:lpwstr>
  </property>
  <property fmtid="{D5CDD505-2E9C-101B-9397-08002B2CF9AE}" pid="4" name="ICV">
    <vt:lpwstr>0A02FD44F39E48DCA09695033D1E494B</vt:lpwstr>
  </property>
</Properties>
</file>