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93" r:id="rId4"/>
    <p:sldId id="262" r:id="rId5"/>
    <p:sldId id="261" r:id="rId6"/>
    <p:sldId id="259" r:id="rId7"/>
    <p:sldId id="260" r:id="rId8"/>
    <p:sldId id="266" r:id="rId9"/>
    <p:sldId id="264" r:id="rId10"/>
    <p:sldId id="265" r:id="rId11"/>
    <p:sldId id="294" r:id="rId12"/>
    <p:sldId id="268" r:id="rId13"/>
    <p:sldId id="271" r:id="rId14"/>
    <p:sldId id="273" r:id="rId15"/>
    <p:sldId id="274" r:id="rId16"/>
    <p:sldId id="277" r:id="rId17"/>
    <p:sldId id="278" r:id="rId18"/>
    <p:sldId id="280" r:id="rId19"/>
    <p:sldId id="286" r:id="rId20"/>
    <p:sldId id="287" r:id="rId21"/>
    <p:sldId id="288" r:id="rId22"/>
    <p:sldId id="282" r:id="rId23"/>
    <p:sldId id="283" r:id="rId24"/>
    <p:sldId id="284" r:id="rId25"/>
    <p:sldId id="291" r:id="rId26"/>
  </p:sldIdLst>
  <p:sldSz cx="12192000" cy="6858000"/>
  <p:notesSz cx="12192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644" y="4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85F8F4-FFD5-472F-BF81-B396DE75777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zh-CN" altLang="en-US"/>
        </a:p>
      </dgm:t>
    </dgm:pt>
    <dgm:pt modelId="{25100637-E879-42D4-A292-F68D0997DBDE}">
      <dgm:prSet custT="1"/>
      <dgm:spPr/>
      <dgm:t>
        <a:bodyPr/>
        <a:lstStyle/>
        <a:p>
          <a:pPr algn="l" rtl="0"/>
          <a:r>
            <a:rPr lang="zh-CN" sz="1600" b="0" i="0" baseline="0" dirty="0" smtClean="0">
              <a:latin typeface="微软雅黑" panose="020B0503020204020204" pitchFamily="34" charset="-122"/>
              <a:ea typeface="微软雅黑" panose="020B0503020204020204" pitchFamily="34" charset="-122"/>
            </a:rPr>
            <a:t>全球变暖</a:t>
          </a:r>
          <a:r>
            <a:rPr lang="en-US" altLang="zh-CN" sz="1600" b="0" i="0" baseline="0" dirty="0" smtClean="0">
              <a:latin typeface="微软雅黑" panose="020B0503020204020204" pitchFamily="34" charset="-122"/>
              <a:ea typeface="微软雅黑" panose="020B0503020204020204" pitchFamily="34" charset="-122"/>
            </a:rPr>
            <a:t>-</a:t>
          </a:r>
          <a:r>
            <a:rPr lang="en-US" sz="1600" b="0" i="0" baseline="0" dirty="0" smtClean="0">
              <a:latin typeface="微软雅黑" panose="020B0503020204020204" pitchFamily="34" charset="-122"/>
              <a:ea typeface="微软雅黑" panose="020B0503020204020204" pitchFamily="34" charset="-122"/>
            </a:rPr>
            <a:t>CO2</a:t>
          </a:r>
          <a:r>
            <a:rPr lang="zh-CN" sz="1600" b="0" i="0" baseline="0" dirty="0" smtClean="0">
              <a:latin typeface="微软雅黑" panose="020B0503020204020204" pitchFamily="34" charset="-122"/>
              <a:ea typeface="微软雅黑" panose="020B0503020204020204" pitchFamily="34" charset="-122"/>
            </a:rPr>
            <a:t>等多种温室气体。目前各国都寻求处理多余的 </a:t>
          </a:r>
          <a:r>
            <a:rPr lang="en-US" sz="1600" b="0" i="0" baseline="0" dirty="0" smtClean="0">
              <a:latin typeface="微软雅黑" panose="020B0503020204020204" pitchFamily="34" charset="-122"/>
              <a:ea typeface="微软雅黑" panose="020B0503020204020204" pitchFamily="34" charset="-122"/>
            </a:rPr>
            <a:t>CO2</a:t>
          </a:r>
          <a:r>
            <a:rPr lang="zh-CN" sz="1600" b="0" i="0" baseline="0" dirty="0" smtClean="0">
              <a:latin typeface="微软雅黑" panose="020B0503020204020204" pitchFamily="34" charset="-122"/>
              <a:ea typeface="微软雅黑" panose="020B0503020204020204" pitchFamily="34" charset="-122"/>
            </a:rPr>
            <a:t>消耗技术，然而至今并没有较好的方法进行处理。德国将收集的 </a:t>
          </a:r>
          <a:r>
            <a:rPr lang="en-US" sz="1600" b="0" i="0" baseline="0" dirty="0" smtClean="0">
              <a:latin typeface="微软雅黑" panose="020B0503020204020204" pitchFamily="34" charset="-122"/>
              <a:ea typeface="微软雅黑" panose="020B0503020204020204" pitchFamily="34" charset="-122"/>
            </a:rPr>
            <a:t>CO2</a:t>
          </a:r>
          <a:r>
            <a:rPr lang="zh-CN" sz="1600" b="0" i="0" baseline="0" dirty="0" smtClean="0">
              <a:latin typeface="微软雅黑" panose="020B0503020204020204" pitchFamily="34" charset="-122"/>
              <a:ea typeface="微软雅黑" panose="020B0503020204020204" pitchFamily="34" charset="-122"/>
            </a:rPr>
            <a:t>放入液化罐似的容器进行存储。美国将 </a:t>
          </a:r>
          <a:r>
            <a:rPr lang="en-US" sz="1600" b="0" i="0" baseline="0" dirty="0" smtClean="0">
              <a:latin typeface="微软雅黑" panose="020B0503020204020204" pitchFamily="34" charset="-122"/>
              <a:ea typeface="微软雅黑" panose="020B0503020204020204" pitchFamily="34" charset="-122"/>
            </a:rPr>
            <a:t>CO2</a:t>
          </a:r>
          <a:r>
            <a:rPr lang="zh-CN" sz="1600" b="0" i="0" baseline="0" dirty="0" smtClean="0">
              <a:latin typeface="微软雅黑" panose="020B0503020204020204" pitchFamily="34" charset="-122"/>
              <a:ea typeface="微软雅黑" panose="020B0503020204020204" pitchFamily="34" charset="-122"/>
            </a:rPr>
            <a:t>注入碳层进行处理。这些处理方式存在占用场地、自然资源等缺点。</a:t>
          </a:r>
          <a:endParaRPr lang="zh-CN" sz="1600" dirty="0">
            <a:latin typeface="微软雅黑" panose="020B0503020204020204" pitchFamily="34" charset="-122"/>
            <a:ea typeface="微软雅黑" panose="020B0503020204020204" pitchFamily="34" charset="-122"/>
          </a:endParaRPr>
        </a:p>
      </dgm:t>
    </dgm:pt>
    <dgm:pt modelId="{4909F1B4-6275-49E3-8348-2F7816D49738}" type="parTrans" cxnId="{8BA55AC7-E821-4F70-B003-4D1F265F7C5D}">
      <dgm:prSet/>
      <dgm:spPr/>
      <dgm:t>
        <a:bodyPr/>
        <a:lstStyle/>
        <a:p>
          <a:endParaRPr lang="zh-CN" altLang="en-US"/>
        </a:p>
      </dgm:t>
    </dgm:pt>
    <dgm:pt modelId="{98C00CAF-DE88-4EE2-9C10-1C8B348A429C}" type="sibTrans" cxnId="{8BA55AC7-E821-4F70-B003-4D1F265F7C5D}">
      <dgm:prSet/>
      <dgm:spPr/>
      <dgm:t>
        <a:bodyPr/>
        <a:lstStyle/>
        <a:p>
          <a:endParaRPr lang="zh-CN" altLang="en-US"/>
        </a:p>
      </dgm:t>
    </dgm:pt>
    <dgm:pt modelId="{A359EC51-C8C1-47BE-89BE-812473D25FB7}">
      <dgm:prSet custT="1"/>
      <dgm:spPr/>
      <dgm:t>
        <a:bodyPr/>
        <a:lstStyle/>
        <a:p>
          <a:pPr rtl="0"/>
          <a:r>
            <a:rPr lang="zh-CN" sz="1600" dirty="0" smtClean="0">
              <a:latin typeface="微软雅黑" panose="020B0503020204020204" pitchFamily="34" charset="-122"/>
              <a:ea typeface="微软雅黑" panose="020B0503020204020204" pitchFamily="34" charset="-122"/>
            </a:rPr>
            <a:t>“</a:t>
          </a:r>
          <a:r>
            <a:rPr lang="en-US" sz="1600" dirty="0" smtClean="0">
              <a:latin typeface="微软雅黑" panose="020B0503020204020204" pitchFamily="34" charset="-122"/>
              <a:ea typeface="微软雅黑" panose="020B0503020204020204" pitchFamily="34" charset="-122"/>
            </a:rPr>
            <a:t>CO₂NET</a:t>
          </a:r>
          <a:r>
            <a:rPr lang="zh-CN" sz="1600" dirty="0" smtClean="0">
              <a:latin typeface="微软雅黑" panose="020B0503020204020204" pitchFamily="34" charset="-122"/>
              <a:ea typeface="微软雅黑" panose="020B0503020204020204" pitchFamily="34" charset="-122"/>
            </a:rPr>
            <a:t>应用技术先进性体现在完整的二氧化碳捕捉、储存、消耗，形成闭环性“碳回路”技术。在生产新型节能材料的同时，物理填充二氧化碳，使</a:t>
          </a:r>
          <a:r>
            <a:rPr lang="en-US" sz="1600" dirty="0" smtClean="0">
              <a:latin typeface="微软雅黑" panose="020B0503020204020204" pitchFamily="34" charset="-122"/>
              <a:ea typeface="微软雅黑" panose="020B0503020204020204" pitchFamily="34" charset="-122"/>
            </a:rPr>
            <a:t>CO₂</a:t>
          </a:r>
          <a:r>
            <a:rPr lang="zh-CN" sz="1600" dirty="0" smtClean="0">
              <a:latin typeface="微软雅黑" panose="020B0503020204020204" pitchFamily="34" charset="-122"/>
              <a:ea typeface="微软雅黑" panose="020B0503020204020204" pitchFamily="34" charset="-122"/>
            </a:rPr>
            <a:t>储存、消耗，于化学发生二氧化碳利用不同。</a:t>
          </a:r>
          <a:endParaRPr lang="zh-CN" sz="1600" dirty="0">
            <a:latin typeface="微软雅黑" panose="020B0503020204020204" pitchFamily="34" charset="-122"/>
            <a:ea typeface="微软雅黑" panose="020B0503020204020204" pitchFamily="34" charset="-122"/>
          </a:endParaRPr>
        </a:p>
      </dgm:t>
    </dgm:pt>
    <dgm:pt modelId="{E0E4AE18-8BD1-4716-9536-8118A8780E02}" type="parTrans" cxnId="{8CCB2ACF-F855-4531-A9A0-BFB7549F36AB}">
      <dgm:prSet/>
      <dgm:spPr/>
      <dgm:t>
        <a:bodyPr/>
        <a:lstStyle/>
        <a:p>
          <a:endParaRPr lang="zh-CN" altLang="en-US"/>
        </a:p>
      </dgm:t>
    </dgm:pt>
    <dgm:pt modelId="{1DE1D652-1FF8-4905-9D08-1F30474D9C1E}" type="sibTrans" cxnId="{8CCB2ACF-F855-4531-A9A0-BFB7549F36AB}">
      <dgm:prSet/>
      <dgm:spPr/>
      <dgm:t>
        <a:bodyPr/>
        <a:lstStyle/>
        <a:p>
          <a:endParaRPr lang="zh-CN" altLang="en-US"/>
        </a:p>
      </dgm:t>
    </dgm:pt>
    <dgm:pt modelId="{9B488454-F590-494A-BC80-E0BD17885B91}">
      <dgm:prSet custT="1"/>
      <dgm:spPr/>
      <dgm:t>
        <a:bodyPr/>
        <a:lstStyle/>
        <a:p>
          <a:pPr rtl="0"/>
          <a:r>
            <a:rPr lang="zh-CN" sz="1800" b="0" i="0" baseline="0" dirty="0" smtClean="0">
              <a:solidFill>
                <a:schemeClr val="bg1"/>
              </a:solidFill>
              <a:latin typeface="微软雅黑" panose="020B0503020204020204" pitchFamily="34" charset="-122"/>
              <a:ea typeface="微软雅黑" panose="020B0503020204020204" pitchFamily="34" charset="-122"/>
            </a:rPr>
            <a:t>可变废为宝，根据实验数据，我们生产</a:t>
          </a:r>
          <a:r>
            <a:rPr lang="en-US" sz="1800" b="0" i="0" baseline="0" dirty="0" smtClean="0">
              <a:solidFill>
                <a:schemeClr val="bg1"/>
              </a:solidFill>
              <a:latin typeface="微软雅黑" panose="020B0503020204020204" pitchFamily="34" charset="-122"/>
              <a:ea typeface="微软雅黑" panose="020B0503020204020204" pitchFamily="34" charset="-122"/>
            </a:rPr>
            <a:t>100</a:t>
          </a:r>
          <a:r>
            <a:rPr lang="zh-CN" sz="1800" b="0" i="0" baseline="0" dirty="0" smtClean="0">
              <a:solidFill>
                <a:schemeClr val="bg1"/>
              </a:solidFill>
              <a:latin typeface="微软雅黑" panose="020B0503020204020204" pitchFamily="34" charset="-122"/>
              <a:ea typeface="微软雅黑" panose="020B0503020204020204" pitchFamily="34" charset="-122"/>
            </a:rPr>
            <a:t>公斤的新材料可消耗</a:t>
          </a:r>
          <a:r>
            <a:rPr lang="en-US" sz="1800" b="0" i="0" baseline="0" dirty="0" smtClean="0">
              <a:solidFill>
                <a:schemeClr val="bg1"/>
              </a:solidFill>
              <a:latin typeface="微软雅黑" panose="020B0503020204020204" pitchFamily="34" charset="-122"/>
              <a:ea typeface="微软雅黑" panose="020B0503020204020204" pitchFamily="34" charset="-122"/>
            </a:rPr>
            <a:t>15</a:t>
          </a:r>
          <a:r>
            <a:rPr lang="zh-CN" sz="1800" b="0" i="0" baseline="0" dirty="0" smtClean="0">
              <a:solidFill>
                <a:schemeClr val="bg1"/>
              </a:solidFill>
              <a:latin typeface="微软雅黑" panose="020B0503020204020204" pitchFamily="34" charset="-122"/>
              <a:ea typeface="微软雅黑" panose="020B0503020204020204" pitchFamily="34" charset="-122"/>
            </a:rPr>
            <a:t>公斤的</a:t>
          </a:r>
          <a:r>
            <a:rPr lang="en-US" sz="1800" b="0" i="0" baseline="0" dirty="0" smtClean="0">
              <a:solidFill>
                <a:schemeClr val="bg1"/>
              </a:solidFill>
              <a:latin typeface="微软雅黑" panose="020B0503020204020204" pitchFamily="34" charset="-122"/>
              <a:ea typeface="微软雅黑" panose="020B0503020204020204" pitchFamily="34" charset="-122"/>
            </a:rPr>
            <a:t>CO₂</a:t>
          </a:r>
          <a:r>
            <a:rPr lang="zh-CN" sz="1800" b="0" i="0" baseline="0" dirty="0" smtClean="0">
              <a:solidFill>
                <a:schemeClr val="bg1"/>
              </a:solidFill>
              <a:latin typeface="微软雅黑" panose="020B0503020204020204" pitchFamily="34" charset="-122"/>
              <a:ea typeface="微软雅黑" panose="020B0503020204020204" pitchFamily="34" charset="-122"/>
            </a:rPr>
            <a:t>。</a:t>
          </a:r>
          <a:endParaRPr lang="zh-CN" sz="1800" dirty="0">
            <a:solidFill>
              <a:schemeClr val="bg1"/>
            </a:solidFill>
            <a:latin typeface="微软雅黑" panose="020B0503020204020204" pitchFamily="34" charset="-122"/>
            <a:ea typeface="微软雅黑" panose="020B0503020204020204" pitchFamily="34" charset="-122"/>
          </a:endParaRPr>
        </a:p>
      </dgm:t>
    </dgm:pt>
    <dgm:pt modelId="{14CAC671-E16E-47E0-BB0E-307CE1127594}" type="parTrans" cxnId="{E62E8278-254E-4783-BE87-055DFEA1C6F1}">
      <dgm:prSet/>
      <dgm:spPr/>
      <dgm:t>
        <a:bodyPr/>
        <a:lstStyle/>
        <a:p>
          <a:endParaRPr lang="zh-CN" altLang="en-US"/>
        </a:p>
      </dgm:t>
    </dgm:pt>
    <dgm:pt modelId="{A0C50FB6-12FF-41B4-96C2-498B13458A57}" type="sibTrans" cxnId="{E62E8278-254E-4783-BE87-055DFEA1C6F1}">
      <dgm:prSet/>
      <dgm:spPr/>
      <dgm:t>
        <a:bodyPr/>
        <a:lstStyle/>
        <a:p>
          <a:endParaRPr lang="zh-CN" altLang="en-US"/>
        </a:p>
      </dgm:t>
    </dgm:pt>
    <dgm:pt modelId="{CB653C80-6ED0-48F5-A42D-E25486812BEB}" type="pres">
      <dgm:prSet presAssocID="{1985F8F4-FFD5-472F-BF81-B396DE757773}" presName="CompostProcess" presStyleCnt="0">
        <dgm:presLayoutVars>
          <dgm:dir/>
          <dgm:resizeHandles val="exact"/>
        </dgm:presLayoutVars>
      </dgm:prSet>
      <dgm:spPr/>
      <dgm:t>
        <a:bodyPr/>
        <a:lstStyle/>
        <a:p>
          <a:endParaRPr lang="zh-CN" altLang="en-US"/>
        </a:p>
      </dgm:t>
    </dgm:pt>
    <dgm:pt modelId="{142D86D1-D191-4013-926D-D44400343EC4}" type="pres">
      <dgm:prSet presAssocID="{1985F8F4-FFD5-472F-BF81-B396DE757773}" presName="arrow" presStyleLbl="bgShp" presStyleIdx="0" presStyleCnt="1"/>
      <dgm:spPr/>
    </dgm:pt>
    <dgm:pt modelId="{1A44EDD1-10D1-4F20-8D26-F41194F02E95}" type="pres">
      <dgm:prSet presAssocID="{1985F8F4-FFD5-472F-BF81-B396DE757773}" presName="linearProcess" presStyleCnt="0"/>
      <dgm:spPr/>
    </dgm:pt>
    <dgm:pt modelId="{BC36E13D-3392-4670-AED4-7DC565F46DB3}" type="pres">
      <dgm:prSet presAssocID="{25100637-E879-42D4-A292-F68D0997DBDE}" presName="textNode" presStyleLbl="node1" presStyleIdx="0" presStyleCnt="3">
        <dgm:presLayoutVars>
          <dgm:bulletEnabled val="1"/>
        </dgm:presLayoutVars>
      </dgm:prSet>
      <dgm:spPr/>
      <dgm:t>
        <a:bodyPr/>
        <a:lstStyle/>
        <a:p>
          <a:endParaRPr lang="zh-CN" altLang="en-US"/>
        </a:p>
      </dgm:t>
    </dgm:pt>
    <dgm:pt modelId="{3455402B-D88E-47C2-AAC0-D4C74D9F496B}" type="pres">
      <dgm:prSet presAssocID="{98C00CAF-DE88-4EE2-9C10-1C8B348A429C}" presName="sibTrans" presStyleCnt="0"/>
      <dgm:spPr/>
    </dgm:pt>
    <dgm:pt modelId="{E9CFEE5F-C840-4E3F-B4C2-8AAFF608C8ED}" type="pres">
      <dgm:prSet presAssocID="{A359EC51-C8C1-47BE-89BE-812473D25FB7}" presName="textNode" presStyleLbl="node1" presStyleIdx="1" presStyleCnt="3">
        <dgm:presLayoutVars>
          <dgm:bulletEnabled val="1"/>
        </dgm:presLayoutVars>
      </dgm:prSet>
      <dgm:spPr/>
      <dgm:t>
        <a:bodyPr/>
        <a:lstStyle/>
        <a:p>
          <a:endParaRPr lang="zh-CN" altLang="en-US"/>
        </a:p>
      </dgm:t>
    </dgm:pt>
    <dgm:pt modelId="{D7575F1A-755D-4773-B45E-096B82C70516}" type="pres">
      <dgm:prSet presAssocID="{1DE1D652-1FF8-4905-9D08-1F30474D9C1E}" presName="sibTrans" presStyleCnt="0"/>
      <dgm:spPr/>
    </dgm:pt>
    <dgm:pt modelId="{F61D2202-51BE-4809-96B5-896DBB1C26CF}" type="pres">
      <dgm:prSet presAssocID="{9B488454-F590-494A-BC80-E0BD17885B91}" presName="textNode" presStyleLbl="node1" presStyleIdx="2" presStyleCnt="3">
        <dgm:presLayoutVars>
          <dgm:bulletEnabled val="1"/>
        </dgm:presLayoutVars>
      </dgm:prSet>
      <dgm:spPr/>
      <dgm:t>
        <a:bodyPr/>
        <a:lstStyle/>
        <a:p>
          <a:endParaRPr lang="zh-CN" altLang="en-US"/>
        </a:p>
      </dgm:t>
    </dgm:pt>
  </dgm:ptLst>
  <dgm:cxnLst>
    <dgm:cxn modelId="{E62E8278-254E-4783-BE87-055DFEA1C6F1}" srcId="{1985F8F4-FFD5-472F-BF81-B396DE757773}" destId="{9B488454-F590-494A-BC80-E0BD17885B91}" srcOrd="2" destOrd="0" parTransId="{14CAC671-E16E-47E0-BB0E-307CE1127594}" sibTransId="{A0C50FB6-12FF-41B4-96C2-498B13458A57}"/>
    <dgm:cxn modelId="{6D83DA2E-0C92-4B35-98BC-26C2AE4BE58D}" type="presOf" srcId="{9B488454-F590-494A-BC80-E0BD17885B91}" destId="{F61D2202-51BE-4809-96B5-896DBB1C26CF}" srcOrd="0" destOrd="0" presId="urn:microsoft.com/office/officeart/2005/8/layout/hProcess9"/>
    <dgm:cxn modelId="{F85BF80E-603D-4142-B0BA-B00385FDCE85}" type="presOf" srcId="{A359EC51-C8C1-47BE-89BE-812473D25FB7}" destId="{E9CFEE5F-C840-4E3F-B4C2-8AAFF608C8ED}" srcOrd="0" destOrd="0" presId="urn:microsoft.com/office/officeart/2005/8/layout/hProcess9"/>
    <dgm:cxn modelId="{8CCB2ACF-F855-4531-A9A0-BFB7549F36AB}" srcId="{1985F8F4-FFD5-472F-BF81-B396DE757773}" destId="{A359EC51-C8C1-47BE-89BE-812473D25FB7}" srcOrd="1" destOrd="0" parTransId="{E0E4AE18-8BD1-4716-9536-8118A8780E02}" sibTransId="{1DE1D652-1FF8-4905-9D08-1F30474D9C1E}"/>
    <dgm:cxn modelId="{8BA55AC7-E821-4F70-B003-4D1F265F7C5D}" srcId="{1985F8F4-FFD5-472F-BF81-B396DE757773}" destId="{25100637-E879-42D4-A292-F68D0997DBDE}" srcOrd="0" destOrd="0" parTransId="{4909F1B4-6275-49E3-8348-2F7816D49738}" sibTransId="{98C00CAF-DE88-4EE2-9C10-1C8B348A429C}"/>
    <dgm:cxn modelId="{FD0CF262-9E72-4D81-AD3B-5E1B024BE4E1}" type="presOf" srcId="{25100637-E879-42D4-A292-F68D0997DBDE}" destId="{BC36E13D-3392-4670-AED4-7DC565F46DB3}" srcOrd="0" destOrd="0" presId="urn:microsoft.com/office/officeart/2005/8/layout/hProcess9"/>
    <dgm:cxn modelId="{D9CE7687-84CA-4D40-B302-8D938D4F28ED}" type="presOf" srcId="{1985F8F4-FFD5-472F-BF81-B396DE757773}" destId="{CB653C80-6ED0-48F5-A42D-E25486812BEB}" srcOrd="0" destOrd="0" presId="urn:microsoft.com/office/officeart/2005/8/layout/hProcess9"/>
    <dgm:cxn modelId="{E5ADCCF6-0D76-41AF-8DA4-411D56A23E97}" type="presParOf" srcId="{CB653C80-6ED0-48F5-A42D-E25486812BEB}" destId="{142D86D1-D191-4013-926D-D44400343EC4}" srcOrd="0" destOrd="0" presId="urn:microsoft.com/office/officeart/2005/8/layout/hProcess9"/>
    <dgm:cxn modelId="{C0203109-FE76-4A23-BD4A-1BC8C1CADCDE}" type="presParOf" srcId="{CB653C80-6ED0-48F5-A42D-E25486812BEB}" destId="{1A44EDD1-10D1-4F20-8D26-F41194F02E95}" srcOrd="1" destOrd="0" presId="urn:microsoft.com/office/officeart/2005/8/layout/hProcess9"/>
    <dgm:cxn modelId="{5091D678-0D92-42F2-8E0C-0BBBF6843E4E}" type="presParOf" srcId="{1A44EDD1-10D1-4F20-8D26-F41194F02E95}" destId="{BC36E13D-3392-4670-AED4-7DC565F46DB3}" srcOrd="0" destOrd="0" presId="urn:microsoft.com/office/officeart/2005/8/layout/hProcess9"/>
    <dgm:cxn modelId="{A361BB88-F70A-464B-8ADA-2AE338095C83}" type="presParOf" srcId="{1A44EDD1-10D1-4F20-8D26-F41194F02E95}" destId="{3455402B-D88E-47C2-AAC0-D4C74D9F496B}" srcOrd="1" destOrd="0" presId="urn:microsoft.com/office/officeart/2005/8/layout/hProcess9"/>
    <dgm:cxn modelId="{3358CE13-DADC-4C44-BF74-F79FDA3264E8}" type="presParOf" srcId="{1A44EDD1-10D1-4F20-8D26-F41194F02E95}" destId="{E9CFEE5F-C840-4E3F-B4C2-8AAFF608C8ED}" srcOrd="2" destOrd="0" presId="urn:microsoft.com/office/officeart/2005/8/layout/hProcess9"/>
    <dgm:cxn modelId="{31657A87-0B44-4F4A-ACF6-85D341B18C8E}" type="presParOf" srcId="{1A44EDD1-10D1-4F20-8D26-F41194F02E95}" destId="{D7575F1A-755D-4773-B45E-096B82C70516}" srcOrd="3" destOrd="0" presId="urn:microsoft.com/office/officeart/2005/8/layout/hProcess9"/>
    <dgm:cxn modelId="{DD72E348-BB9C-4D98-94ED-FBD26D8B61C0}" type="presParOf" srcId="{1A44EDD1-10D1-4F20-8D26-F41194F02E95}" destId="{F61D2202-51BE-4809-96B5-896DBB1C26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47EA0348-0D25-4C1D-BA4D-65188CAD467E}" type="datetimeFigureOut">
              <a:rPr lang="zh-CN" altLang="en-US" smtClean="0"/>
              <a:t>2020-07-23</a:t>
            </a:fld>
            <a:endParaRPr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0B8A2AA5-F65B-4C1B-B8B9-3D1761467DEE}" type="slidenum">
              <a:rPr lang="zh-CN" altLang="en-US" smtClean="0"/>
              <a:t>‹#›</a:t>
            </a:fld>
            <a:endParaRPr lang="zh-CN" altLang="en-US"/>
          </a:p>
        </p:txBody>
      </p:sp>
    </p:spTree>
    <p:extLst>
      <p:ext uri="{BB962C8B-B14F-4D97-AF65-F5344CB8AC3E}">
        <p14:creationId xmlns:p14="http://schemas.microsoft.com/office/powerpoint/2010/main" val="139960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B8A2AA5-F65B-4C1B-B8B9-3D1761467DEE}" type="slidenum">
              <a:rPr lang="zh-CN" altLang="en-US" smtClean="0"/>
              <a:t>2</a:t>
            </a:fld>
            <a:endParaRPr lang="zh-CN" altLang="en-US"/>
          </a:p>
        </p:txBody>
      </p:sp>
    </p:spTree>
    <p:extLst>
      <p:ext uri="{BB962C8B-B14F-4D97-AF65-F5344CB8AC3E}">
        <p14:creationId xmlns:p14="http://schemas.microsoft.com/office/powerpoint/2010/main" val="3305179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B8A2AA5-F65B-4C1B-B8B9-3D1761467DEE}" type="slidenum">
              <a:rPr lang="zh-CN" altLang="en-US" smtClean="0"/>
              <a:t>3</a:t>
            </a:fld>
            <a:endParaRPr lang="zh-CN" altLang="en-US"/>
          </a:p>
        </p:txBody>
      </p:sp>
    </p:spTree>
    <p:extLst>
      <p:ext uri="{BB962C8B-B14F-4D97-AF65-F5344CB8AC3E}">
        <p14:creationId xmlns:p14="http://schemas.microsoft.com/office/powerpoint/2010/main" val="3025339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B8A2AA5-F65B-4C1B-B8B9-3D1761467DEE}" type="slidenum">
              <a:rPr lang="zh-CN" altLang="en-US" smtClean="0"/>
              <a:t>6</a:t>
            </a:fld>
            <a:endParaRPr lang="zh-CN" altLang="en-US"/>
          </a:p>
        </p:txBody>
      </p:sp>
    </p:spTree>
    <p:extLst>
      <p:ext uri="{BB962C8B-B14F-4D97-AF65-F5344CB8AC3E}">
        <p14:creationId xmlns:p14="http://schemas.microsoft.com/office/powerpoint/2010/main" val="4154468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876" y="2125980"/>
            <a:ext cx="10368597"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9752" y="3840480"/>
            <a:ext cx="8538844"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2C3637"/>
                </a:solidFill>
                <a:latin typeface="微软雅黑"/>
                <a:cs typeface="微软雅黑"/>
              </a:defRPr>
            </a:lvl1pPr>
          </a:lstStyle>
          <a:p>
            <a:endParaRPr/>
          </a:p>
        </p:txBody>
      </p:sp>
      <p:sp>
        <p:nvSpPr>
          <p:cNvPr id="3" name="Holder 3"/>
          <p:cNvSpPr>
            <a:spLocks noGrp="1"/>
          </p:cNvSpPr>
          <p:nvPr>
            <p:ph type="body" idx="1"/>
          </p:nvPr>
        </p:nvSpPr>
        <p:spPr/>
        <p:txBody>
          <a:bodyPr lIns="0" tIns="0" rIns="0" bIns="0"/>
          <a:lstStyle>
            <a:lvl1pPr>
              <a:defRPr sz="8000" b="1" i="0">
                <a:solidFill>
                  <a:srgbClr val="2C3637"/>
                </a:solidFill>
                <a:latin typeface="微软雅黑"/>
                <a:cs typeface="微软雅黑"/>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2C3637"/>
                </a:solidFill>
                <a:latin typeface="微软雅黑"/>
                <a:cs typeface="微软雅黑"/>
              </a:defRPr>
            </a:lvl1pPr>
          </a:lstStyle>
          <a:p>
            <a:endParaRPr/>
          </a:p>
        </p:txBody>
      </p:sp>
      <p:sp>
        <p:nvSpPr>
          <p:cNvPr id="3" name="Holder 3"/>
          <p:cNvSpPr>
            <a:spLocks noGrp="1"/>
          </p:cNvSpPr>
          <p:nvPr>
            <p:ph sz="half" idx="2"/>
          </p:nvPr>
        </p:nvSpPr>
        <p:spPr>
          <a:xfrm>
            <a:off x="127647" y="2276210"/>
            <a:ext cx="4083685" cy="3490595"/>
          </a:xfrm>
          <a:prstGeom prst="rect">
            <a:avLst/>
          </a:prstGeom>
        </p:spPr>
        <p:txBody>
          <a:bodyPr wrap="square" lIns="0" tIns="0" rIns="0" bIns="0">
            <a:spAutoFit/>
          </a:bodyPr>
          <a:lstStyle>
            <a:lvl1pPr>
              <a:defRPr sz="1100" b="0" i="0">
                <a:solidFill>
                  <a:schemeClr val="bg1"/>
                </a:solidFill>
                <a:latin typeface="微软雅黑"/>
                <a:cs typeface="微软雅黑"/>
              </a:defRPr>
            </a:lvl1pPr>
          </a:lstStyle>
          <a:p>
            <a:endParaRPr/>
          </a:p>
        </p:txBody>
      </p:sp>
      <p:sp>
        <p:nvSpPr>
          <p:cNvPr id="4" name="Holder 4"/>
          <p:cNvSpPr>
            <a:spLocks noGrp="1"/>
          </p:cNvSpPr>
          <p:nvPr>
            <p:ph sz="half" idx="3"/>
          </p:nvPr>
        </p:nvSpPr>
        <p:spPr>
          <a:xfrm>
            <a:off x="6282150" y="1577340"/>
            <a:ext cx="5306282"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5048" cy="685800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5105400" y="3253740"/>
            <a:ext cx="4631436" cy="3473196"/>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6021387" y="433133"/>
            <a:ext cx="0" cy="6044565"/>
          </a:xfrm>
          <a:custGeom>
            <a:avLst/>
            <a:gdLst/>
            <a:ahLst/>
            <a:cxnLst/>
            <a:rect l="l" t="t" r="r" b="b"/>
            <a:pathLst>
              <a:path h="6044565">
                <a:moveTo>
                  <a:pt x="0" y="0"/>
                </a:moveTo>
                <a:lnTo>
                  <a:pt x="0" y="6044057"/>
                </a:lnTo>
              </a:path>
            </a:pathLst>
          </a:custGeom>
          <a:ln w="19050">
            <a:solidFill>
              <a:srgbClr val="FFFFFF"/>
            </a:solidFill>
          </a:ln>
        </p:spPr>
        <p:txBody>
          <a:bodyPr wrap="square" lIns="0" tIns="0" rIns="0" bIns="0" rtlCol="0"/>
          <a:lstStyle/>
          <a:p>
            <a:endParaRPr/>
          </a:p>
        </p:txBody>
      </p:sp>
      <p:sp>
        <p:nvSpPr>
          <p:cNvPr id="19" name="bk object 19"/>
          <p:cNvSpPr/>
          <p:nvPr/>
        </p:nvSpPr>
        <p:spPr>
          <a:xfrm>
            <a:off x="705612" y="2189988"/>
            <a:ext cx="5094732" cy="2546604"/>
          </a:xfrm>
          <a:prstGeom prst="rect">
            <a:avLst/>
          </a:prstGeom>
          <a:blipFill>
            <a:blip r:embed="rId4"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00" b="1" i="0">
                <a:solidFill>
                  <a:srgbClr val="2C3637"/>
                </a:solidFill>
                <a:latin typeface="微软雅黑"/>
                <a:cs typeface="微软雅黑"/>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5048" cy="6858000"/>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857516" y="92403"/>
            <a:ext cx="10483316" cy="280035"/>
          </a:xfrm>
          <a:prstGeom prst="rect">
            <a:avLst/>
          </a:prstGeom>
        </p:spPr>
        <p:txBody>
          <a:bodyPr wrap="square" lIns="0" tIns="0" rIns="0" bIns="0">
            <a:spAutoFit/>
          </a:bodyPr>
          <a:lstStyle>
            <a:lvl1pPr>
              <a:defRPr sz="2000" b="1" i="0">
                <a:solidFill>
                  <a:srgbClr val="2C3637"/>
                </a:solidFill>
                <a:latin typeface="微软雅黑"/>
                <a:cs typeface="微软雅黑"/>
              </a:defRPr>
            </a:lvl1pPr>
          </a:lstStyle>
          <a:p>
            <a:endParaRPr/>
          </a:p>
        </p:txBody>
      </p:sp>
      <p:sp>
        <p:nvSpPr>
          <p:cNvPr id="3" name="Holder 3"/>
          <p:cNvSpPr>
            <a:spLocks noGrp="1"/>
          </p:cNvSpPr>
          <p:nvPr>
            <p:ph type="body" idx="1"/>
          </p:nvPr>
        </p:nvSpPr>
        <p:spPr>
          <a:xfrm>
            <a:off x="1139697" y="2083068"/>
            <a:ext cx="9918954" cy="2112010"/>
          </a:xfrm>
          <a:prstGeom prst="rect">
            <a:avLst/>
          </a:prstGeom>
        </p:spPr>
        <p:txBody>
          <a:bodyPr wrap="square" lIns="0" tIns="0" rIns="0" bIns="0">
            <a:spAutoFit/>
          </a:bodyPr>
          <a:lstStyle>
            <a:lvl1pPr>
              <a:defRPr sz="8000" b="1" i="0">
                <a:solidFill>
                  <a:srgbClr val="2C3637"/>
                </a:solidFill>
                <a:latin typeface="微软雅黑"/>
                <a:cs typeface="微软雅黑"/>
              </a:defRPr>
            </a:lvl1pPr>
          </a:lstStyle>
          <a:p>
            <a:endParaRPr/>
          </a:p>
        </p:txBody>
      </p:sp>
      <p:sp>
        <p:nvSpPr>
          <p:cNvPr id="4" name="Holder 4"/>
          <p:cNvSpPr>
            <a:spLocks noGrp="1"/>
          </p:cNvSpPr>
          <p:nvPr>
            <p:ph type="ftr" sz="quarter" idx="5"/>
          </p:nvPr>
        </p:nvSpPr>
        <p:spPr>
          <a:xfrm>
            <a:off x="4147439" y="6377940"/>
            <a:ext cx="3903471"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917" y="6377940"/>
            <a:ext cx="28056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7/23/2020</a:t>
            </a:fld>
            <a:endParaRPr lang="en-US"/>
          </a:p>
        </p:txBody>
      </p:sp>
      <p:sp>
        <p:nvSpPr>
          <p:cNvPr id="6" name="Holder 6"/>
          <p:cNvSpPr>
            <a:spLocks noGrp="1"/>
          </p:cNvSpPr>
          <p:nvPr>
            <p:ph type="sldNum" sz="quarter" idx="7"/>
          </p:nvPr>
        </p:nvSpPr>
        <p:spPr>
          <a:xfrm>
            <a:off x="8782812" y="6377940"/>
            <a:ext cx="28056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hyperlink" Target="http://www.1ppt.com/powerpoint/" TargetMode="External"/><Relationship Id="rId13" Type="http://schemas.openxmlformats.org/officeDocument/2006/relationships/hyperlink" Target="http://www.1ppt.com/fanwn/" TargetMode="External"/><Relationship Id="rId3" Type="http://schemas.openxmlformats.org/officeDocument/2006/relationships/hyperlink" Target="http://www.1ppt.com/hangye/" TargetMode="External"/><Relationship Id="rId7" Type="http://schemas.openxmlformats.org/officeDocument/2006/relationships/hyperlink" Target="http://www.1ppt.com/xizai/" TargetMode="External"/><Relationship Id="rId12" Type="http://schemas.openxmlformats.org/officeDocument/2006/relationships/hyperlink" Target="http://www.1ppt.com/kejian/" TargetMode="External"/><Relationship Id="rId2" Type="http://schemas.openxmlformats.org/officeDocument/2006/relationships/hyperlink" Target="http://www.1ppt.com/moban/" TargetMode="External"/><Relationship Id="rId1" Type="http://schemas.openxmlformats.org/officeDocument/2006/relationships/slideLayout" Target="../slideLayouts/slideLayout3.xml"/><Relationship Id="rId6" Type="http://schemas.openxmlformats.org/officeDocument/2006/relationships/hyperlink" Target="http://www.1ppt.com/tubiao/" TargetMode="External"/><Relationship Id="rId11" Type="http://schemas.openxmlformats.org/officeDocument/2006/relationships/hyperlink" Target="http://www.1ppt.com/ziliao/" TargetMode="External"/><Relationship Id="rId5" Type="http://schemas.openxmlformats.org/officeDocument/2006/relationships/hyperlink" Target="http://www.1ppt.com/sucai/" TargetMode="External"/><Relationship Id="rId15" Type="http://schemas.openxmlformats.org/officeDocument/2006/relationships/hyperlink" Target="http://www.1ppt.com/ziti/" TargetMode="External"/><Relationship Id="rId10" Type="http://schemas.openxmlformats.org/officeDocument/2006/relationships/hyperlink" Target="http://www.1ppt.com/excel/" TargetMode="External"/><Relationship Id="rId4" Type="http://schemas.openxmlformats.org/officeDocument/2006/relationships/hyperlink" Target="http://www.1ppt.com/jieri/" TargetMode="External"/><Relationship Id="rId9" Type="http://schemas.openxmlformats.org/officeDocument/2006/relationships/hyperlink" Target="http://www.1ppt.com/word/" TargetMode="External"/><Relationship Id="rId14" Type="http://schemas.openxmlformats.org/officeDocument/2006/relationships/hyperlink" Target="http://www.1ppt.com/shit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24.xml.rels><?xml version="1.0" encoding="UTF-8" standalone="yes"?>
<Relationships xmlns="http://schemas.openxmlformats.org/package/2006/relationships"><Relationship Id="rId117" Type="http://schemas.openxmlformats.org/officeDocument/2006/relationships/image" Target="../media/image173.png"/><Relationship Id="rId21" Type="http://schemas.openxmlformats.org/officeDocument/2006/relationships/image" Target="../media/image77.png"/><Relationship Id="rId42" Type="http://schemas.openxmlformats.org/officeDocument/2006/relationships/image" Target="../media/image98.png"/><Relationship Id="rId63" Type="http://schemas.openxmlformats.org/officeDocument/2006/relationships/image" Target="../media/image119.png"/><Relationship Id="rId84" Type="http://schemas.openxmlformats.org/officeDocument/2006/relationships/image" Target="../media/image140.png"/><Relationship Id="rId138" Type="http://schemas.openxmlformats.org/officeDocument/2006/relationships/image" Target="../media/image194.png"/><Relationship Id="rId159" Type="http://schemas.openxmlformats.org/officeDocument/2006/relationships/image" Target="../media/image215.png"/><Relationship Id="rId170" Type="http://schemas.openxmlformats.org/officeDocument/2006/relationships/image" Target="../media/image226.png"/><Relationship Id="rId191" Type="http://schemas.openxmlformats.org/officeDocument/2006/relationships/image" Target="../media/image247.png"/><Relationship Id="rId205" Type="http://schemas.openxmlformats.org/officeDocument/2006/relationships/image" Target="../media/image261.png"/><Relationship Id="rId226" Type="http://schemas.openxmlformats.org/officeDocument/2006/relationships/image" Target="../media/image282.png"/><Relationship Id="rId247" Type="http://schemas.openxmlformats.org/officeDocument/2006/relationships/image" Target="../media/image303.png"/><Relationship Id="rId107" Type="http://schemas.openxmlformats.org/officeDocument/2006/relationships/image" Target="../media/image163.png"/><Relationship Id="rId11" Type="http://schemas.openxmlformats.org/officeDocument/2006/relationships/image" Target="../media/image67.png"/><Relationship Id="rId32" Type="http://schemas.openxmlformats.org/officeDocument/2006/relationships/image" Target="../media/image88.png"/><Relationship Id="rId53" Type="http://schemas.openxmlformats.org/officeDocument/2006/relationships/image" Target="../media/image109.png"/><Relationship Id="rId74" Type="http://schemas.openxmlformats.org/officeDocument/2006/relationships/image" Target="../media/image130.png"/><Relationship Id="rId128" Type="http://schemas.openxmlformats.org/officeDocument/2006/relationships/image" Target="../media/image184.png"/><Relationship Id="rId149" Type="http://schemas.openxmlformats.org/officeDocument/2006/relationships/image" Target="../media/image205.png"/><Relationship Id="rId5" Type="http://schemas.openxmlformats.org/officeDocument/2006/relationships/image" Target="../media/image61.png"/><Relationship Id="rId95" Type="http://schemas.openxmlformats.org/officeDocument/2006/relationships/image" Target="../media/image151.png"/><Relationship Id="rId160" Type="http://schemas.openxmlformats.org/officeDocument/2006/relationships/image" Target="../media/image216.png"/><Relationship Id="rId181" Type="http://schemas.openxmlformats.org/officeDocument/2006/relationships/image" Target="../media/image237.png"/><Relationship Id="rId216" Type="http://schemas.openxmlformats.org/officeDocument/2006/relationships/image" Target="../media/image272.png"/><Relationship Id="rId237" Type="http://schemas.openxmlformats.org/officeDocument/2006/relationships/image" Target="../media/image293.png"/><Relationship Id="rId258" Type="http://schemas.openxmlformats.org/officeDocument/2006/relationships/image" Target="../media/image314.png"/><Relationship Id="rId22" Type="http://schemas.openxmlformats.org/officeDocument/2006/relationships/image" Target="../media/image78.png"/><Relationship Id="rId43" Type="http://schemas.openxmlformats.org/officeDocument/2006/relationships/image" Target="../media/image99.png"/><Relationship Id="rId64" Type="http://schemas.openxmlformats.org/officeDocument/2006/relationships/image" Target="../media/image120.png"/><Relationship Id="rId118" Type="http://schemas.openxmlformats.org/officeDocument/2006/relationships/image" Target="../media/image174.png"/><Relationship Id="rId139" Type="http://schemas.openxmlformats.org/officeDocument/2006/relationships/image" Target="../media/image195.png"/><Relationship Id="rId85" Type="http://schemas.openxmlformats.org/officeDocument/2006/relationships/image" Target="../media/image141.png"/><Relationship Id="rId150" Type="http://schemas.openxmlformats.org/officeDocument/2006/relationships/image" Target="../media/image206.png"/><Relationship Id="rId171" Type="http://schemas.openxmlformats.org/officeDocument/2006/relationships/image" Target="../media/image227.png"/><Relationship Id="rId192" Type="http://schemas.openxmlformats.org/officeDocument/2006/relationships/image" Target="../media/image248.png"/><Relationship Id="rId206" Type="http://schemas.openxmlformats.org/officeDocument/2006/relationships/image" Target="../media/image262.png"/><Relationship Id="rId227" Type="http://schemas.openxmlformats.org/officeDocument/2006/relationships/image" Target="../media/image283.png"/><Relationship Id="rId248" Type="http://schemas.openxmlformats.org/officeDocument/2006/relationships/image" Target="../media/image304.png"/><Relationship Id="rId12" Type="http://schemas.openxmlformats.org/officeDocument/2006/relationships/image" Target="../media/image68.png"/><Relationship Id="rId33" Type="http://schemas.openxmlformats.org/officeDocument/2006/relationships/image" Target="../media/image89.png"/><Relationship Id="rId108" Type="http://schemas.openxmlformats.org/officeDocument/2006/relationships/image" Target="../media/image164.png"/><Relationship Id="rId129" Type="http://schemas.openxmlformats.org/officeDocument/2006/relationships/image" Target="../media/image185.png"/><Relationship Id="rId54" Type="http://schemas.openxmlformats.org/officeDocument/2006/relationships/image" Target="../media/image110.png"/><Relationship Id="rId75" Type="http://schemas.openxmlformats.org/officeDocument/2006/relationships/image" Target="../media/image131.png"/><Relationship Id="rId96" Type="http://schemas.openxmlformats.org/officeDocument/2006/relationships/image" Target="../media/image152.png"/><Relationship Id="rId140" Type="http://schemas.openxmlformats.org/officeDocument/2006/relationships/image" Target="../media/image196.png"/><Relationship Id="rId161" Type="http://schemas.openxmlformats.org/officeDocument/2006/relationships/image" Target="../media/image217.png"/><Relationship Id="rId182" Type="http://schemas.openxmlformats.org/officeDocument/2006/relationships/image" Target="../media/image238.png"/><Relationship Id="rId217" Type="http://schemas.openxmlformats.org/officeDocument/2006/relationships/image" Target="../media/image273.png"/><Relationship Id="rId1" Type="http://schemas.openxmlformats.org/officeDocument/2006/relationships/slideLayout" Target="../slideLayouts/slideLayout2.xml"/><Relationship Id="rId6" Type="http://schemas.openxmlformats.org/officeDocument/2006/relationships/image" Target="../media/image62.png"/><Relationship Id="rId212" Type="http://schemas.openxmlformats.org/officeDocument/2006/relationships/image" Target="../media/image268.png"/><Relationship Id="rId233" Type="http://schemas.openxmlformats.org/officeDocument/2006/relationships/image" Target="../media/image289.png"/><Relationship Id="rId238" Type="http://schemas.openxmlformats.org/officeDocument/2006/relationships/image" Target="../media/image294.png"/><Relationship Id="rId254" Type="http://schemas.openxmlformats.org/officeDocument/2006/relationships/image" Target="../media/image310.png"/><Relationship Id="rId259" Type="http://schemas.openxmlformats.org/officeDocument/2006/relationships/image" Target="../media/image315.png"/><Relationship Id="rId23" Type="http://schemas.openxmlformats.org/officeDocument/2006/relationships/image" Target="../media/image79.png"/><Relationship Id="rId28" Type="http://schemas.openxmlformats.org/officeDocument/2006/relationships/image" Target="../media/image84.png"/><Relationship Id="rId49" Type="http://schemas.openxmlformats.org/officeDocument/2006/relationships/image" Target="../media/image105.png"/><Relationship Id="rId114" Type="http://schemas.openxmlformats.org/officeDocument/2006/relationships/image" Target="../media/image170.png"/><Relationship Id="rId119" Type="http://schemas.openxmlformats.org/officeDocument/2006/relationships/image" Target="../media/image175.png"/><Relationship Id="rId44" Type="http://schemas.openxmlformats.org/officeDocument/2006/relationships/image" Target="../media/image100.png"/><Relationship Id="rId60" Type="http://schemas.openxmlformats.org/officeDocument/2006/relationships/image" Target="../media/image116.png"/><Relationship Id="rId65" Type="http://schemas.openxmlformats.org/officeDocument/2006/relationships/image" Target="../media/image121.png"/><Relationship Id="rId81" Type="http://schemas.openxmlformats.org/officeDocument/2006/relationships/image" Target="../media/image137.png"/><Relationship Id="rId86" Type="http://schemas.openxmlformats.org/officeDocument/2006/relationships/image" Target="../media/image142.png"/><Relationship Id="rId130" Type="http://schemas.openxmlformats.org/officeDocument/2006/relationships/image" Target="../media/image186.png"/><Relationship Id="rId135" Type="http://schemas.openxmlformats.org/officeDocument/2006/relationships/image" Target="../media/image191.png"/><Relationship Id="rId151" Type="http://schemas.openxmlformats.org/officeDocument/2006/relationships/image" Target="../media/image207.png"/><Relationship Id="rId156" Type="http://schemas.openxmlformats.org/officeDocument/2006/relationships/image" Target="../media/image212.png"/><Relationship Id="rId177" Type="http://schemas.openxmlformats.org/officeDocument/2006/relationships/image" Target="../media/image233.png"/><Relationship Id="rId198" Type="http://schemas.openxmlformats.org/officeDocument/2006/relationships/image" Target="../media/image254.png"/><Relationship Id="rId172" Type="http://schemas.openxmlformats.org/officeDocument/2006/relationships/image" Target="../media/image228.png"/><Relationship Id="rId193" Type="http://schemas.openxmlformats.org/officeDocument/2006/relationships/image" Target="../media/image249.png"/><Relationship Id="rId202" Type="http://schemas.openxmlformats.org/officeDocument/2006/relationships/image" Target="../media/image258.png"/><Relationship Id="rId207" Type="http://schemas.openxmlformats.org/officeDocument/2006/relationships/image" Target="../media/image263.png"/><Relationship Id="rId223" Type="http://schemas.openxmlformats.org/officeDocument/2006/relationships/image" Target="../media/image279.png"/><Relationship Id="rId228" Type="http://schemas.openxmlformats.org/officeDocument/2006/relationships/image" Target="../media/image284.png"/><Relationship Id="rId244" Type="http://schemas.openxmlformats.org/officeDocument/2006/relationships/image" Target="../media/image300.png"/><Relationship Id="rId249" Type="http://schemas.openxmlformats.org/officeDocument/2006/relationships/image" Target="../media/image305.png"/><Relationship Id="rId13" Type="http://schemas.openxmlformats.org/officeDocument/2006/relationships/image" Target="../media/image69.png"/><Relationship Id="rId18" Type="http://schemas.openxmlformats.org/officeDocument/2006/relationships/image" Target="../media/image74.png"/><Relationship Id="rId39" Type="http://schemas.openxmlformats.org/officeDocument/2006/relationships/image" Target="../media/image95.png"/><Relationship Id="rId109" Type="http://schemas.openxmlformats.org/officeDocument/2006/relationships/image" Target="../media/image165.png"/><Relationship Id="rId260" Type="http://schemas.openxmlformats.org/officeDocument/2006/relationships/image" Target="../media/image316.png"/><Relationship Id="rId34" Type="http://schemas.openxmlformats.org/officeDocument/2006/relationships/image" Target="../media/image90.png"/><Relationship Id="rId50" Type="http://schemas.openxmlformats.org/officeDocument/2006/relationships/image" Target="../media/image106.png"/><Relationship Id="rId55" Type="http://schemas.openxmlformats.org/officeDocument/2006/relationships/image" Target="../media/image111.png"/><Relationship Id="rId76" Type="http://schemas.openxmlformats.org/officeDocument/2006/relationships/image" Target="../media/image132.png"/><Relationship Id="rId97" Type="http://schemas.openxmlformats.org/officeDocument/2006/relationships/image" Target="../media/image153.png"/><Relationship Id="rId104" Type="http://schemas.openxmlformats.org/officeDocument/2006/relationships/image" Target="../media/image160.png"/><Relationship Id="rId120" Type="http://schemas.openxmlformats.org/officeDocument/2006/relationships/image" Target="../media/image176.png"/><Relationship Id="rId125" Type="http://schemas.openxmlformats.org/officeDocument/2006/relationships/image" Target="../media/image181.png"/><Relationship Id="rId141" Type="http://schemas.openxmlformats.org/officeDocument/2006/relationships/image" Target="../media/image197.png"/><Relationship Id="rId146" Type="http://schemas.openxmlformats.org/officeDocument/2006/relationships/image" Target="../media/image202.png"/><Relationship Id="rId167" Type="http://schemas.openxmlformats.org/officeDocument/2006/relationships/image" Target="../media/image223.png"/><Relationship Id="rId188" Type="http://schemas.openxmlformats.org/officeDocument/2006/relationships/image" Target="../media/image244.png"/><Relationship Id="rId7" Type="http://schemas.openxmlformats.org/officeDocument/2006/relationships/image" Target="../media/image63.png"/><Relationship Id="rId71" Type="http://schemas.openxmlformats.org/officeDocument/2006/relationships/image" Target="../media/image127.png"/><Relationship Id="rId92" Type="http://schemas.openxmlformats.org/officeDocument/2006/relationships/image" Target="../media/image148.png"/><Relationship Id="rId162" Type="http://schemas.openxmlformats.org/officeDocument/2006/relationships/image" Target="../media/image218.png"/><Relationship Id="rId183" Type="http://schemas.openxmlformats.org/officeDocument/2006/relationships/image" Target="../media/image239.png"/><Relationship Id="rId213" Type="http://schemas.openxmlformats.org/officeDocument/2006/relationships/image" Target="../media/image269.png"/><Relationship Id="rId218" Type="http://schemas.openxmlformats.org/officeDocument/2006/relationships/image" Target="../media/image274.png"/><Relationship Id="rId234" Type="http://schemas.openxmlformats.org/officeDocument/2006/relationships/image" Target="../media/image290.png"/><Relationship Id="rId239" Type="http://schemas.openxmlformats.org/officeDocument/2006/relationships/image" Target="../media/image295.png"/><Relationship Id="rId2" Type="http://schemas.openxmlformats.org/officeDocument/2006/relationships/image" Target="../media/image58.png"/><Relationship Id="rId29" Type="http://schemas.openxmlformats.org/officeDocument/2006/relationships/image" Target="../media/image85.png"/><Relationship Id="rId250" Type="http://schemas.openxmlformats.org/officeDocument/2006/relationships/image" Target="../media/image306.png"/><Relationship Id="rId255" Type="http://schemas.openxmlformats.org/officeDocument/2006/relationships/image" Target="../media/image311.png"/><Relationship Id="rId24" Type="http://schemas.openxmlformats.org/officeDocument/2006/relationships/image" Target="../media/image80.png"/><Relationship Id="rId40" Type="http://schemas.openxmlformats.org/officeDocument/2006/relationships/image" Target="../media/image96.png"/><Relationship Id="rId45" Type="http://schemas.openxmlformats.org/officeDocument/2006/relationships/image" Target="../media/image101.png"/><Relationship Id="rId66" Type="http://schemas.openxmlformats.org/officeDocument/2006/relationships/image" Target="../media/image122.png"/><Relationship Id="rId87" Type="http://schemas.openxmlformats.org/officeDocument/2006/relationships/image" Target="../media/image143.png"/><Relationship Id="rId110" Type="http://schemas.openxmlformats.org/officeDocument/2006/relationships/image" Target="../media/image166.png"/><Relationship Id="rId115" Type="http://schemas.openxmlformats.org/officeDocument/2006/relationships/image" Target="../media/image171.png"/><Relationship Id="rId131" Type="http://schemas.openxmlformats.org/officeDocument/2006/relationships/image" Target="../media/image187.png"/><Relationship Id="rId136" Type="http://schemas.openxmlformats.org/officeDocument/2006/relationships/image" Target="../media/image192.png"/><Relationship Id="rId157" Type="http://schemas.openxmlformats.org/officeDocument/2006/relationships/image" Target="../media/image213.png"/><Relationship Id="rId178" Type="http://schemas.openxmlformats.org/officeDocument/2006/relationships/image" Target="../media/image234.png"/><Relationship Id="rId61" Type="http://schemas.openxmlformats.org/officeDocument/2006/relationships/image" Target="../media/image117.png"/><Relationship Id="rId82" Type="http://schemas.openxmlformats.org/officeDocument/2006/relationships/image" Target="../media/image138.png"/><Relationship Id="rId152" Type="http://schemas.openxmlformats.org/officeDocument/2006/relationships/image" Target="../media/image208.png"/><Relationship Id="rId173" Type="http://schemas.openxmlformats.org/officeDocument/2006/relationships/image" Target="../media/image229.png"/><Relationship Id="rId194" Type="http://schemas.openxmlformats.org/officeDocument/2006/relationships/image" Target="../media/image250.png"/><Relationship Id="rId199" Type="http://schemas.openxmlformats.org/officeDocument/2006/relationships/image" Target="../media/image255.png"/><Relationship Id="rId203" Type="http://schemas.openxmlformats.org/officeDocument/2006/relationships/image" Target="../media/image259.png"/><Relationship Id="rId208" Type="http://schemas.openxmlformats.org/officeDocument/2006/relationships/image" Target="../media/image264.png"/><Relationship Id="rId229" Type="http://schemas.openxmlformats.org/officeDocument/2006/relationships/image" Target="../media/image285.png"/><Relationship Id="rId19" Type="http://schemas.openxmlformats.org/officeDocument/2006/relationships/image" Target="../media/image75.png"/><Relationship Id="rId224" Type="http://schemas.openxmlformats.org/officeDocument/2006/relationships/image" Target="../media/image280.png"/><Relationship Id="rId240" Type="http://schemas.openxmlformats.org/officeDocument/2006/relationships/image" Target="../media/image296.png"/><Relationship Id="rId245" Type="http://schemas.openxmlformats.org/officeDocument/2006/relationships/image" Target="../media/image301.png"/><Relationship Id="rId261" Type="http://schemas.openxmlformats.org/officeDocument/2006/relationships/image" Target="../media/image317.png"/><Relationship Id="rId14" Type="http://schemas.openxmlformats.org/officeDocument/2006/relationships/image" Target="../media/image70.png"/><Relationship Id="rId30" Type="http://schemas.openxmlformats.org/officeDocument/2006/relationships/image" Target="../media/image86.png"/><Relationship Id="rId35" Type="http://schemas.openxmlformats.org/officeDocument/2006/relationships/image" Target="../media/image91.png"/><Relationship Id="rId56" Type="http://schemas.openxmlformats.org/officeDocument/2006/relationships/image" Target="../media/image112.png"/><Relationship Id="rId77" Type="http://schemas.openxmlformats.org/officeDocument/2006/relationships/image" Target="../media/image133.png"/><Relationship Id="rId100" Type="http://schemas.openxmlformats.org/officeDocument/2006/relationships/image" Target="../media/image156.png"/><Relationship Id="rId105" Type="http://schemas.openxmlformats.org/officeDocument/2006/relationships/image" Target="../media/image161.png"/><Relationship Id="rId126" Type="http://schemas.openxmlformats.org/officeDocument/2006/relationships/image" Target="../media/image182.png"/><Relationship Id="rId147" Type="http://schemas.openxmlformats.org/officeDocument/2006/relationships/image" Target="../media/image203.png"/><Relationship Id="rId168" Type="http://schemas.openxmlformats.org/officeDocument/2006/relationships/image" Target="../media/image224.png"/><Relationship Id="rId8" Type="http://schemas.openxmlformats.org/officeDocument/2006/relationships/image" Target="../media/image64.png"/><Relationship Id="rId51" Type="http://schemas.openxmlformats.org/officeDocument/2006/relationships/image" Target="../media/image107.png"/><Relationship Id="rId72" Type="http://schemas.openxmlformats.org/officeDocument/2006/relationships/image" Target="../media/image128.png"/><Relationship Id="rId93" Type="http://schemas.openxmlformats.org/officeDocument/2006/relationships/image" Target="../media/image149.png"/><Relationship Id="rId98" Type="http://schemas.openxmlformats.org/officeDocument/2006/relationships/image" Target="../media/image154.png"/><Relationship Id="rId121" Type="http://schemas.openxmlformats.org/officeDocument/2006/relationships/image" Target="../media/image177.png"/><Relationship Id="rId142" Type="http://schemas.openxmlformats.org/officeDocument/2006/relationships/image" Target="../media/image198.png"/><Relationship Id="rId163" Type="http://schemas.openxmlformats.org/officeDocument/2006/relationships/image" Target="../media/image219.png"/><Relationship Id="rId184" Type="http://schemas.openxmlformats.org/officeDocument/2006/relationships/image" Target="../media/image240.png"/><Relationship Id="rId189" Type="http://schemas.openxmlformats.org/officeDocument/2006/relationships/image" Target="../media/image245.png"/><Relationship Id="rId219" Type="http://schemas.openxmlformats.org/officeDocument/2006/relationships/image" Target="../media/image275.png"/><Relationship Id="rId3" Type="http://schemas.openxmlformats.org/officeDocument/2006/relationships/image" Target="../media/image59.png"/><Relationship Id="rId214" Type="http://schemas.openxmlformats.org/officeDocument/2006/relationships/image" Target="../media/image270.png"/><Relationship Id="rId230" Type="http://schemas.openxmlformats.org/officeDocument/2006/relationships/image" Target="../media/image286.png"/><Relationship Id="rId235" Type="http://schemas.openxmlformats.org/officeDocument/2006/relationships/image" Target="../media/image291.png"/><Relationship Id="rId251" Type="http://schemas.openxmlformats.org/officeDocument/2006/relationships/image" Target="../media/image307.png"/><Relationship Id="rId256" Type="http://schemas.openxmlformats.org/officeDocument/2006/relationships/image" Target="../media/image312.png"/><Relationship Id="rId25" Type="http://schemas.openxmlformats.org/officeDocument/2006/relationships/image" Target="../media/image81.png"/><Relationship Id="rId46" Type="http://schemas.openxmlformats.org/officeDocument/2006/relationships/image" Target="../media/image102.png"/><Relationship Id="rId67" Type="http://schemas.openxmlformats.org/officeDocument/2006/relationships/image" Target="../media/image123.png"/><Relationship Id="rId116" Type="http://schemas.openxmlformats.org/officeDocument/2006/relationships/image" Target="../media/image172.png"/><Relationship Id="rId137" Type="http://schemas.openxmlformats.org/officeDocument/2006/relationships/image" Target="../media/image193.png"/><Relationship Id="rId158" Type="http://schemas.openxmlformats.org/officeDocument/2006/relationships/image" Target="../media/image214.png"/><Relationship Id="rId20" Type="http://schemas.openxmlformats.org/officeDocument/2006/relationships/image" Target="../media/image76.png"/><Relationship Id="rId41" Type="http://schemas.openxmlformats.org/officeDocument/2006/relationships/image" Target="../media/image97.png"/><Relationship Id="rId62" Type="http://schemas.openxmlformats.org/officeDocument/2006/relationships/image" Target="../media/image118.png"/><Relationship Id="rId83" Type="http://schemas.openxmlformats.org/officeDocument/2006/relationships/image" Target="../media/image139.png"/><Relationship Id="rId88" Type="http://schemas.openxmlformats.org/officeDocument/2006/relationships/image" Target="../media/image144.png"/><Relationship Id="rId111" Type="http://schemas.openxmlformats.org/officeDocument/2006/relationships/image" Target="../media/image167.png"/><Relationship Id="rId132" Type="http://schemas.openxmlformats.org/officeDocument/2006/relationships/image" Target="../media/image188.png"/><Relationship Id="rId153" Type="http://schemas.openxmlformats.org/officeDocument/2006/relationships/image" Target="../media/image209.png"/><Relationship Id="rId174" Type="http://schemas.openxmlformats.org/officeDocument/2006/relationships/image" Target="../media/image230.png"/><Relationship Id="rId179" Type="http://schemas.openxmlformats.org/officeDocument/2006/relationships/image" Target="../media/image235.png"/><Relationship Id="rId195" Type="http://schemas.openxmlformats.org/officeDocument/2006/relationships/image" Target="../media/image251.png"/><Relationship Id="rId209" Type="http://schemas.openxmlformats.org/officeDocument/2006/relationships/image" Target="../media/image265.png"/><Relationship Id="rId190" Type="http://schemas.openxmlformats.org/officeDocument/2006/relationships/image" Target="../media/image246.png"/><Relationship Id="rId204" Type="http://schemas.openxmlformats.org/officeDocument/2006/relationships/image" Target="../media/image260.png"/><Relationship Id="rId220" Type="http://schemas.openxmlformats.org/officeDocument/2006/relationships/image" Target="../media/image276.png"/><Relationship Id="rId225" Type="http://schemas.openxmlformats.org/officeDocument/2006/relationships/image" Target="../media/image281.png"/><Relationship Id="rId241" Type="http://schemas.openxmlformats.org/officeDocument/2006/relationships/image" Target="../media/image297.png"/><Relationship Id="rId246" Type="http://schemas.openxmlformats.org/officeDocument/2006/relationships/image" Target="../media/image302.png"/><Relationship Id="rId15" Type="http://schemas.openxmlformats.org/officeDocument/2006/relationships/image" Target="../media/image71.png"/><Relationship Id="rId36" Type="http://schemas.openxmlformats.org/officeDocument/2006/relationships/image" Target="../media/image92.png"/><Relationship Id="rId57" Type="http://schemas.openxmlformats.org/officeDocument/2006/relationships/image" Target="../media/image113.png"/><Relationship Id="rId106" Type="http://schemas.openxmlformats.org/officeDocument/2006/relationships/image" Target="../media/image162.png"/><Relationship Id="rId127" Type="http://schemas.openxmlformats.org/officeDocument/2006/relationships/image" Target="../media/image183.png"/><Relationship Id="rId262" Type="http://schemas.openxmlformats.org/officeDocument/2006/relationships/image" Target="../media/image318.png"/><Relationship Id="rId10" Type="http://schemas.openxmlformats.org/officeDocument/2006/relationships/image" Target="../media/image66.png"/><Relationship Id="rId31" Type="http://schemas.openxmlformats.org/officeDocument/2006/relationships/image" Target="../media/image87.png"/><Relationship Id="rId52" Type="http://schemas.openxmlformats.org/officeDocument/2006/relationships/image" Target="../media/image108.png"/><Relationship Id="rId73" Type="http://schemas.openxmlformats.org/officeDocument/2006/relationships/image" Target="../media/image129.png"/><Relationship Id="rId78" Type="http://schemas.openxmlformats.org/officeDocument/2006/relationships/image" Target="../media/image134.png"/><Relationship Id="rId94" Type="http://schemas.openxmlformats.org/officeDocument/2006/relationships/image" Target="../media/image150.png"/><Relationship Id="rId99" Type="http://schemas.openxmlformats.org/officeDocument/2006/relationships/image" Target="../media/image155.png"/><Relationship Id="rId101" Type="http://schemas.openxmlformats.org/officeDocument/2006/relationships/image" Target="../media/image157.png"/><Relationship Id="rId122" Type="http://schemas.openxmlformats.org/officeDocument/2006/relationships/image" Target="../media/image178.png"/><Relationship Id="rId143" Type="http://schemas.openxmlformats.org/officeDocument/2006/relationships/image" Target="../media/image199.png"/><Relationship Id="rId148" Type="http://schemas.openxmlformats.org/officeDocument/2006/relationships/image" Target="../media/image204.png"/><Relationship Id="rId164" Type="http://schemas.openxmlformats.org/officeDocument/2006/relationships/image" Target="../media/image220.png"/><Relationship Id="rId169" Type="http://schemas.openxmlformats.org/officeDocument/2006/relationships/image" Target="../media/image225.png"/><Relationship Id="rId185" Type="http://schemas.openxmlformats.org/officeDocument/2006/relationships/image" Target="../media/image241.png"/><Relationship Id="rId4" Type="http://schemas.openxmlformats.org/officeDocument/2006/relationships/image" Target="../media/image60.png"/><Relationship Id="rId9" Type="http://schemas.openxmlformats.org/officeDocument/2006/relationships/image" Target="../media/image65.png"/><Relationship Id="rId180" Type="http://schemas.openxmlformats.org/officeDocument/2006/relationships/image" Target="../media/image236.png"/><Relationship Id="rId210" Type="http://schemas.openxmlformats.org/officeDocument/2006/relationships/image" Target="../media/image266.png"/><Relationship Id="rId215" Type="http://schemas.openxmlformats.org/officeDocument/2006/relationships/image" Target="../media/image271.png"/><Relationship Id="rId236" Type="http://schemas.openxmlformats.org/officeDocument/2006/relationships/image" Target="../media/image292.png"/><Relationship Id="rId257" Type="http://schemas.openxmlformats.org/officeDocument/2006/relationships/image" Target="../media/image313.png"/><Relationship Id="rId26" Type="http://schemas.openxmlformats.org/officeDocument/2006/relationships/image" Target="../media/image82.png"/><Relationship Id="rId231" Type="http://schemas.openxmlformats.org/officeDocument/2006/relationships/image" Target="../media/image287.png"/><Relationship Id="rId252" Type="http://schemas.openxmlformats.org/officeDocument/2006/relationships/image" Target="../media/image308.png"/><Relationship Id="rId47" Type="http://schemas.openxmlformats.org/officeDocument/2006/relationships/image" Target="../media/image103.png"/><Relationship Id="rId68" Type="http://schemas.openxmlformats.org/officeDocument/2006/relationships/image" Target="../media/image124.png"/><Relationship Id="rId89" Type="http://schemas.openxmlformats.org/officeDocument/2006/relationships/image" Target="../media/image145.png"/><Relationship Id="rId112" Type="http://schemas.openxmlformats.org/officeDocument/2006/relationships/image" Target="../media/image168.png"/><Relationship Id="rId133" Type="http://schemas.openxmlformats.org/officeDocument/2006/relationships/image" Target="../media/image189.png"/><Relationship Id="rId154" Type="http://schemas.openxmlformats.org/officeDocument/2006/relationships/image" Target="../media/image210.png"/><Relationship Id="rId175" Type="http://schemas.openxmlformats.org/officeDocument/2006/relationships/image" Target="../media/image231.png"/><Relationship Id="rId196" Type="http://schemas.openxmlformats.org/officeDocument/2006/relationships/image" Target="../media/image252.png"/><Relationship Id="rId200" Type="http://schemas.openxmlformats.org/officeDocument/2006/relationships/image" Target="../media/image256.png"/><Relationship Id="rId16" Type="http://schemas.openxmlformats.org/officeDocument/2006/relationships/image" Target="../media/image72.png"/><Relationship Id="rId221" Type="http://schemas.openxmlformats.org/officeDocument/2006/relationships/image" Target="../media/image277.png"/><Relationship Id="rId242" Type="http://schemas.openxmlformats.org/officeDocument/2006/relationships/image" Target="../media/image298.png"/><Relationship Id="rId263" Type="http://schemas.openxmlformats.org/officeDocument/2006/relationships/image" Target="../media/image319.png"/><Relationship Id="rId37" Type="http://schemas.openxmlformats.org/officeDocument/2006/relationships/image" Target="../media/image93.png"/><Relationship Id="rId58" Type="http://schemas.openxmlformats.org/officeDocument/2006/relationships/image" Target="../media/image114.png"/><Relationship Id="rId79" Type="http://schemas.openxmlformats.org/officeDocument/2006/relationships/image" Target="../media/image135.png"/><Relationship Id="rId102" Type="http://schemas.openxmlformats.org/officeDocument/2006/relationships/image" Target="../media/image158.png"/><Relationship Id="rId123" Type="http://schemas.openxmlformats.org/officeDocument/2006/relationships/image" Target="../media/image179.png"/><Relationship Id="rId144" Type="http://schemas.openxmlformats.org/officeDocument/2006/relationships/image" Target="../media/image200.png"/><Relationship Id="rId90" Type="http://schemas.openxmlformats.org/officeDocument/2006/relationships/image" Target="../media/image146.png"/><Relationship Id="rId165" Type="http://schemas.openxmlformats.org/officeDocument/2006/relationships/image" Target="../media/image221.png"/><Relationship Id="rId186" Type="http://schemas.openxmlformats.org/officeDocument/2006/relationships/image" Target="../media/image242.png"/><Relationship Id="rId211" Type="http://schemas.openxmlformats.org/officeDocument/2006/relationships/image" Target="../media/image267.png"/><Relationship Id="rId232" Type="http://schemas.openxmlformats.org/officeDocument/2006/relationships/image" Target="../media/image288.png"/><Relationship Id="rId253" Type="http://schemas.openxmlformats.org/officeDocument/2006/relationships/image" Target="../media/image309.png"/><Relationship Id="rId27" Type="http://schemas.openxmlformats.org/officeDocument/2006/relationships/image" Target="../media/image83.png"/><Relationship Id="rId48" Type="http://schemas.openxmlformats.org/officeDocument/2006/relationships/image" Target="../media/image104.png"/><Relationship Id="rId69" Type="http://schemas.openxmlformats.org/officeDocument/2006/relationships/image" Target="../media/image125.png"/><Relationship Id="rId113" Type="http://schemas.openxmlformats.org/officeDocument/2006/relationships/image" Target="../media/image169.png"/><Relationship Id="rId134" Type="http://schemas.openxmlformats.org/officeDocument/2006/relationships/image" Target="../media/image190.png"/><Relationship Id="rId80" Type="http://schemas.openxmlformats.org/officeDocument/2006/relationships/image" Target="../media/image136.png"/><Relationship Id="rId155" Type="http://schemas.openxmlformats.org/officeDocument/2006/relationships/image" Target="../media/image211.png"/><Relationship Id="rId176" Type="http://schemas.openxmlformats.org/officeDocument/2006/relationships/image" Target="../media/image232.png"/><Relationship Id="rId197" Type="http://schemas.openxmlformats.org/officeDocument/2006/relationships/image" Target="../media/image253.png"/><Relationship Id="rId201" Type="http://schemas.openxmlformats.org/officeDocument/2006/relationships/image" Target="../media/image257.png"/><Relationship Id="rId222" Type="http://schemas.openxmlformats.org/officeDocument/2006/relationships/image" Target="../media/image278.png"/><Relationship Id="rId243" Type="http://schemas.openxmlformats.org/officeDocument/2006/relationships/image" Target="../media/image299.png"/><Relationship Id="rId264" Type="http://schemas.openxmlformats.org/officeDocument/2006/relationships/image" Target="../media/image320.png"/><Relationship Id="rId17" Type="http://schemas.openxmlformats.org/officeDocument/2006/relationships/image" Target="../media/image73.png"/><Relationship Id="rId38" Type="http://schemas.openxmlformats.org/officeDocument/2006/relationships/image" Target="../media/image94.png"/><Relationship Id="rId59" Type="http://schemas.openxmlformats.org/officeDocument/2006/relationships/image" Target="../media/image115.png"/><Relationship Id="rId103" Type="http://schemas.openxmlformats.org/officeDocument/2006/relationships/image" Target="../media/image159.png"/><Relationship Id="rId124" Type="http://schemas.openxmlformats.org/officeDocument/2006/relationships/image" Target="../media/image180.png"/><Relationship Id="rId70" Type="http://schemas.openxmlformats.org/officeDocument/2006/relationships/image" Target="../media/image126.png"/><Relationship Id="rId91" Type="http://schemas.openxmlformats.org/officeDocument/2006/relationships/image" Target="../media/image147.png"/><Relationship Id="rId145" Type="http://schemas.openxmlformats.org/officeDocument/2006/relationships/image" Target="../media/image201.png"/><Relationship Id="rId166" Type="http://schemas.openxmlformats.org/officeDocument/2006/relationships/image" Target="../media/image222.png"/><Relationship Id="rId187" Type="http://schemas.openxmlformats.org/officeDocument/2006/relationships/image" Target="../media/image2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13" Type="http://schemas.openxmlformats.org/officeDocument/2006/relationships/image" Target="../media/image23.jpg"/><Relationship Id="rId3" Type="http://schemas.openxmlformats.org/officeDocument/2006/relationships/image" Target="../media/image13.jpg"/><Relationship Id="rId7" Type="http://schemas.openxmlformats.org/officeDocument/2006/relationships/image" Target="../media/image17.jpg"/><Relationship Id="rId12" Type="http://schemas.openxmlformats.org/officeDocument/2006/relationships/image" Target="../media/image22.jp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6.jpg"/><Relationship Id="rId11" Type="http://schemas.openxmlformats.org/officeDocument/2006/relationships/image" Target="../media/image21.jpg"/><Relationship Id="rId5" Type="http://schemas.openxmlformats.org/officeDocument/2006/relationships/image" Target="../media/image15.jpg"/><Relationship Id="rId10" Type="http://schemas.openxmlformats.org/officeDocument/2006/relationships/image" Target="../media/image20.jpg"/><Relationship Id="rId4" Type="http://schemas.openxmlformats.org/officeDocument/2006/relationships/image" Target="../media/image14.jpg"/><Relationship Id="rId9" Type="http://schemas.openxmlformats.org/officeDocument/2006/relationships/image" Target="../media/image19.jpg"/><Relationship Id="rId14" Type="http://schemas.openxmlformats.org/officeDocument/2006/relationships/image" Target="../media/image24.jp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82856"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3489959"/>
            <a:ext cx="12195175" cy="434340"/>
          </a:xfrm>
          <a:custGeom>
            <a:avLst/>
            <a:gdLst/>
            <a:ahLst/>
            <a:cxnLst/>
            <a:rect l="l" t="t" r="r" b="b"/>
            <a:pathLst>
              <a:path w="12195175" h="434339">
                <a:moveTo>
                  <a:pt x="0" y="0"/>
                </a:moveTo>
                <a:lnTo>
                  <a:pt x="12195175" y="0"/>
                </a:lnTo>
                <a:lnTo>
                  <a:pt x="12195175" y="434339"/>
                </a:lnTo>
                <a:lnTo>
                  <a:pt x="0" y="434339"/>
                </a:lnTo>
                <a:lnTo>
                  <a:pt x="0" y="0"/>
                </a:lnTo>
                <a:close/>
              </a:path>
            </a:pathLst>
          </a:custGeom>
          <a:solidFill>
            <a:srgbClr val="000000"/>
          </a:solidFill>
        </p:spPr>
        <p:txBody>
          <a:bodyPr wrap="square" lIns="0" tIns="0" rIns="0" bIns="0" rtlCol="0"/>
          <a:lstStyle/>
          <a:p>
            <a:endParaRPr/>
          </a:p>
        </p:txBody>
      </p:sp>
      <p:sp>
        <p:nvSpPr>
          <p:cNvPr id="4" name="object 4"/>
          <p:cNvSpPr/>
          <p:nvPr/>
        </p:nvSpPr>
        <p:spPr>
          <a:xfrm>
            <a:off x="0" y="4597908"/>
            <a:ext cx="12195175" cy="2260600"/>
          </a:xfrm>
          <a:custGeom>
            <a:avLst/>
            <a:gdLst/>
            <a:ahLst/>
            <a:cxnLst/>
            <a:rect l="l" t="t" r="r" b="b"/>
            <a:pathLst>
              <a:path w="12195175" h="2260600">
                <a:moveTo>
                  <a:pt x="0" y="0"/>
                </a:moveTo>
                <a:lnTo>
                  <a:pt x="12195175" y="0"/>
                </a:lnTo>
                <a:lnTo>
                  <a:pt x="12195175" y="2260091"/>
                </a:lnTo>
                <a:lnTo>
                  <a:pt x="0" y="2260091"/>
                </a:lnTo>
                <a:lnTo>
                  <a:pt x="0" y="0"/>
                </a:lnTo>
                <a:close/>
              </a:path>
            </a:pathLst>
          </a:custGeom>
          <a:solidFill>
            <a:srgbClr val="000000"/>
          </a:solidFill>
        </p:spPr>
        <p:txBody>
          <a:bodyPr wrap="square" lIns="0" tIns="0" rIns="0" bIns="0" rtlCol="0"/>
          <a:lstStyle/>
          <a:p>
            <a:endParaRPr/>
          </a:p>
        </p:txBody>
      </p:sp>
      <p:sp>
        <p:nvSpPr>
          <p:cNvPr id="5" name="object 5"/>
          <p:cNvSpPr/>
          <p:nvPr/>
        </p:nvSpPr>
        <p:spPr>
          <a:xfrm>
            <a:off x="0" y="3924300"/>
            <a:ext cx="12195175" cy="673735"/>
          </a:xfrm>
          <a:custGeom>
            <a:avLst/>
            <a:gdLst/>
            <a:ahLst/>
            <a:cxnLst/>
            <a:rect l="l" t="t" r="r" b="b"/>
            <a:pathLst>
              <a:path w="12195175" h="673735">
                <a:moveTo>
                  <a:pt x="0" y="0"/>
                </a:moveTo>
                <a:lnTo>
                  <a:pt x="12195175" y="0"/>
                </a:lnTo>
                <a:lnTo>
                  <a:pt x="12195175" y="673608"/>
                </a:lnTo>
                <a:lnTo>
                  <a:pt x="0" y="673608"/>
                </a:lnTo>
                <a:lnTo>
                  <a:pt x="0" y="0"/>
                </a:lnTo>
                <a:close/>
              </a:path>
            </a:pathLst>
          </a:custGeom>
          <a:solidFill>
            <a:srgbClr val="C00000"/>
          </a:solidFill>
        </p:spPr>
        <p:txBody>
          <a:bodyPr wrap="square" lIns="0" tIns="0" rIns="0" bIns="0" rtlCol="0"/>
          <a:lstStyle/>
          <a:p>
            <a:endParaRPr/>
          </a:p>
        </p:txBody>
      </p:sp>
      <p:sp>
        <p:nvSpPr>
          <p:cNvPr id="6" name="object 6"/>
          <p:cNvSpPr txBox="1"/>
          <p:nvPr/>
        </p:nvSpPr>
        <p:spPr>
          <a:xfrm>
            <a:off x="2181974" y="4125168"/>
            <a:ext cx="7841615" cy="380365"/>
          </a:xfrm>
          <a:prstGeom prst="rect">
            <a:avLst/>
          </a:prstGeom>
        </p:spPr>
        <p:txBody>
          <a:bodyPr vert="horz" wrap="square" lIns="0" tIns="0" rIns="0" bIns="0" rtlCol="0">
            <a:spAutoFit/>
          </a:bodyPr>
          <a:lstStyle/>
          <a:p>
            <a:pPr marL="12700">
              <a:lnSpc>
                <a:spcPct val="100000"/>
              </a:lnSpc>
            </a:pPr>
            <a:r>
              <a:rPr sz="2800" b="1" spc="-5" dirty="0">
                <a:solidFill>
                  <a:srgbClr val="FFFFFF"/>
                </a:solidFill>
                <a:latin typeface="微软雅黑"/>
                <a:cs typeface="微软雅黑"/>
              </a:rPr>
              <a:t>B</a:t>
            </a:r>
            <a:r>
              <a:rPr sz="2800" b="1" dirty="0">
                <a:solidFill>
                  <a:srgbClr val="FFFFFF"/>
                </a:solidFill>
                <a:latin typeface="微软雅黑"/>
                <a:cs typeface="微软雅黑"/>
              </a:rPr>
              <a:t>U</a:t>
            </a:r>
            <a:r>
              <a:rPr sz="2800" b="1" spc="-5" dirty="0">
                <a:solidFill>
                  <a:srgbClr val="FFFFFF"/>
                </a:solidFill>
                <a:latin typeface="微软雅黑"/>
                <a:cs typeface="微软雅黑"/>
              </a:rPr>
              <a:t>SIN</a:t>
            </a:r>
            <a:r>
              <a:rPr sz="2800" b="1" spc="-10" dirty="0">
                <a:solidFill>
                  <a:srgbClr val="FFFFFF"/>
                </a:solidFill>
                <a:latin typeface="微软雅黑"/>
                <a:cs typeface="微软雅黑"/>
              </a:rPr>
              <a:t>E</a:t>
            </a:r>
            <a:r>
              <a:rPr sz="2800" b="1" spc="-5" dirty="0">
                <a:solidFill>
                  <a:srgbClr val="FFFFFF"/>
                </a:solidFill>
                <a:latin typeface="微软雅黑"/>
                <a:cs typeface="微软雅黑"/>
              </a:rPr>
              <a:t>SS/</a:t>
            </a:r>
            <a:r>
              <a:rPr sz="2800" b="1" spc="-45" dirty="0">
                <a:solidFill>
                  <a:srgbClr val="FFFFFF"/>
                </a:solidFill>
                <a:latin typeface="微软雅黑"/>
                <a:cs typeface="微软雅黑"/>
              </a:rPr>
              <a:t>C</a:t>
            </a:r>
            <a:r>
              <a:rPr sz="2800" b="1" spc="-5" dirty="0">
                <a:solidFill>
                  <a:srgbClr val="FFFFFF"/>
                </a:solidFill>
                <a:latin typeface="微软雅黑"/>
                <a:cs typeface="微软雅黑"/>
              </a:rPr>
              <a:t>OMM</a:t>
            </a:r>
            <a:r>
              <a:rPr sz="2800" b="1" spc="-10" dirty="0">
                <a:solidFill>
                  <a:srgbClr val="FFFFFF"/>
                </a:solidFill>
                <a:latin typeface="微软雅黑"/>
                <a:cs typeface="微软雅黑"/>
              </a:rPr>
              <a:t>E</a:t>
            </a:r>
            <a:r>
              <a:rPr sz="2800" b="1" spc="-40" dirty="0">
                <a:solidFill>
                  <a:srgbClr val="FFFFFF"/>
                </a:solidFill>
                <a:latin typeface="微软雅黑"/>
                <a:cs typeface="微软雅黑"/>
              </a:rPr>
              <a:t>R</a:t>
            </a:r>
            <a:r>
              <a:rPr sz="2800" b="1" spc="-5" dirty="0">
                <a:solidFill>
                  <a:srgbClr val="FFFFFF"/>
                </a:solidFill>
                <a:latin typeface="微软雅黑"/>
                <a:cs typeface="微软雅黑"/>
              </a:rPr>
              <a:t>CIA</a:t>
            </a:r>
            <a:r>
              <a:rPr sz="2800" b="1" spc="-10" dirty="0">
                <a:solidFill>
                  <a:srgbClr val="FFFFFF"/>
                </a:solidFill>
                <a:latin typeface="微软雅黑"/>
                <a:cs typeface="微软雅黑"/>
              </a:rPr>
              <a:t>L</a:t>
            </a:r>
            <a:r>
              <a:rPr sz="2800" b="1" dirty="0">
                <a:solidFill>
                  <a:srgbClr val="FFFFFF"/>
                </a:solidFill>
                <a:latin typeface="微软雅黑"/>
                <a:cs typeface="微软雅黑"/>
              </a:rPr>
              <a:t> F</a:t>
            </a:r>
            <a:r>
              <a:rPr sz="2800" b="1" spc="-5" dirty="0">
                <a:solidFill>
                  <a:srgbClr val="FFFFFF"/>
                </a:solidFill>
                <a:latin typeface="微软雅黑"/>
                <a:cs typeface="微软雅黑"/>
              </a:rPr>
              <a:t>INANCING</a:t>
            </a:r>
            <a:r>
              <a:rPr sz="2800" b="1" dirty="0">
                <a:solidFill>
                  <a:srgbClr val="FFFFFF"/>
                </a:solidFill>
                <a:latin typeface="微软雅黑"/>
                <a:cs typeface="微软雅黑"/>
              </a:rPr>
              <a:t> </a:t>
            </a:r>
            <a:r>
              <a:rPr sz="2800" b="1" spc="-5" dirty="0">
                <a:solidFill>
                  <a:srgbClr val="FFFFFF"/>
                </a:solidFill>
                <a:latin typeface="微软雅黑"/>
                <a:cs typeface="微软雅黑"/>
              </a:rPr>
              <a:t>P</a:t>
            </a:r>
            <a:r>
              <a:rPr sz="2800" b="1" spc="50" dirty="0">
                <a:solidFill>
                  <a:srgbClr val="FFFFFF"/>
                </a:solidFill>
                <a:latin typeface="微软雅黑"/>
                <a:cs typeface="微软雅黑"/>
              </a:rPr>
              <a:t>L</a:t>
            </a:r>
            <a:r>
              <a:rPr sz="2800" b="1" spc="-5" dirty="0">
                <a:solidFill>
                  <a:srgbClr val="FFFFFF"/>
                </a:solidFill>
                <a:latin typeface="微软雅黑"/>
                <a:cs typeface="微软雅黑"/>
              </a:rPr>
              <a:t>AN</a:t>
            </a:r>
            <a:endParaRPr sz="2800">
              <a:latin typeface="微软雅黑"/>
              <a:cs typeface="微软雅黑"/>
            </a:endParaRPr>
          </a:p>
        </p:txBody>
      </p:sp>
      <p:sp>
        <p:nvSpPr>
          <p:cNvPr id="7" name="object 7"/>
          <p:cNvSpPr txBox="1"/>
          <p:nvPr/>
        </p:nvSpPr>
        <p:spPr>
          <a:xfrm>
            <a:off x="3741420" y="4925223"/>
            <a:ext cx="4698365" cy="227965"/>
          </a:xfrm>
          <a:prstGeom prst="rect">
            <a:avLst/>
          </a:prstGeom>
        </p:spPr>
        <p:txBody>
          <a:bodyPr vert="horz" wrap="square" lIns="0" tIns="0" rIns="0" bIns="0" rtlCol="0">
            <a:spAutoFit/>
          </a:bodyPr>
          <a:lstStyle/>
          <a:p>
            <a:pPr marL="12700">
              <a:lnSpc>
                <a:spcPct val="100000"/>
              </a:lnSpc>
            </a:pPr>
            <a:r>
              <a:rPr sz="1600" b="1" dirty="0">
                <a:solidFill>
                  <a:srgbClr val="FFFFFF"/>
                </a:solidFill>
                <a:latin typeface="微软雅黑"/>
                <a:cs typeface="微软雅黑"/>
              </a:rPr>
              <a:t>树立全球绿色节能环保建材典范，共创绿色财富奇</a:t>
            </a:r>
            <a:r>
              <a:rPr sz="1600" b="1" spc="-5" dirty="0">
                <a:solidFill>
                  <a:srgbClr val="FFFFFF"/>
                </a:solidFill>
                <a:latin typeface="微软雅黑"/>
                <a:cs typeface="微软雅黑"/>
              </a:rPr>
              <a:t>迹</a:t>
            </a:r>
            <a:endParaRPr sz="1600">
              <a:latin typeface="微软雅黑"/>
              <a:cs typeface="微软雅黑"/>
            </a:endParaRPr>
          </a:p>
        </p:txBody>
      </p:sp>
      <p:sp>
        <p:nvSpPr>
          <p:cNvPr id="8" name="object 8"/>
          <p:cNvSpPr txBox="1">
            <a:spLocks noGrp="1"/>
          </p:cNvSpPr>
          <p:nvPr>
            <p:ph type="title"/>
          </p:nvPr>
        </p:nvSpPr>
        <p:spPr>
          <a:xfrm>
            <a:off x="4437430" y="784064"/>
            <a:ext cx="3274060" cy="1459865"/>
          </a:xfrm>
          <a:prstGeom prst="rect">
            <a:avLst/>
          </a:prstGeom>
        </p:spPr>
        <p:txBody>
          <a:bodyPr vert="horz" wrap="square" lIns="0" tIns="0" rIns="0" bIns="0" rtlCol="0">
            <a:spAutoFit/>
          </a:bodyPr>
          <a:lstStyle/>
          <a:p>
            <a:pPr marL="12700">
              <a:lnSpc>
                <a:spcPts val="13680"/>
              </a:lnSpc>
            </a:pPr>
            <a:r>
              <a:rPr sz="11500" b="0" spc="-5" dirty="0">
                <a:solidFill>
                  <a:srgbClr val="FFFFFF"/>
                </a:solidFill>
                <a:latin typeface="Arial"/>
                <a:cs typeface="Arial"/>
              </a:rPr>
              <a:t>2020</a:t>
            </a:r>
            <a:endParaRPr sz="11500" dirty="0">
              <a:latin typeface="Arial"/>
              <a:cs typeface="Arial"/>
            </a:endParaRPr>
          </a:p>
        </p:txBody>
      </p:sp>
      <p:sp>
        <p:nvSpPr>
          <p:cNvPr id="9" name="object 9"/>
          <p:cNvSpPr txBox="1"/>
          <p:nvPr/>
        </p:nvSpPr>
        <p:spPr>
          <a:xfrm>
            <a:off x="2952483" y="2246377"/>
            <a:ext cx="6121400" cy="1420902"/>
          </a:xfrm>
          <a:prstGeom prst="rect">
            <a:avLst/>
          </a:prstGeom>
        </p:spPr>
        <p:txBody>
          <a:bodyPr vert="horz" wrap="square" lIns="0" tIns="0" rIns="0" bIns="0" rtlCol="0">
            <a:spAutoFit/>
          </a:bodyPr>
          <a:lstStyle/>
          <a:p>
            <a:pPr marL="1302385">
              <a:lnSpc>
                <a:spcPct val="100000"/>
              </a:lnSpc>
            </a:pPr>
            <a:r>
              <a:rPr lang="zh-CN" altLang="zh-CN" sz="2400" b="1" dirty="0" smtClean="0">
                <a:solidFill>
                  <a:srgbClr val="FFFFFF"/>
                </a:solidFill>
                <a:latin typeface="微软雅黑" panose="020B0503020204020204" pitchFamily="34" charset="-122"/>
                <a:ea typeface="微软雅黑" panose="020B0503020204020204" pitchFamily="34" charset="-122"/>
                <a:cs typeface="微软雅黑"/>
              </a:rPr>
              <a:t>深圳市</a:t>
            </a:r>
            <a:r>
              <a:rPr lang="zh-CN" altLang="zh-CN" sz="2400" b="1" dirty="0">
                <a:solidFill>
                  <a:srgbClr val="FFFFFF"/>
                </a:solidFill>
                <a:latin typeface="微软雅黑" panose="020B0503020204020204" pitchFamily="34" charset="-122"/>
                <a:ea typeface="微软雅黑" panose="020B0503020204020204" pitchFamily="34" charset="-122"/>
                <a:cs typeface="微软雅黑"/>
              </a:rPr>
              <a:t>和美居新材料有限公司</a:t>
            </a:r>
            <a:endParaRPr sz="2400" b="1" dirty="0">
              <a:solidFill>
                <a:srgbClr val="FFFFFF"/>
              </a:solidFill>
              <a:latin typeface="微软雅黑" panose="020B0503020204020204" pitchFamily="34" charset="-122"/>
              <a:ea typeface="微软雅黑" panose="020B0503020204020204" pitchFamily="34" charset="-122"/>
              <a:cs typeface="微软雅黑"/>
            </a:endParaRPr>
          </a:p>
          <a:p>
            <a:pPr marL="12700">
              <a:lnSpc>
                <a:spcPts val="7190"/>
              </a:lnSpc>
              <a:spcBef>
                <a:spcPts val="1035"/>
              </a:spcBef>
            </a:pPr>
            <a:r>
              <a:rPr sz="6000" b="1" dirty="0">
                <a:solidFill>
                  <a:srgbClr val="FFFFFF"/>
                </a:solidFill>
                <a:latin typeface="微软雅黑"/>
                <a:cs typeface="微软雅黑"/>
              </a:rPr>
              <a:t>商业投融资计划书</a:t>
            </a:r>
            <a:endParaRPr sz="6000" dirty="0">
              <a:latin typeface="微软雅黑"/>
              <a:cs typeface="微软雅黑"/>
            </a:endParaRPr>
          </a:p>
        </p:txBody>
      </p:sp>
      <p:sp>
        <p:nvSpPr>
          <p:cNvPr id="10" name="object 10"/>
          <p:cNvSpPr/>
          <p:nvPr/>
        </p:nvSpPr>
        <p:spPr>
          <a:xfrm>
            <a:off x="365759" y="733044"/>
            <a:ext cx="1586484" cy="1310639"/>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915542" y="2335378"/>
            <a:ext cx="2718815" cy="274513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760335" y="2108200"/>
            <a:ext cx="4050665" cy="4064000"/>
          </a:xfrm>
          <a:custGeom>
            <a:avLst/>
            <a:gdLst/>
            <a:ahLst/>
            <a:cxnLst/>
            <a:rect l="l" t="t" r="r" b="b"/>
            <a:pathLst>
              <a:path w="4050665" h="4064000">
                <a:moveTo>
                  <a:pt x="1660254" y="3009900"/>
                </a:moveTo>
                <a:lnTo>
                  <a:pt x="1323602" y="3009900"/>
                </a:lnTo>
                <a:lnTo>
                  <a:pt x="1032773" y="2946400"/>
                </a:lnTo>
                <a:lnTo>
                  <a:pt x="976908" y="2921000"/>
                </a:lnTo>
                <a:lnTo>
                  <a:pt x="921942" y="2908300"/>
                </a:lnTo>
                <a:lnTo>
                  <a:pt x="867931" y="2882900"/>
                </a:lnTo>
                <a:lnTo>
                  <a:pt x="763002" y="2832100"/>
                </a:lnTo>
                <a:lnTo>
                  <a:pt x="712197" y="2794000"/>
                </a:lnTo>
                <a:lnTo>
                  <a:pt x="662574" y="2768600"/>
                </a:lnTo>
                <a:lnTo>
                  <a:pt x="614189" y="2730500"/>
                </a:lnTo>
                <a:lnTo>
                  <a:pt x="567099" y="2692400"/>
                </a:lnTo>
                <a:lnTo>
                  <a:pt x="521360" y="2654300"/>
                </a:lnTo>
                <a:lnTo>
                  <a:pt x="477028" y="2616200"/>
                </a:lnTo>
                <a:lnTo>
                  <a:pt x="434162" y="2578100"/>
                </a:lnTo>
                <a:lnTo>
                  <a:pt x="393355" y="2540000"/>
                </a:lnTo>
                <a:lnTo>
                  <a:pt x="354407" y="2489200"/>
                </a:lnTo>
                <a:lnTo>
                  <a:pt x="317343" y="2451100"/>
                </a:lnTo>
                <a:lnTo>
                  <a:pt x="282187" y="2400300"/>
                </a:lnTo>
                <a:lnTo>
                  <a:pt x="248966" y="2349500"/>
                </a:lnTo>
                <a:lnTo>
                  <a:pt x="217705" y="2298700"/>
                </a:lnTo>
                <a:lnTo>
                  <a:pt x="188429" y="2247900"/>
                </a:lnTo>
                <a:lnTo>
                  <a:pt x="161162" y="2197100"/>
                </a:lnTo>
                <a:lnTo>
                  <a:pt x="135932" y="2146300"/>
                </a:lnTo>
                <a:lnTo>
                  <a:pt x="112763" y="2095500"/>
                </a:lnTo>
                <a:lnTo>
                  <a:pt x="91680" y="2032000"/>
                </a:lnTo>
                <a:lnTo>
                  <a:pt x="72709" y="1981200"/>
                </a:lnTo>
                <a:lnTo>
                  <a:pt x="55874" y="1917700"/>
                </a:lnTo>
                <a:lnTo>
                  <a:pt x="41202" y="1866900"/>
                </a:lnTo>
                <a:lnTo>
                  <a:pt x="28718" y="1803400"/>
                </a:lnTo>
                <a:lnTo>
                  <a:pt x="18447" y="1752600"/>
                </a:lnTo>
                <a:lnTo>
                  <a:pt x="10414" y="1689100"/>
                </a:lnTo>
                <a:lnTo>
                  <a:pt x="4645" y="1625600"/>
                </a:lnTo>
                <a:lnTo>
                  <a:pt x="1165" y="1562100"/>
                </a:lnTo>
                <a:lnTo>
                  <a:pt x="0" y="1498600"/>
                </a:lnTo>
                <a:lnTo>
                  <a:pt x="1165" y="1447800"/>
                </a:lnTo>
                <a:lnTo>
                  <a:pt x="4645" y="1384300"/>
                </a:lnTo>
                <a:lnTo>
                  <a:pt x="10414" y="1320800"/>
                </a:lnTo>
                <a:lnTo>
                  <a:pt x="18447" y="1257300"/>
                </a:lnTo>
                <a:lnTo>
                  <a:pt x="28718" y="1206500"/>
                </a:lnTo>
                <a:lnTo>
                  <a:pt x="41202" y="1143000"/>
                </a:lnTo>
                <a:lnTo>
                  <a:pt x="55874" y="1092200"/>
                </a:lnTo>
                <a:lnTo>
                  <a:pt x="72709" y="1028700"/>
                </a:lnTo>
                <a:lnTo>
                  <a:pt x="91680" y="977900"/>
                </a:lnTo>
                <a:lnTo>
                  <a:pt x="112763" y="914400"/>
                </a:lnTo>
                <a:lnTo>
                  <a:pt x="135932" y="863600"/>
                </a:lnTo>
                <a:lnTo>
                  <a:pt x="161162" y="812800"/>
                </a:lnTo>
                <a:lnTo>
                  <a:pt x="188429" y="762000"/>
                </a:lnTo>
                <a:lnTo>
                  <a:pt x="217705" y="711200"/>
                </a:lnTo>
                <a:lnTo>
                  <a:pt x="248966" y="660400"/>
                </a:lnTo>
                <a:lnTo>
                  <a:pt x="282187" y="609600"/>
                </a:lnTo>
                <a:lnTo>
                  <a:pt x="317343" y="558800"/>
                </a:lnTo>
                <a:lnTo>
                  <a:pt x="354407" y="520700"/>
                </a:lnTo>
                <a:lnTo>
                  <a:pt x="393355" y="469900"/>
                </a:lnTo>
                <a:lnTo>
                  <a:pt x="434162" y="431800"/>
                </a:lnTo>
                <a:lnTo>
                  <a:pt x="477028" y="393700"/>
                </a:lnTo>
                <a:lnTo>
                  <a:pt x="521360" y="355600"/>
                </a:lnTo>
                <a:lnTo>
                  <a:pt x="567099" y="317500"/>
                </a:lnTo>
                <a:lnTo>
                  <a:pt x="614189" y="279400"/>
                </a:lnTo>
                <a:lnTo>
                  <a:pt x="662574" y="241300"/>
                </a:lnTo>
                <a:lnTo>
                  <a:pt x="712197" y="215900"/>
                </a:lnTo>
                <a:lnTo>
                  <a:pt x="763002" y="177800"/>
                </a:lnTo>
                <a:lnTo>
                  <a:pt x="814932" y="152400"/>
                </a:lnTo>
                <a:lnTo>
                  <a:pt x="921942" y="101600"/>
                </a:lnTo>
                <a:lnTo>
                  <a:pt x="976908" y="88900"/>
                </a:lnTo>
                <a:lnTo>
                  <a:pt x="1032773" y="63500"/>
                </a:lnTo>
                <a:lnTo>
                  <a:pt x="1323602" y="0"/>
                </a:lnTo>
                <a:lnTo>
                  <a:pt x="1687779" y="0"/>
                </a:lnTo>
                <a:lnTo>
                  <a:pt x="1978886" y="63500"/>
                </a:lnTo>
                <a:lnTo>
                  <a:pt x="2034689" y="88900"/>
                </a:lnTo>
                <a:lnTo>
                  <a:pt x="2089569" y="101600"/>
                </a:lnTo>
                <a:lnTo>
                  <a:pt x="2196351" y="152400"/>
                </a:lnTo>
                <a:lnTo>
                  <a:pt x="1394829" y="152400"/>
                </a:lnTo>
                <a:lnTo>
                  <a:pt x="1286808" y="165100"/>
                </a:lnTo>
                <a:lnTo>
                  <a:pt x="1079424" y="215900"/>
                </a:lnTo>
                <a:lnTo>
                  <a:pt x="980763" y="254000"/>
                </a:lnTo>
                <a:lnTo>
                  <a:pt x="885923" y="304800"/>
                </a:lnTo>
                <a:lnTo>
                  <a:pt x="795255" y="355600"/>
                </a:lnTo>
                <a:lnTo>
                  <a:pt x="709112" y="406400"/>
                </a:lnTo>
                <a:lnTo>
                  <a:pt x="627842" y="482600"/>
                </a:lnTo>
                <a:lnTo>
                  <a:pt x="551799" y="546100"/>
                </a:lnTo>
                <a:lnTo>
                  <a:pt x="481331" y="622300"/>
                </a:lnTo>
                <a:lnTo>
                  <a:pt x="416792" y="711200"/>
                </a:lnTo>
                <a:lnTo>
                  <a:pt x="358531" y="787400"/>
                </a:lnTo>
                <a:lnTo>
                  <a:pt x="306899" y="889000"/>
                </a:lnTo>
                <a:lnTo>
                  <a:pt x="262247" y="977900"/>
                </a:lnTo>
                <a:lnTo>
                  <a:pt x="224927" y="1079500"/>
                </a:lnTo>
                <a:lnTo>
                  <a:pt x="195290" y="1181100"/>
                </a:lnTo>
                <a:lnTo>
                  <a:pt x="173685" y="1282700"/>
                </a:lnTo>
                <a:lnTo>
                  <a:pt x="160466" y="1397000"/>
                </a:lnTo>
                <a:lnTo>
                  <a:pt x="155981" y="1498600"/>
                </a:lnTo>
                <a:lnTo>
                  <a:pt x="160466" y="1612900"/>
                </a:lnTo>
                <a:lnTo>
                  <a:pt x="173685" y="1727200"/>
                </a:lnTo>
                <a:lnTo>
                  <a:pt x="195290" y="1828800"/>
                </a:lnTo>
                <a:lnTo>
                  <a:pt x="224927" y="1930400"/>
                </a:lnTo>
                <a:lnTo>
                  <a:pt x="262247" y="2032000"/>
                </a:lnTo>
                <a:lnTo>
                  <a:pt x="306899" y="2120900"/>
                </a:lnTo>
                <a:lnTo>
                  <a:pt x="358531" y="2222500"/>
                </a:lnTo>
                <a:lnTo>
                  <a:pt x="416792" y="2298700"/>
                </a:lnTo>
                <a:lnTo>
                  <a:pt x="481331" y="2387600"/>
                </a:lnTo>
                <a:lnTo>
                  <a:pt x="551799" y="2463800"/>
                </a:lnTo>
                <a:lnTo>
                  <a:pt x="627842" y="2527300"/>
                </a:lnTo>
                <a:lnTo>
                  <a:pt x="709112" y="2603500"/>
                </a:lnTo>
                <a:lnTo>
                  <a:pt x="795255" y="2654300"/>
                </a:lnTo>
                <a:lnTo>
                  <a:pt x="885923" y="2705100"/>
                </a:lnTo>
                <a:lnTo>
                  <a:pt x="980763" y="2755900"/>
                </a:lnTo>
                <a:lnTo>
                  <a:pt x="1079424" y="2794000"/>
                </a:lnTo>
                <a:lnTo>
                  <a:pt x="1286808" y="2844800"/>
                </a:lnTo>
                <a:lnTo>
                  <a:pt x="1394829" y="2857500"/>
                </a:lnTo>
                <a:lnTo>
                  <a:pt x="2135930" y="2857500"/>
                </a:lnTo>
                <a:lnTo>
                  <a:pt x="2106690" y="2882900"/>
                </a:lnTo>
                <a:lnTo>
                  <a:pt x="2045638" y="2908300"/>
                </a:lnTo>
                <a:lnTo>
                  <a:pt x="1981390" y="2933700"/>
                </a:lnTo>
                <a:lnTo>
                  <a:pt x="1914227" y="2959100"/>
                </a:lnTo>
                <a:lnTo>
                  <a:pt x="1879641" y="2971800"/>
                </a:lnTo>
                <a:lnTo>
                  <a:pt x="1844430" y="2971800"/>
                </a:lnTo>
                <a:lnTo>
                  <a:pt x="1772280" y="2997200"/>
                </a:lnTo>
                <a:lnTo>
                  <a:pt x="1698056" y="2997200"/>
                </a:lnTo>
                <a:lnTo>
                  <a:pt x="1660254" y="3009900"/>
                </a:lnTo>
                <a:close/>
              </a:path>
              <a:path w="4050665" h="4064000">
                <a:moveTo>
                  <a:pt x="2135930" y="2857500"/>
                </a:moveTo>
                <a:lnTo>
                  <a:pt x="1616076" y="2857500"/>
                </a:lnTo>
                <a:lnTo>
                  <a:pt x="1724431" y="2844800"/>
                </a:lnTo>
                <a:lnTo>
                  <a:pt x="1932379" y="2794000"/>
                </a:lnTo>
                <a:lnTo>
                  <a:pt x="2031275" y="2755900"/>
                </a:lnTo>
                <a:lnTo>
                  <a:pt x="2126319" y="2705100"/>
                </a:lnTo>
                <a:lnTo>
                  <a:pt x="2217164" y="2654300"/>
                </a:lnTo>
                <a:lnTo>
                  <a:pt x="2303459" y="2603500"/>
                </a:lnTo>
                <a:lnTo>
                  <a:pt x="2384857" y="2527300"/>
                </a:lnTo>
                <a:lnTo>
                  <a:pt x="2461007" y="2463800"/>
                </a:lnTo>
                <a:lnTo>
                  <a:pt x="2531562" y="2387600"/>
                </a:lnTo>
                <a:lnTo>
                  <a:pt x="2596171" y="2298700"/>
                </a:lnTo>
                <a:lnTo>
                  <a:pt x="2654486" y="2222500"/>
                </a:lnTo>
                <a:lnTo>
                  <a:pt x="2706159" y="2120900"/>
                </a:lnTo>
                <a:lnTo>
                  <a:pt x="2750839" y="2032000"/>
                </a:lnTo>
                <a:lnTo>
                  <a:pt x="2788178" y="1930400"/>
                </a:lnTo>
                <a:lnTo>
                  <a:pt x="2817827" y="1828800"/>
                </a:lnTo>
                <a:lnTo>
                  <a:pt x="2839437" y="1727200"/>
                </a:lnTo>
                <a:lnTo>
                  <a:pt x="2852659" y="1612900"/>
                </a:lnTo>
                <a:lnTo>
                  <a:pt x="2857144" y="1498600"/>
                </a:lnTo>
                <a:lnTo>
                  <a:pt x="2852659" y="1397000"/>
                </a:lnTo>
                <a:lnTo>
                  <a:pt x="2839437" y="1282700"/>
                </a:lnTo>
                <a:lnTo>
                  <a:pt x="2817827" y="1181100"/>
                </a:lnTo>
                <a:lnTo>
                  <a:pt x="2788178" y="1079500"/>
                </a:lnTo>
                <a:lnTo>
                  <a:pt x="2750839" y="977900"/>
                </a:lnTo>
                <a:lnTo>
                  <a:pt x="2706159" y="889000"/>
                </a:lnTo>
                <a:lnTo>
                  <a:pt x="2654486" y="787400"/>
                </a:lnTo>
                <a:lnTo>
                  <a:pt x="2596171" y="711200"/>
                </a:lnTo>
                <a:lnTo>
                  <a:pt x="2531562" y="622300"/>
                </a:lnTo>
                <a:lnTo>
                  <a:pt x="2461007" y="546100"/>
                </a:lnTo>
                <a:lnTo>
                  <a:pt x="2384857" y="482600"/>
                </a:lnTo>
                <a:lnTo>
                  <a:pt x="2303459" y="406400"/>
                </a:lnTo>
                <a:lnTo>
                  <a:pt x="2217164" y="355600"/>
                </a:lnTo>
                <a:lnTo>
                  <a:pt x="2126319" y="304800"/>
                </a:lnTo>
                <a:lnTo>
                  <a:pt x="2031275" y="254000"/>
                </a:lnTo>
                <a:lnTo>
                  <a:pt x="1932379" y="215900"/>
                </a:lnTo>
                <a:lnTo>
                  <a:pt x="1724431" y="165100"/>
                </a:lnTo>
                <a:lnTo>
                  <a:pt x="1616076" y="152400"/>
                </a:lnTo>
                <a:lnTo>
                  <a:pt x="2196351" y="152400"/>
                </a:lnTo>
                <a:lnTo>
                  <a:pt x="2248153" y="177800"/>
                </a:lnTo>
                <a:lnTo>
                  <a:pt x="2298829" y="215900"/>
                </a:lnTo>
                <a:lnTo>
                  <a:pt x="2348326" y="241300"/>
                </a:lnTo>
                <a:lnTo>
                  <a:pt x="2396595" y="279400"/>
                </a:lnTo>
                <a:lnTo>
                  <a:pt x="2443585" y="317500"/>
                </a:lnTo>
                <a:lnTo>
                  <a:pt x="2489245" y="355600"/>
                </a:lnTo>
                <a:lnTo>
                  <a:pt x="2533524" y="393700"/>
                </a:lnTo>
                <a:lnTo>
                  <a:pt x="2576372" y="431800"/>
                </a:lnTo>
                <a:lnTo>
                  <a:pt x="2617548" y="469900"/>
                </a:lnTo>
                <a:lnTo>
                  <a:pt x="2656829" y="520700"/>
                </a:lnTo>
                <a:lnTo>
                  <a:pt x="2694192" y="558800"/>
                </a:lnTo>
                <a:lnTo>
                  <a:pt x="2729612" y="609600"/>
                </a:lnTo>
                <a:lnTo>
                  <a:pt x="2763067" y="660400"/>
                </a:lnTo>
                <a:lnTo>
                  <a:pt x="2794534" y="711200"/>
                </a:lnTo>
                <a:lnTo>
                  <a:pt x="2823988" y="762000"/>
                </a:lnTo>
                <a:lnTo>
                  <a:pt x="2851407" y="812800"/>
                </a:lnTo>
                <a:lnTo>
                  <a:pt x="2876767" y="863600"/>
                </a:lnTo>
                <a:lnTo>
                  <a:pt x="2900045" y="914400"/>
                </a:lnTo>
                <a:lnTo>
                  <a:pt x="2921216" y="977900"/>
                </a:lnTo>
                <a:lnTo>
                  <a:pt x="2940259" y="1028700"/>
                </a:lnTo>
                <a:lnTo>
                  <a:pt x="2957149" y="1092200"/>
                </a:lnTo>
                <a:lnTo>
                  <a:pt x="2971862" y="1143000"/>
                </a:lnTo>
                <a:lnTo>
                  <a:pt x="2984377" y="1206500"/>
                </a:lnTo>
                <a:lnTo>
                  <a:pt x="2994668" y="1257300"/>
                </a:lnTo>
                <a:lnTo>
                  <a:pt x="3002714" y="1320800"/>
                </a:lnTo>
                <a:lnTo>
                  <a:pt x="3008489" y="1384300"/>
                </a:lnTo>
                <a:lnTo>
                  <a:pt x="3011972" y="1447800"/>
                </a:lnTo>
                <a:lnTo>
                  <a:pt x="3013138" y="1498600"/>
                </a:lnTo>
                <a:lnTo>
                  <a:pt x="3012633" y="1549400"/>
                </a:lnTo>
                <a:lnTo>
                  <a:pt x="3011126" y="1587500"/>
                </a:lnTo>
                <a:lnTo>
                  <a:pt x="3008628" y="1625600"/>
                </a:lnTo>
                <a:lnTo>
                  <a:pt x="3005151" y="1663700"/>
                </a:lnTo>
                <a:lnTo>
                  <a:pt x="3000707" y="1701800"/>
                </a:lnTo>
                <a:lnTo>
                  <a:pt x="2995307" y="1739900"/>
                </a:lnTo>
                <a:lnTo>
                  <a:pt x="2988964" y="1778000"/>
                </a:lnTo>
                <a:lnTo>
                  <a:pt x="2981689" y="1803400"/>
                </a:lnTo>
                <a:lnTo>
                  <a:pt x="2973493" y="1841500"/>
                </a:lnTo>
                <a:lnTo>
                  <a:pt x="2964389" y="1879600"/>
                </a:lnTo>
                <a:lnTo>
                  <a:pt x="2954388" y="1917700"/>
                </a:lnTo>
                <a:lnTo>
                  <a:pt x="2943502" y="1943100"/>
                </a:lnTo>
                <a:lnTo>
                  <a:pt x="2931742" y="1981200"/>
                </a:lnTo>
                <a:lnTo>
                  <a:pt x="2919121" y="2019300"/>
                </a:lnTo>
                <a:lnTo>
                  <a:pt x="2905650" y="2044700"/>
                </a:lnTo>
                <a:lnTo>
                  <a:pt x="2891340" y="2070100"/>
                </a:lnTo>
                <a:lnTo>
                  <a:pt x="2876204" y="2108200"/>
                </a:lnTo>
                <a:lnTo>
                  <a:pt x="2860253" y="2133600"/>
                </a:lnTo>
                <a:lnTo>
                  <a:pt x="2843498" y="2159000"/>
                </a:lnTo>
                <a:lnTo>
                  <a:pt x="2825953" y="2197100"/>
                </a:lnTo>
                <a:lnTo>
                  <a:pt x="2802599" y="2222500"/>
                </a:lnTo>
                <a:lnTo>
                  <a:pt x="2953727" y="2374900"/>
                </a:lnTo>
                <a:lnTo>
                  <a:pt x="2771355" y="2374900"/>
                </a:lnTo>
                <a:lnTo>
                  <a:pt x="2373591" y="2768600"/>
                </a:lnTo>
                <a:lnTo>
                  <a:pt x="2411391" y="2806700"/>
                </a:lnTo>
                <a:lnTo>
                  <a:pt x="2227999" y="2806700"/>
                </a:lnTo>
                <a:lnTo>
                  <a:pt x="2191663" y="2832100"/>
                </a:lnTo>
                <a:lnTo>
                  <a:pt x="2164266" y="2844800"/>
                </a:lnTo>
                <a:lnTo>
                  <a:pt x="2135930" y="2857500"/>
                </a:lnTo>
                <a:close/>
              </a:path>
              <a:path w="4050665" h="4064000">
                <a:moveTo>
                  <a:pt x="3936057" y="3937000"/>
                </a:moveTo>
                <a:lnTo>
                  <a:pt x="3661126" y="3937000"/>
                </a:lnTo>
                <a:lnTo>
                  <a:pt x="3685828" y="3924300"/>
                </a:lnTo>
                <a:lnTo>
                  <a:pt x="3732479" y="3924300"/>
                </a:lnTo>
                <a:lnTo>
                  <a:pt x="3754328" y="3911600"/>
                </a:lnTo>
                <a:lnTo>
                  <a:pt x="3775127" y="3898900"/>
                </a:lnTo>
                <a:lnTo>
                  <a:pt x="3794826" y="3898900"/>
                </a:lnTo>
                <a:lnTo>
                  <a:pt x="3813375" y="3886200"/>
                </a:lnTo>
                <a:lnTo>
                  <a:pt x="3830725" y="3873500"/>
                </a:lnTo>
                <a:lnTo>
                  <a:pt x="3846827" y="3848100"/>
                </a:lnTo>
                <a:lnTo>
                  <a:pt x="3861630" y="3835400"/>
                </a:lnTo>
                <a:lnTo>
                  <a:pt x="3875086" y="3822700"/>
                </a:lnTo>
                <a:lnTo>
                  <a:pt x="3887144" y="3797300"/>
                </a:lnTo>
                <a:lnTo>
                  <a:pt x="3897756" y="3784600"/>
                </a:lnTo>
                <a:lnTo>
                  <a:pt x="3906870" y="3759200"/>
                </a:lnTo>
                <a:lnTo>
                  <a:pt x="3914439" y="3746500"/>
                </a:lnTo>
                <a:lnTo>
                  <a:pt x="3920412" y="3721100"/>
                </a:lnTo>
                <a:lnTo>
                  <a:pt x="3924740" y="3695700"/>
                </a:lnTo>
                <a:lnTo>
                  <a:pt x="3927373" y="3670300"/>
                </a:lnTo>
                <a:lnTo>
                  <a:pt x="3928262" y="3657600"/>
                </a:lnTo>
                <a:lnTo>
                  <a:pt x="3927855" y="3632200"/>
                </a:lnTo>
                <a:lnTo>
                  <a:pt x="3922125" y="3594100"/>
                </a:lnTo>
                <a:lnTo>
                  <a:pt x="3910594" y="3556000"/>
                </a:lnTo>
                <a:lnTo>
                  <a:pt x="3894507" y="3517900"/>
                </a:lnTo>
                <a:lnTo>
                  <a:pt x="3881864" y="3492500"/>
                </a:lnTo>
                <a:lnTo>
                  <a:pt x="3875105" y="3492500"/>
                </a:lnTo>
                <a:lnTo>
                  <a:pt x="3868116" y="3479800"/>
                </a:lnTo>
                <a:lnTo>
                  <a:pt x="3860943" y="3467100"/>
                </a:lnTo>
                <a:lnTo>
                  <a:pt x="3853631" y="3467100"/>
                </a:lnTo>
                <a:lnTo>
                  <a:pt x="2771355" y="2374900"/>
                </a:lnTo>
                <a:lnTo>
                  <a:pt x="2953727" y="2374900"/>
                </a:lnTo>
                <a:lnTo>
                  <a:pt x="3936060" y="3365500"/>
                </a:lnTo>
                <a:lnTo>
                  <a:pt x="3944631" y="3378200"/>
                </a:lnTo>
                <a:lnTo>
                  <a:pt x="3953159" y="3378200"/>
                </a:lnTo>
                <a:lnTo>
                  <a:pt x="3978059" y="3416300"/>
                </a:lnTo>
                <a:lnTo>
                  <a:pt x="4001030" y="3454400"/>
                </a:lnTo>
                <a:lnTo>
                  <a:pt x="4014700" y="3492500"/>
                </a:lnTo>
                <a:lnTo>
                  <a:pt x="4020913" y="3505200"/>
                </a:lnTo>
                <a:lnTo>
                  <a:pt x="4026654" y="3517900"/>
                </a:lnTo>
                <a:lnTo>
                  <a:pt x="4031880" y="3530600"/>
                </a:lnTo>
                <a:lnTo>
                  <a:pt x="4036549" y="3556000"/>
                </a:lnTo>
                <a:lnTo>
                  <a:pt x="4040617" y="3568700"/>
                </a:lnTo>
                <a:lnTo>
                  <a:pt x="4044042" y="3581400"/>
                </a:lnTo>
                <a:lnTo>
                  <a:pt x="4046781" y="3606800"/>
                </a:lnTo>
                <a:lnTo>
                  <a:pt x="4048790" y="3619500"/>
                </a:lnTo>
                <a:lnTo>
                  <a:pt x="4050027" y="3632200"/>
                </a:lnTo>
                <a:lnTo>
                  <a:pt x="4050449" y="3657600"/>
                </a:lnTo>
                <a:lnTo>
                  <a:pt x="4049176" y="3683000"/>
                </a:lnTo>
                <a:lnTo>
                  <a:pt x="4045415" y="3721100"/>
                </a:lnTo>
                <a:lnTo>
                  <a:pt x="4039252" y="3746500"/>
                </a:lnTo>
                <a:lnTo>
                  <a:pt x="4030773" y="3784600"/>
                </a:lnTo>
                <a:lnTo>
                  <a:pt x="4020063" y="3810000"/>
                </a:lnTo>
                <a:lnTo>
                  <a:pt x="4007208" y="3848100"/>
                </a:lnTo>
                <a:lnTo>
                  <a:pt x="3992294" y="3873500"/>
                </a:lnTo>
                <a:lnTo>
                  <a:pt x="3975407" y="3898900"/>
                </a:lnTo>
                <a:lnTo>
                  <a:pt x="3956633" y="3924300"/>
                </a:lnTo>
                <a:lnTo>
                  <a:pt x="3936057" y="3937000"/>
                </a:lnTo>
                <a:close/>
              </a:path>
              <a:path w="4050665" h="4064000">
                <a:moveTo>
                  <a:pt x="3748785" y="4051300"/>
                </a:moveTo>
                <a:lnTo>
                  <a:pt x="3564776" y="4051300"/>
                </a:lnTo>
                <a:lnTo>
                  <a:pt x="3548113" y="4038600"/>
                </a:lnTo>
                <a:lnTo>
                  <a:pt x="3515559" y="4038600"/>
                </a:lnTo>
                <a:lnTo>
                  <a:pt x="3499761" y="4025900"/>
                </a:lnTo>
                <a:lnTo>
                  <a:pt x="3484346" y="4025900"/>
                </a:lnTo>
                <a:lnTo>
                  <a:pt x="3469360" y="4013200"/>
                </a:lnTo>
                <a:lnTo>
                  <a:pt x="3454849" y="4013200"/>
                </a:lnTo>
                <a:lnTo>
                  <a:pt x="3440862" y="4000500"/>
                </a:lnTo>
                <a:lnTo>
                  <a:pt x="3427443" y="3987800"/>
                </a:lnTo>
                <a:lnTo>
                  <a:pt x="3414641" y="3987800"/>
                </a:lnTo>
                <a:lnTo>
                  <a:pt x="3402502" y="3975100"/>
                </a:lnTo>
                <a:lnTo>
                  <a:pt x="3391073" y="3975100"/>
                </a:lnTo>
                <a:lnTo>
                  <a:pt x="3380400" y="3962400"/>
                </a:lnTo>
                <a:lnTo>
                  <a:pt x="3370531" y="3949700"/>
                </a:lnTo>
                <a:lnTo>
                  <a:pt x="3361512" y="3949700"/>
                </a:lnTo>
                <a:lnTo>
                  <a:pt x="2227999" y="2806700"/>
                </a:lnTo>
                <a:lnTo>
                  <a:pt x="2411391" y="2806700"/>
                </a:lnTo>
                <a:lnTo>
                  <a:pt x="3457186" y="3860800"/>
                </a:lnTo>
                <a:lnTo>
                  <a:pt x="3465237" y="3873500"/>
                </a:lnTo>
                <a:lnTo>
                  <a:pt x="3474016" y="3873500"/>
                </a:lnTo>
                <a:lnTo>
                  <a:pt x="3483482" y="3886200"/>
                </a:lnTo>
                <a:lnTo>
                  <a:pt x="3493592" y="3886200"/>
                </a:lnTo>
                <a:lnTo>
                  <a:pt x="3504307" y="3898900"/>
                </a:lnTo>
                <a:lnTo>
                  <a:pt x="3515584" y="3898900"/>
                </a:lnTo>
                <a:lnTo>
                  <a:pt x="3527382" y="3911600"/>
                </a:lnTo>
                <a:lnTo>
                  <a:pt x="3552377" y="3911600"/>
                </a:lnTo>
                <a:lnTo>
                  <a:pt x="3565491" y="3924300"/>
                </a:lnTo>
                <a:lnTo>
                  <a:pt x="3606802" y="3924300"/>
                </a:lnTo>
                <a:lnTo>
                  <a:pt x="3621091" y="3937000"/>
                </a:lnTo>
                <a:lnTo>
                  <a:pt x="3936057" y="3937000"/>
                </a:lnTo>
                <a:lnTo>
                  <a:pt x="3913765" y="3962400"/>
                </a:lnTo>
                <a:lnTo>
                  <a:pt x="3864376" y="4000500"/>
                </a:lnTo>
                <a:lnTo>
                  <a:pt x="3809154" y="4025900"/>
                </a:lnTo>
                <a:lnTo>
                  <a:pt x="3779570" y="4038600"/>
                </a:lnTo>
                <a:lnTo>
                  <a:pt x="3748785" y="4051300"/>
                </a:lnTo>
                <a:close/>
              </a:path>
              <a:path w="4050665" h="4064000">
                <a:moveTo>
                  <a:pt x="3650081" y="4064000"/>
                </a:moveTo>
                <a:lnTo>
                  <a:pt x="3632911" y="4064000"/>
                </a:lnTo>
                <a:lnTo>
                  <a:pt x="3615749" y="4051300"/>
                </a:lnTo>
                <a:lnTo>
                  <a:pt x="3683955" y="4051300"/>
                </a:lnTo>
                <a:lnTo>
                  <a:pt x="3650081" y="4064000"/>
                </a:lnTo>
                <a:close/>
              </a:path>
            </a:pathLst>
          </a:custGeom>
          <a:solidFill>
            <a:srgbClr val="C0504D"/>
          </a:solidFill>
        </p:spPr>
        <p:txBody>
          <a:bodyPr wrap="square" lIns="0" tIns="0" rIns="0" bIns="0" rtlCol="0"/>
          <a:lstStyle/>
          <a:p>
            <a:endParaRPr/>
          </a:p>
        </p:txBody>
      </p:sp>
      <p:sp>
        <p:nvSpPr>
          <p:cNvPr id="4" name="object 4"/>
          <p:cNvSpPr txBox="1"/>
          <p:nvPr/>
        </p:nvSpPr>
        <p:spPr>
          <a:xfrm>
            <a:off x="1986814" y="1600005"/>
            <a:ext cx="5601767" cy="4573047"/>
          </a:xfrm>
          <a:prstGeom prst="rect">
            <a:avLst/>
          </a:prstGeom>
        </p:spPr>
        <p:txBody>
          <a:bodyPr vert="horz" wrap="square" lIns="0" tIns="0" rIns="0" bIns="0" rtlCol="0">
            <a:spAutoFit/>
          </a:bodyPr>
          <a:lstStyle/>
          <a:p>
            <a:pPr marL="329565" marR="5080" indent="-285750">
              <a:lnSpc>
                <a:spcPts val="3200"/>
              </a:lnSpc>
              <a:tabLst>
                <a:tab pos="329565" algn="l"/>
              </a:tabLst>
            </a:pPr>
            <a:r>
              <a:rPr b="1" dirty="0" smtClean="0">
                <a:latin typeface="微软雅黑" panose="020B0503020204020204" pitchFamily="34" charset="-122"/>
                <a:ea typeface="微软雅黑" panose="020B0503020204020204" pitchFamily="34" charset="-122"/>
                <a:cs typeface="微软雅黑"/>
              </a:rPr>
              <a:t>国发办</a:t>
            </a:r>
            <a:r>
              <a:rPr b="1" dirty="0">
                <a:latin typeface="微软雅黑" panose="020B0503020204020204" pitchFamily="34" charset="-122"/>
                <a:ea typeface="微软雅黑" panose="020B0503020204020204" pitchFamily="34" charset="-122"/>
                <a:cs typeface="微软雅黑"/>
              </a:rPr>
              <a:t>【</a:t>
            </a:r>
            <a:r>
              <a:rPr b="1" spc="-5" dirty="0">
                <a:latin typeface="微软雅黑" panose="020B0503020204020204" pitchFamily="34" charset="-122"/>
                <a:ea typeface="微软雅黑" panose="020B0503020204020204" pitchFamily="34" charset="-122"/>
                <a:cs typeface="微软雅黑"/>
              </a:rPr>
              <a:t>2013</a:t>
            </a:r>
            <a:r>
              <a:rPr b="1" dirty="0">
                <a:latin typeface="微软雅黑" panose="020B0503020204020204" pitchFamily="34" charset="-122"/>
                <a:ea typeface="微软雅黑" panose="020B0503020204020204" pitchFamily="34" charset="-122"/>
                <a:cs typeface="微软雅黑"/>
              </a:rPr>
              <a:t>】</a:t>
            </a:r>
            <a:r>
              <a:rPr b="1" spc="-5" dirty="0">
                <a:latin typeface="微软雅黑" panose="020B0503020204020204" pitchFamily="34" charset="-122"/>
                <a:ea typeface="微软雅黑" panose="020B0503020204020204" pitchFamily="34" charset="-122"/>
                <a:cs typeface="微软雅黑"/>
              </a:rPr>
              <a:t>1</a:t>
            </a:r>
            <a:r>
              <a:rPr b="1" dirty="0">
                <a:latin typeface="微软雅黑" panose="020B0503020204020204" pitchFamily="34" charset="-122"/>
                <a:ea typeface="微软雅黑" panose="020B0503020204020204" pitchFamily="34" charset="-122"/>
                <a:cs typeface="微软雅黑"/>
              </a:rPr>
              <a:t>号文件</a:t>
            </a:r>
            <a:r>
              <a:rPr b="1" spc="5" dirty="0">
                <a:latin typeface="微软雅黑" panose="020B0503020204020204" pitchFamily="34" charset="-122"/>
                <a:ea typeface="微软雅黑" panose="020B0503020204020204" pitchFamily="34" charset="-122"/>
                <a:cs typeface="微软雅黑"/>
              </a:rPr>
              <a:t>）</a:t>
            </a:r>
            <a:r>
              <a:rPr b="1" spc="-10" dirty="0">
                <a:latin typeface="微软雅黑" panose="020B0503020204020204" pitchFamily="34" charset="-122"/>
                <a:ea typeface="微软雅黑" panose="020B0503020204020204" pitchFamily="34" charset="-122"/>
                <a:cs typeface="微软雅黑"/>
              </a:rPr>
              <a:t> </a:t>
            </a:r>
            <a:r>
              <a:rPr b="1" dirty="0">
                <a:latin typeface="微软雅黑" panose="020B0503020204020204" pitchFamily="34" charset="-122"/>
                <a:ea typeface="微软雅黑" panose="020B0503020204020204" pitchFamily="34" charset="-122"/>
                <a:cs typeface="微软雅黑"/>
              </a:rPr>
              <a:t>“绿</a:t>
            </a:r>
            <a:r>
              <a:rPr b="1" spc="5" dirty="0">
                <a:latin typeface="微软雅黑" panose="020B0503020204020204" pitchFamily="34" charset="-122"/>
                <a:ea typeface="微软雅黑" panose="020B0503020204020204" pitchFamily="34" charset="-122"/>
                <a:cs typeface="微软雅黑"/>
              </a:rPr>
              <a:t>色</a:t>
            </a:r>
            <a:r>
              <a:rPr b="1" dirty="0">
                <a:latin typeface="微软雅黑" panose="020B0503020204020204" pitchFamily="34" charset="-122"/>
                <a:ea typeface="微软雅黑" panose="020B0503020204020204" pitchFamily="34" charset="-122"/>
                <a:cs typeface="微软雅黑"/>
              </a:rPr>
              <a:t> </a:t>
            </a:r>
            <a:r>
              <a:rPr b="1" dirty="0" err="1">
                <a:latin typeface="微软雅黑" panose="020B0503020204020204" pitchFamily="34" charset="-122"/>
                <a:ea typeface="微软雅黑" panose="020B0503020204020204" pitchFamily="34" charset="-122"/>
                <a:cs typeface="微软雅黑"/>
              </a:rPr>
              <a:t>建筑行动方案”实施</a:t>
            </a:r>
            <a:r>
              <a:rPr b="1" spc="5" dirty="0" smtClean="0">
                <a:latin typeface="微软雅黑" panose="020B0503020204020204" pitchFamily="34" charset="-122"/>
                <a:ea typeface="微软雅黑" panose="020B0503020204020204" pitchFamily="34" charset="-122"/>
                <a:cs typeface="微软雅黑"/>
              </a:rPr>
              <a:t>。</a:t>
            </a:r>
            <a:endParaRPr lang="en-US" b="1" spc="5" dirty="0" smtClean="0">
              <a:latin typeface="微软雅黑" panose="020B0503020204020204" pitchFamily="34" charset="-122"/>
              <a:ea typeface="微软雅黑" panose="020B0503020204020204" pitchFamily="34" charset="-122"/>
              <a:cs typeface="微软雅黑"/>
            </a:endParaRPr>
          </a:p>
          <a:p>
            <a:pPr marL="329565" marR="5080" indent="-285750">
              <a:lnSpc>
                <a:spcPts val="3200"/>
              </a:lnSpc>
              <a:tabLst>
                <a:tab pos="329565" algn="l"/>
              </a:tabLst>
            </a:pPr>
            <a:endParaRPr dirty="0">
              <a:latin typeface="微软雅黑" panose="020B0503020204020204" pitchFamily="34" charset="-122"/>
              <a:ea typeface="微软雅黑" panose="020B0503020204020204" pitchFamily="34" charset="-122"/>
              <a:cs typeface="微软雅黑"/>
            </a:endParaRPr>
          </a:p>
          <a:p>
            <a:pPr marL="301625" indent="-285750">
              <a:lnSpc>
                <a:spcPct val="100000"/>
              </a:lnSpc>
              <a:spcBef>
                <a:spcPts val="760"/>
              </a:spcBef>
              <a:tabLst>
                <a:tab pos="301625" algn="l"/>
              </a:tabLst>
            </a:pPr>
            <a:r>
              <a:rPr b="1" dirty="0" smtClean="0">
                <a:latin typeface="微软雅黑" panose="020B0503020204020204" pitchFamily="34" charset="-122"/>
                <a:ea typeface="微软雅黑" panose="020B0503020204020204" pitchFamily="34" charset="-122"/>
                <a:cs typeface="微软雅黑"/>
              </a:rPr>
              <a:t>《</a:t>
            </a:r>
            <a:r>
              <a:rPr b="1" dirty="0">
                <a:latin typeface="微软雅黑" panose="020B0503020204020204" pitchFamily="34" charset="-122"/>
                <a:ea typeface="微软雅黑" panose="020B0503020204020204" pitchFamily="34" charset="-122"/>
                <a:cs typeface="微软雅黑"/>
              </a:rPr>
              <a:t>国家新型城镇化规划 (2014-2020)》提出，城镇绿色建筑占 新建建筑比重要从 2012 年的2% 提升到 2020 年的 65%</a:t>
            </a:r>
          </a:p>
          <a:p>
            <a:pPr marL="298450" indent="-285750">
              <a:lnSpc>
                <a:spcPct val="100000"/>
              </a:lnSpc>
              <a:spcBef>
                <a:spcPts val="415"/>
              </a:spcBef>
              <a:tabLst>
                <a:tab pos="297815" algn="l"/>
              </a:tabLst>
            </a:pPr>
            <a:endParaRPr lang="en-US" b="1" dirty="0" smtClean="0">
              <a:latin typeface="微软雅黑" panose="020B0503020204020204" pitchFamily="34" charset="-122"/>
              <a:ea typeface="微软雅黑" panose="020B0503020204020204" pitchFamily="34" charset="-122"/>
              <a:cs typeface="微软雅黑"/>
            </a:endParaRPr>
          </a:p>
          <a:p>
            <a:pPr marL="298450" indent="-285750">
              <a:lnSpc>
                <a:spcPct val="100000"/>
              </a:lnSpc>
              <a:spcBef>
                <a:spcPts val="415"/>
              </a:spcBef>
              <a:tabLst>
                <a:tab pos="297815" algn="l"/>
              </a:tabLst>
            </a:pPr>
            <a:endParaRPr lang="en-US" b="1" dirty="0">
              <a:latin typeface="微软雅黑" panose="020B0503020204020204" pitchFamily="34" charset="-122"/>
              <a:ea typeface="微软雅黑" panose="020B0503020204020204" pitchFamily="34" charset="-122"/>
              <a:cs typeface="微软雅黑"/>
            </a:endParaRPr>
          </a:p>
          <a:p>
            <a:pPr marL="298450" indent="-285750">
              <a:lnSpc>
                <a:spcPct val="100000"/>
              </a:lnSpc>
              <a:spcBef>
                <a:spcPts val="415"/>
              </a:spcBef>
              <a:tabLst>
                <a:tab pos="297815" algn="l"/>
              </a:tabLst>
            </a:pPr>
            <a:r>
              <a:rPr b="1" dirty="0" smtClean="0">
                <a:latin typeface="微软雅黑" panose="020B0503020204020204" pitchFamily="34" charset="-122"/>
                <a:ea typeface="微软雅黑" panose="020B0503020204020204" pitchFamily="34" charset="-122"/>
                <a:cs typeface="微软雅黑"/>
              </a:rPr>
              <a:t>国发</a:t>
            </a:r>
            <a:r>
              <a:rPr b="1" dirty="0">
                <a:latin typeface="微软雅黑" panose="020B0503020204020204" pitchFamily="34" charset="-122"/>
                <a:ea typeface="微软雅黑" panose="020B0503020204020204" pitchFamily="34" charset="-122"/>
                <a:cs typeface="微软雅黑"/>
              </a:rPr>
              <a:t>【</a:t>
            </a:r>
            <a:r>
              <a:rPr b="1" spc="-5" dirty="0">
                <a:latin typeface="微软雅黑" panose="020B0503020204020204" pitchFamily="34" charset="-122"/>
                <a:ea typeface="微软雅黑" panose="020B0503020204020204" pitchFamily="34" charset="-122"/>
                <a:cs typeface="微软雅黑"/>
              </a:rPr>
              <a:t>2017</a:t>
            </a:r>
            <a:r>
              <a:rPr b="1" dirty="0">
                <a:latin typeface="微软雅黑" panose="020B0503020204020204" pitchFamily="34" charset="-122"/>
                <a:ea typeface="微软雅黑" panose="020B0503020204020204" pitchFamily="34" charset="-122"/>
                <a:cs typeface="微软雅黑"/>
              </a:rPr>
              <a:t>】</a:t>
            </a:r>
            <a:r>
              <a:rPr b="1" spc="-5" dirty="0">
                <a:latin typeface="微软雅黑" panose="020B0503020204020204" pitchFamily="34" charset="-122"/>
                <a:ea typeface="微软雅黑" panose="020B0503020204020204" pitchFamily="34" charset="-122"/>
                <a:cs typeface="微软雅黑"/>
              </a:rPr>
              <a:t>71</a:t>
            </a:r>
            <a:r>
              <a:rPr b="1" spc="5" dirty="0">
                <a:latin typeface="微软雅黑" panose="020B0503020204020204" pitchFamily="34" charset="-122"/>
                <a:ea typeface="微软雅黑" panose="020B0503020204020204" pitchFamily="34" charset="-122"/>
                <a:cs typeface="微软雅黑"/>
              </a:rPr>
              <a:t>号</a:t>
            </a:r>
            <a:r>
              <a:rPr b="1" dirty="0">
                <a:latin typeface="微软雅黑" panose="020B0503020204020204" pitchFamily="34" charset="-122"/>
                <a:ea typeface="微软雅黑" panose="020B0503020204020204" pitchFamily="34" charset="-122"/>
                <a:cs typeface="微软雅黑"/>
              </a:rPr>
              <a:t> </a:t>
            </a:r>
            <a:r>
              <a:rPr b="1" spc="-10" dirty="0">
                <a:latin typeface="微软雅黑" panose="020B0503020204020204" pitchFamily="34" charset="-122"/>
                <a:ea typeface="微软雅黑" panose="020B0503020204020204" pitchFamily="34" charset="-122"/>
                <a:cs typeface="微软雅黑"/>
              </a:rPr>
              <a:t> </a:t>
            </a:r>
            <a:r>
              <a:rPr b="1" dirty="0" err="1">
                <a:latin typeface="微软雅黑" panose="020B0503020204020204" pitchFamily="34" charset="-122"/>
                <a:ea typeface="微软雅黑" panose="020B0503020204020204" pitchFamily="34" charset="-122"/>
                <a:cs typeface="微软雅黑"/>
              </a:rPr>
              <a:t>国务</a:t>
            </a:r>
            <a:r>
              <a:rPr b="1" spc="5" dirty="0" err="1">
                <a:latin typeface="微软雅黑" panose="020B0503020204020204" pitchFamily="34" charset="-122"/>
                <a:ea typeface="微软雅黑" panose="020B0503020204020204" pitchFamily="34" charset="-122"/>
                <a:cs typeface="微软雅黑"/>
              </a:rPr>
              <a:t>院</a:t>
            </a:r>
            <a:r>
              <a:rPr b="1" spc="-10" dirty="0">
                <a:latin typeface="微软雅黑" panose="020B0503020204020204" pitchFamily="34" charset="-122"/>
                <a:ea typeface="微软雅黑" panose="020B0503020204020204" pitchFamily="34" charset="-122"/>
                <a:cs typeface="微软雅黑"/>
              </a:rPr>
              <a:t> </a:t>
            </a:r>
            <a:r>
              <a:rPr b="1" dirty="0" err="1" smtClean="0">
                <a:latin typeface="微软雅黑" panose="020B0503020204020204" pitchFamily="34" charset="-122"/>
                <a:ea typeface="微软雅黑" panose="020B0503020204020204" pitchFamily="34" charset="-122"/>
                <a:cs typeface="微软雅黑"/>
              </a:rPr>
              <a:t>办</a:t>
            </a:r>
            <a:r>
              <a:rPr b="1" spc="5" dirty="0" err="1" smtClean="0">
                <a:latin typeface="微软雅黑" panose="020B0503020204020204" pitchFamily="34" charset="-122"/>
                <a:ea typeface="微软雅黑" panose="020B0503020204020204" pitchFamily="34" charset="-122"/>
                <a:cs typeface="微软雅黑"/>
              </a:rPr>
              <a:t>公</a:t>
            </a:r>
            <a:r>
              <a:rPr b="1" dirty="0" err="1" smtClean="0">
                <a:latin typeface="微软雅黑" panose="020B0503020204020204" pitchFamily="34" charset="-122"/>
                <a:ea typeface="微软雅黑" panose="020B0503020204020204" pitchFamily="34" charset="-122"/>
                <a:cs typeface="微软雅黑"/>
              </a:rPr>
              <a:t>厅关于大力发展装配式建筑的</a:t>
            </a:r>
            <a:r>
              <a:rPr b="1" spc="5" dirty="0" err="1" smtClean="0">
                <a:latin typeface="微软雅黑" panose="020B0503020204020204" pitchFamily="34" charset="-122"/>
                <a:ea typeface="微软雅黑" panose="020B0503020204020204" pitchFamily="34" charset="-122"/>
                <a:cs typeface="微软雅黑"/>
              </a:rPr>
              <a:t>指</a:t>
            </a:r>
            <a:r>
              <a:rPr b="1" dirty="0" smtClean="0">
                <a:latin typeface="微软雅黑" panose="020B0503020204020204" pitchFamily="34" charset="-122"/>
                <a:ea typeface="微软雅黑" panose="020B0503020204020204" pitchFamily="34" charset="-122"/>
                <a:cs typeface="微软雅黑"/>
              </a:rPr>
              <a:t> </a:t>
            </a:r>
            <a:r>
              <a:rPr b="1" dirty="0">
                <a:latin typeface="微软雅黑" panose="020B0503020204020204" pitchFamily="34" charset="-122"/>
                <a:ea typeface="微软雅黑" panose="020B0503020204020204" pitchFamily="34" charset="-122"/>
                <a:cs typeface="微软雅黑"/>
              </a:rPr>
              <a:t>导意</a:t>
            </a:r>
            <a:r>
              <a:rPr b="1" spc="5" dirty="0">
                <a:latin typeface="微软雅黑" panose="020B0503020204020204" pitchFamily="34" charset="-122"/>
                <a:ea typeface="微软雅黑" panose="020B0503020204020204" pitchFamily="34" charset="-122"/>
                <a:cs typeface="微软雅黑"/>
              </a:rPr>
              <a:t>见</a:t>
            </a:r>
            <a:endParaRPr dirty="0">
              <a:latin typeface="微软雅黑" panose="020B0503020204020204" pitchFamily="34" charset="-122"/>
              <a:ea typeface="微软雅黑" panose="020B0503020204020204" pitchFamily="34" charset="-122"/>
              <a:cs typeface="微软雅黑"/>
            </a:endParaRPr>
          </a:p>
          <a:p>
            <a:pPr marL="12700">
              <a:lnSpc>
                <a:spcPct val="100000"/>
              </a:lnSpc>
              <a:spcBef>
                <a:spcPts val="60"/>
              </a:spcBef>
              <a:tabLst>
                <a:tab pos="297815" algn="l"/>
              </a:tabLst>
            </a:pPr>
            <a:endParaRPr lang="en-US" b="1" dirty="0" smtClean="0">
              <a:latin typeface="微软雅黑" panose="020B0503020204020204" pitchFamily="34" charset="-122"/>
              <a:ea typeface="微软雅黑" panose="020B0503020204020204" pitchFamily="34" charset="-122"/>
              <a:cs typeface="微软雅黑"/>
            </a:endParaRPr>
          </a:p>
          <a:p>
            <a:pPr marL="12700">
              <a:lnSpc>
                <a:spcPct val="100000"/>
              </a:lnSpc>
              <a:spcBef>
                <a:spcPts val="60"/>
              </a:spcBef>
              <a:tabLst>
                <a:tab pos="297815" algn="l"/>
              </a:tabLst>
            </a:pPr>
            <a:endParaRPr lang="en-US" b="1" dirty="0">
              <a:latin typeface="微软雅黑" panose="020B0503020204020204" pitchFamily="34" charset="-122"/>
              <a:ea typeface="微软雅黑" panose="020B0503020204020204" pitchFamily="34" charset="-122"/>
              <a:cs typeface="微软雅黑"/>
            </a:endParaRPr>
          </a:p>
          <a:p>
            <a:pPr marL="12700">
              <a:lnSpc>
                <a:spcPct val="100000"/>
              </a:lnSpc>
              <a:spcBef>
                <a:spcPts val="60"/>
              </a:spcBef>
              <a:tabLst>
                <a:tab pos="297815" algn="l"/>
              </a:tabLst>
            </a:pPr>
            <a:r>
              <a:rPr b="1" dirty="0" err="1" smtClean="0">
                <a:latin typeface="微软雅黑" panose="020B0503020204020204" pitchFamily="34" charset="-122"/>
                <a:ea typeface="微软雅黑" panose="020B0503020204020204" pitchFamily="34" charset="-122"/>
                <a:cs typeface="微软雅黑"/>
              </a:rPr>
              <a:t>中共中</a:t>
            </a:r>
            <a:r>
              <a:rPr b="1" spc="5" dirty="0" err="1" smtClean="0">
                <a:latin typeface="微软雅黑" panose="020B0503020204020204" pitchFamily="34" charset="-122"/>
                <a:ea typeface="微软雅黑" panose="020B0503020204020204" pitchFamily="34" charset="-122"/>
                <a:cs typeface="微软雅黑"/>
              </a:rPr>
              <a:t>央</a:t>
            </a:r>
            <a:r>
              <a:rPr b="1" spc="-10" dirty="0" smtClean="0">
                <a:latin typeface="微软雅黑" panose="020B0503020204020204" pitchFamily="34" charset="-122"/>
                <a:ea typeface="微软雅黑" panose="020B0503020204020204" pitchFamily="34" charset="-122"/>
                <a:cs typeface="微软雅黑"/>
              </a:rPr>
              <a:t> </a:t>
            </a:r>
            <a:r>
              <a:rPr b="1" dirty="0" err="1" smtClean="0">
                <a:latin typeface="微软雅黑" panose="020B0503020204020204" pitchFamily="34" charset="-122"/>
                <a:ea typeface="微软雅黑" panose="020B0503020204020204" pitchFamily="34" charset="-122"/>
                <a:cs typeface="微软雅黑"/>
              </a:rPr>
              <a:t>国务院印</a:t>
            </a:r>
            <a:r>
              <a:rPr b="1" spc="5" dirty="0" err="1" smtClean="0">
                <a:latin typeface="微软雅黑" panose="020B0503020204020204" pitchFamily="34" charset="-122"/>
                <a:ea typeface="微软雅黑" panose="020B0503020204020204" pitchFamily="34" charset="-122"/>
                <a:cs typeface="微软雅黑"/>
              </a:rPr>
              <a:t>发</a:t>
            </a:r>
            <a:r>
              <a:rPr b="1" dirty="0" err="1" smtClean="0">
                <a:latin typeface="微软雅黑" panose="020B0503020204020204" pitchFamily="34" charset="-122"/>
                <a:ea typeface="微软雅黑" panose="020B0503020204020204" pitchFamily="34" charset="-122"/>
                <a:cs typeface="微软雅黑"/>
              </a:rPr>
              <a:t>《</a:t>
            </a:r>
            <a:r>
              <a:rPr b="1" dirty="0" err="1">
                <a:latin typeface="微软雅黑" panose="020B0503020204020204" pitchFamily="34" charset="-122"/>
                <a:ea typeface="微软雅黑" panose="020B0503020204020204" pitchFamily="34" charset="-122"/>
                <a:cs typeface="微软雅黑"/>
              </a:rPr>
              <a:t>乡村振兴战略规</a:t>
            </a:r>
            <a:r>
              <a:rPr b="1" spc="5" dirty="0" err="1">
                <a:latin typeface="微软雅黑" panose="020B0503020204020204" pitchFamily="34" charset="-122"/>
                <a:ea typeface="微软雅黑" panose="020B0503020204020204" pitchFamily="34" charset="-122"/>
                <a:cs typeface="微软雅黑"/>
              </a:rPr>
              <a:t>划</a:t>
            </a:r>
            <a:r>
              <a:rPr b="1" dirty="0">
                <a:latin typeface="微软雅黑" panose="020B0503020204020204" pitchFamily="34" charset="-122"/>
                <a:ea typeface="微软雅黑" panose="020B0503020204020204" pitchFamily="34" charset="-122"/>
                <a:cs typeface="微软雅黑"/>
              </a:rPr>
              <a:t> (</a:t>
            </a:r>
            <a:r>
              <a:rPr b="1" spc="-5" dirty="0">
                <a:latin typeface="微软雅黑" panose="020B0503020204020204" pitchFamily="34" charset="-122"/>
                <a:ea typeface="微软雅黑" panose="020B0503020204020204" pitchFamily="34" charset="-122"/>
                <a:cs typeface="微软雅黑"/>
              </a:rPr>
              <a:t> 201</a:t>
            </a:r>
            <a:r>
              <a:rPr b="1" dirty="0">
                <a:latin typeface="微软雅黑" panose="020B0503020204020204" pitchFamily="34" charset="-122"/>
                <a:ea typeface="微软雅黑" panose="020B0503020204020204" pitchFamily="34" charset="-122"/>
                <a:cs typeface="微软雅黑"/>
              </a:rPr>
              <a:t>8</a:t>
            </a:r>
            <a:r>
              <a:rPr b="1" spc="-5" dirty="0">
                <a:latin typeface="微软雅黑" panose="020B0503020204020204" pitchFamily="34" charset="-122"/>
                <a:ea typeface="微软雅黑" panose="020B0503020204020204" pitchFamily="34" charset="-122"/>
                <a:cs typeface="微软雅黑"/>
              </a:rPr>
              <a:t> </a:t>
            </a:r>
            <a:r>
              <a:rPr b="1" dirty="0">
                <a:latin typeface="微软雅黑" panose="020B0503020204020204" pitchFamily="34" charset="-122"/>
                <a:ea typeface="微软雅黑" panose="020B0503020204020204" pitchFamily="34" charset="-122"/>
                <a:cs typeface="微软雅黑"/>
              </a:rPr>
              <a:t>-</a:t>
            </a:r>
            <a:r>
              <a:rPr b="1" spc="-5" dirty="0">
                <a:latin typeface="微软雅黑" panose="020B0503020204020204" pitchFamily="34" charset="-122"/>
                <a:ea typeface="微软雅黑" panose="020B0503020204020204" pitchFamily="34" charset="-122"/>
                <a:cs typeface="微软雅黑"/>
              </a:rPr>
              <a:t> 202</a:t>
            </a:r>
            <a:r>
              <a:rPr b="1" dirty="0">
                <a:latin typeface="微软雅黑" panose="020B0503020204020204" pitchFamily="34" charset="-122"/>
                <a:ea typeface="微软雅黑" panose="020B0503020204020204" pitchFamily="34" charset="-122"/>
                <a:cs typeface="微软雅黑"/>
              </a:rPr>
              <a:t>2</a:t>
            </a:r>
            <a:r>
              <a:rPr b="1" spc="-5" dirty="0">
                <a:latin typeface="微软雅黑" panose="020B0503020204020204" pitchFamily="34" charset="-122"/>
                <a:ea typeface="微软雅黑" panose="020B0503020204020204" pitchFamily="34" charset="-122"/>
                <a:cs typeface="微软雅黑"/>
              </a:rPr>
              <a:t> </a:t>
            </a:r>
            <a:r>
              <a:rPr b="1" dirty="0">
                <a:latin typeface="微软雅黑" panose="020B0503020204020204" pitchFamily="34" charset="-122"/>
                <a:ea typeface="微软雅黑" panose="020B0503020204020204" pitchFamily="34" charset="-122"/>
                <a:cs typeface="微软雅黑"/>
              </a:rPr>
              <a:t>年)</a:t>
            </a:r>
            <a:endParaRPr dirty="0">
              <a:latin typeface="微软雅黑" panose="020B0503020204020204" pitchFamily="34" charset="-122"/>
              <a:ea typeface="微软雅黑" panose="020B0503020204020204" pitchFamily="34" charset="-122"/>
              <a:cs typeface="微软雅黑"/>
            </a:endParaRPr>
          </a:p>
        </p:txBody>
      </p:sp>
      <p:sp>
        <p:nvSpPr>
          <p:cNvPr id="5" name="object 5"/>
          <p:cNvSpPr/>
          <p:nvPr/>
        </p:nvSpPr>
        <p:spPr>
          <a:xfrm>
            <a:off x="873074" y="522616"/>
            <a:ext cx="494030" cy="490855"/>
          </a:xfrm>
          <a:custGeom>
            <a:avLst/>
            <a:gdLst/>
            <a:ahLst/>
            <a:cxnLst/>
            <a:rect l="l" t="t" r="r" b="b"/>
            <a:pathLst>
              <a:path w="494030" h="490855">
                <a:moveTo>
                  <a:pt x="156173" y="490505"/>
                </a:moveTo>
                <a:lnTo>
                  <a:pt x="117964" y="478442"/>
                </a:lnTo>
                <a:lnTo>
                  <a:pt x="104211" y="441728"/>
                </a:lnTo>
                <a:lnTo>
                  <a:pt x="94258" y="402407"/>
                </a:lnTo>
                <a:lnTo>
                  <a:pt x="88639" y="357224"/>
                </a:lnTo>
                <a:lnTo>
                  <a:pt x="88607" y="348003"/>
                </a:lnTo>
                <a:lnTo>
                  <a:pt x="88759" y="339851"/>
                </a:lnTo>
                <a:lnTo>
                  <a:pt x="89697" y="326890"/>
                </a:lnTo>
                <a:lnTo>
                  <a:pt x="91302" y="314882"/>
                </a:lnTo>
                <a:lnTo>
                  <a:pt x="93572" y="303321"/>
                </a:lnTo>
                <a:lnTo>
                  <a:pt x="41224" y="298095"/>
                </a:lnTo>
                <a:lnTo>
                  <a:pt x="8185" y="276906"/>
                </a:lnTo>
                <a:lnTo>
                  <a:pt x="0" y="175019"/>
                </a:lnTo>
                <a:lnTo>
                  <a:pt x="1421" y="161772"/>
                </a:lnTo>
                <a:lnTo>
                  <a:pt x="27554" y="128557"/>
                </a:lnTo>
                <a:lnTo>
                  <a:pt x="174866" y="125400"/>
                </a:lnTo>
                <a:lnTo>
                  <a:pt x="186778" y="125009"/>
                </a:lnTo>
                <a:lnTo>
                  <a:pt x="237356" y="115593"/>
                </a:lnTo>
                <a:lnTo>
                  <a:pt x="274048" y="102366"/>
                </a:lnTo>
                <a:lnTo>
                  <a:pt x="319170" y="79906"/>
                </a:lnTo>
                <a:lnTo>
                  <a:pt x="351461" y="59508"/>
                </a:lnTo>
                <a:lnTo>
                  <a:pt x="382253" y="36190"/>
                </a:lnTo>
                <a:lnTo>
                  <a:pt x="410324" y="10058"/>
                </a:lnTo>
                <a:lnTo>
                  <a:pt x="418407" y="1162"/>
                </a:lnTo>
                <a:lnTo>
                  <a:pt x="431764" y="0"/>
                </a:lnTo>
                <a:lnTo>
                  <a:pt x="459598" y="28181"/>
                </a:lnTo>
                <a:lnTo>
                  <a:pt x="462615" y="62471"/>
                </a:lnTo>
                <a:lnTo>
                  <a:pt x="421817" y="62471"/>
                </a:lnTo>
                <a:lnTo>
                  <a:pt x="412636" y="70773"/>
                </a:lnTo>
                <a:lnTo>
                  <a:pt x="382939" y="94862"/>
                </a:lnTo>
                <a:lnTo>
                  <a:pt x="349456" y="117506"/>
                </a:lnTo>
                <a:lnTo>
                  <a:pt x="305174" y="141095"/>
                </a:lnTo>
                <a:lnTo>
                  <a:pt x="267246" y="156875"/>
                </a:lnTo>
                <a:lnTo>
                  <a:pt x="220747" y="170245"/>
                </a:lnTo>
                <a:lnTo>
                  <a:pt x="216115" y="252768"/>
                </a:lnTo>
                <a:lnTo>
                  <a:pt x="264888" y="266155"/>
                </a:lnTo>
                <a:lnTo>
                  <a:pt x="302223" y="281600"/>
                </a:lnTo>
                <a:lnTo>
                  <a:pt x="340280" y="301512"/>
                </a:lnTo>
                <a:lnTo>
                  <a:pt x="206473" y="301512"/>
                </a:lnTo>
                <a:lnTo>
                  <a:pt x="191870" y="305519"/>
                </a:lnTo>
                <a:lnTo>
                  <a:pt x="170408" y="340982"/>
                </a:lnTo>
                <a:lnTo>
                  <a:pt x="170232" y="348003"/>
                </a:lnTo>
                <a:lnTo>
                  <a:pt x="170311" y="349106"/>
                </a:lnTo>
                <a:lnTo>
                  <a:pt x="171615" y="356324"/>
                </a:lnTo>
                <a:lnTo>
                  <a:pt x="173075" y="364033"/>
                </a:lnTo>
                <a:lnTo>
                  <a:pt x="176390" y="371005"/>
                </a:lnTo>
                <a:lnTo>
                  <a:pt x="181584" y="377190"/>
                </a:lnTo>
                <a:lnTo>
                  <a:pt x="177101" y="385928"/>
                </a:lnTo>
                <a:lnTo>
                  <a:pt x="175044" y="394043"/>
                </a:lnTo>
                <a:lnTo>
                  <a:pt x="175491" y="402660"/>
                </a:lnTo>
                <a:lnTo>
                  <a:pt x="175780" y="408826"/>
                </a:lnTo>
                <a:lnTo>
                  <a:pt x="177609" y="416014"/>
                </a:lnTo>
                <a:lnTo>
                  <a:pt x="180924" y="422847"/>
                </a:lnTo>
                <a:lnTo>
                  <a:pt x="184162" y="429755"/>
                </a:lnTo>
                <a:lnTo>
                  <a:pt x="188645" y="436283"/>
                </a:lnTo>
                <a:lnTo>
                  <a:pt x="194170" y="442595"/>
                </a:lnTo>
                <a:lnTo>
                  <a:pt x="202571" y="451898"/>
                </a:lnTo>
                <a:lnTo>
                  <a:pt x="211553" y="461102"/>
                </a:lnTo>
                <a:lnTo>
                  <a:pt x="205350" y="472509"/>
                </a:lnTo>
                <a:lnTo>
                  <a:pt x="195740" y="480992"/>
                </a:lnTo>
                <a:lnTo>
                  <a:pt x="183114" y="486841"/>
                </a:lnTo>
                <a:lnTo>
                  <a:pt x="171308" y="489934"/>
                </a:lnTo>
                <a:lnTo>
                  <a:pt x="156173" y="490505"/>
                </a:lnTo>
                <a:close/>
              </a:path>
              <a:path w="494030" h="490855">
                <a:moveTo>
                  <a:pt x="463991" y="357224"/>
                </a:moveTo>
                <a:lnTo>
                  <a:pt x="417284" y="357224"/>
                </a:lnTo>
                <a:lnTo>
                  <a:pt x="421817" y="62471"/>
                </a:lnTo>
                <a:lnTo>
                  <a:pt x="462615" y="62471"/>
                </a:lnTo>
                <a:lnTo>
                  <a:pt x="463042" y="164948"/>
                </a:lnTo>
                <a:lnTo>
                  <a:pt x="474195" y="170430"/>
                </a:lnTo>
                <a:lnTo>
                  <a:pt x="483463" y="179808"/>
                </a:lnTo>
                <a:lnTo>
                  <a:pt x="489842" y="191779"/>
                </a:lnTo>
                <a:lnTo>
                  <a:pt x="493017" y="203792"/>
                </a:lnTo>
                <a:lnTo>
                  <a:pt x="493572" y="212014"/>
                </a:lnTo>
                <a:lnTo>
                  <a:pt x="492121" y="225207"/>
                </a:lnTo>
                <a:lnTo>
                  <a:pt x="487770" y="237015"/>
                </a:lnTo>
                <a:lnTo>
                  <a:pt x="478132" y="249367"/>
                </a:lnTo>
                <a:lnTo>
                  <a:pt x="468791" y="256327"/>
                </a:lnTo>
                <a:lnTo>
                  <a:pt x="463991" y="357224"/>
                </a:lnTo>
                <a:close/>
              </a:path>
              <a:path w="494030" h="490855">
                <a:moveTo>
                  <a:pt x="425436" y="426146"/>
                </a:moveTo>
                <a:lnTo>
                  <a:pt x="387832" y="392149"/>
                </a:lnTo>
                <a:lnTo>
                  <a:pt x="347419" y="361653"/>
                </a:lnTo>
                <a:lnTo>
                  <a:pt x="313729" y="341232"/>
                </a:lnTo>
                <a:lnTo>
                  <a:pt x="279580" y="324234"/>
                </a:lnTo>
                <a:lnTo>
                  <a:pt x="240986" y="309734"/>
                </a:lnTo>
                <a:lnTo>
                  <a:pt x="206473" y="301512"/>
                </a:lnTo>
                <a:lnTo>
                  <a:pt x="340280" y="301512"/>
                </a:lnTo>
                <a:lnTo>
                  <a:pt x="377388" y="325265"/>
                </a:lnTo>
                <a:lnTo>
                  <a:pt x="408025" y="349106"/>
                </a:lnTo>
                <a:lnTo>
                  <a:pt x="417284" y="357224"/>
                </a:lnTo>
                <a:lnTo>
                  <a:pt x="463991" y="357224"/>
                </a:lnTo>
                <a:lnTo>
                  <a:pt x="457247" y="402407"/>
                </a:lnTo>
                <a:lnTo>
                  <a:pt x="435153" y="423333"/>
                </a:lnTo>
                <a:lnTo>
                  <a:pt x="425436" y="426146"/>
                </a:lnTo>
                <a:close/>
              </a:path>
            </a:pathLst>
          </a:custGeom>
          <a:solidFill>
            <a:srgbClr val="4F81BC"/>
          </a:solidFill>
        </p:spPr>
        <p:txBody>
          <a:bodyPr wrap="square" lIns="0" tIns="0" rIns="0" bIns="0" rtlCol="0"/>
          <a:lstStyle/>
          <a:p>
            <a:endParaRPr/>
          </a:p>
        </p:txBody>
      </p:sp>
      <p:sp>
        <p:nvSpPr>
          <p:cNvPr id="6" name="object 6"/>
          <p:cNvSpPr/>
          <p:nvPr/>
        </p:nvSpPr>
        <p:spPr>
          <a:xfrm>
            <a:off x="1280838" y="1591430"/>
            <a:ext cx="419734" cy="468630"/>
          </a:xfrm>
          <a:custGeom>
            <a:avLst/>
            <a:gdLst/>
            <a:ahLst/>
            <a:cxnLst/>
            <a:rect l="l" t="t" r="r" b="b"/>
            <a:pathLst>
              <a:path w="419735" h="468630">
                <a:moveTo>
                  <a:pt x="160845" y="88900"/>
                </a:moveTo>
                <a:lnTo>
                  <a:pt x="129384" y="88900"/>
                </a:lnTo>
                <a:lnTo>
                  <a:pt x="135469" y="73660"/>
                </a:lnTo>
                <a:lnTo>
                  <a:pt x="157292" y="34289"/>
                </a:lnTo>
                <a:lnTo>
                  <a:pt x="195070" y="3810"/>
                </a:lnTo>
                <a:lnTo>
                  <a:pt x="206128" y="0"/>
                </a:lnTo>
                <a:lnTo>
                  <a:pt x="217849" y="0"/>
                </a:lnTo>
                <a:lnTo>
                  <a:pt x="226866" y="2539"/>
                </a:lnTo>
                <a:lnTo>
                  <a:pt x="235821" y="7619"/>
                </a:lnTo>
                <a:lnTo>
                  <a:pt x="244676" y="15239"/>
                </a:lnTo>
                <a:lnTo>
                  <a:pt x="252151" y="22860"/>
                </a:lnTo>
                <a:lnTo>
                  <a:pt x="211144" y="22860"/>
                </a:lnTo>
                <a:lnTo>
                  <a:pt x="206544" y="24130"/>
                </a:lnTo>
                <a:lnTo>
                  <a:pt x="176253" y="53339"/>
                </a:lnTo>
                <a:lnTo>
                  <a:pt x="162638" y="83819"/>
                </a:lnTo>
                <a:lnTo>
                  <a:pt x="160845" y="88900"/>
                </a:lnTo>
                <a:close/>
              </a:path>
              <a:path w="419735" h="468630">
                <a:moveTo>
                  <a:pt x="305990" y="118110"/>
                </a:moveTo>
                <a:lnTo>
                  <a:pt x="218557" y="118110"/>
                </a:lnTo>
                <a:lnTo>
                  <a:pt x="230035" y="111760"/>
                </a:lnTo>
                <a:lnTo>
                  <a:pt x="240866" y="106680"/>
                </a:lnTo>
                <a:lnTo>
                  <a:pt x="251386" y="100330"/>
                </a:lnTo>
                <a:lnTo>
                  <a:pt x="261931" y="92710"/>
                </a:lnTo>
                <a:lnTo>
                  <a:pt x="255044" y="74930"/>
                </a:lnTo>
                <a:lnTo>
                  <a:pt x="247571" y="59689"/>
                </a:lnTo>
                <a:lnTo>
                  <a:pt x="224414" y="29210"/>
                </a:lnTo>
                <a:lnTo>
                  <a:pt x="211144" y="22860"/>
                </a:lnTo>
                <a:lnTo>
                  <a:pt x="252151" y="22860"/>
                </a:lnTo>
                <a:lnTo>
                  <a:pt x="278387" y="59689"/>
                </a:lnTo>
                <a:lnTo>
                  <a:pt x="293711" y="91439"/>
                </a:lnTo>
                <a:lnTo>
                  <a:pt x="377111" y="91439"/>
                </a:lnTo>
                <a:lnTo>
                  <a:pt x="385777" y="93980"/>
                </a:lnTo>
                <a:lnTo>
                  <a:pt x="396679" y="100330"/>
                </a:lnTo>
                <a:lnTo>
                  <a:pt x="405362" y="106680"/>
                </a:lnTo>
                <a:lnTo>
                  <a:pt x="408532" y="111760"/>
                </a:lnTo>
                <a:lnTo>
                  <a:pt x="337321" y="111760"/>
                </a:lnTo>
                <a:lnTo>
                  <a:pt x="324666" y="113030"/>
                </a:lnTo>
                <a:lnTo>
                  <a:pt x="312078" y="116839"/>
                </a:lnTo>
                <a:lnTo>
                  <a:pt x="305990" y="118110"/>
                </a:lnTo>
                <a:close/>
              </a:path>
              <a:path w="419735" h="468630">
                <a:moveTo>
                  <a:pt x="68700" y="381000"/>
                </a:moveTo>
                <a:lnTo>
                  <a:pt x="29856" y="370839"/>
                </a:lnTo>
                <a:lnTo>
                  <a:pt x="2233" y="342900"/>
                </a:lnTo>
                <a:lnTo>
                  <a:pt x="0" y="322580"/>
                </a:lnTo>
                <a:lnTo>
                  <a:pt x="884" y="313689"/>
                </a:lnTo>
                <a:lnTo>
                  <a:pt x="19155" y="269239"/>
                </a:lnTo>
                <a:lnTo>
                  <a:pt x="47344" y="232410"/>
                </a:lnTo>
                <a:lnTo>
                  <a:pt x="36526" y="219710"/>
                </a:lnTo>
                <a:lnTo>
                  <a:pt x="12457" y="185419"/>
                </a:lnTo>
                <a:lnTo>
                  <a:pt x="638" y="144780"/>
                </a:lnTo>
                <a:lnTo>
                  <a:pt x="517" y="140969"/>
                </a:lnTo>
                <a:lnTo>
                  <a:pt x="1101" y="132080"/>
                </a:lnTo>
                <a:lnTo>
                  <a:pt x="24097" y="97789"/>
                </a:lnTo>
                <a:lnTo>
                  <a:pt x="49812" y="90169"/>
                </a:lnTo>
                <a:lnTo>
                  <a:pt x="63133" y="87630"/>
                </a:lnTo>
                <a:lnTo>
                  <a:pt x="78878" y="86360"/>
                </a:lnTo>
                <a:lnTo>
                  <a:pt x="91384" y="86360"/>
                </a:lnTo>
                <a:lnTo>
                  <a:pt x="103359" y="87630"/>
                </a:lnTo>
                <a:lnTo>
                  <a:pt x="115719" y="87630"/>
                </a:lnTo>
                <a:lnTo>
                  <a:pt x="129384" y="88900"/>
                </a:lnTo>
                <a:lnTo>
                  <a:pt x="160845" y="88900"/>
                </a:lnTo>
                <a:lnTo>
                  <a:pt x="156364" y="101600"/>
                </a:lnTo>
                <a:lnTo>
                  <a:pt x="167289" y="105410"/>
                </a:lnTo>
                <a:lnTo>
                  <a:pt x="178651" y="107950"/>
                </a:lnTo>
                <a:lnTo>
                  <a:pt x="190769" y="110489"/>
                </a:lnTo>
                <a:lnTo>
                  <a:pt x="199566" y="113030"/>
                </a:lnTo>
                <a:lnTo>
                  <a:pt x="58908" y="113030"/>
                </a:lnTo>
                <a:lnTo>
                  <a:pt x="45286" y="116839"/>
                </a:lnTo>
                <a:lnTo>
                  <a:pt x="35470" y="124460"/>
                </a:lnTo>
                <a:lnTo>
                  <a:pt x="29310" y="132080"/>
                </a:lnTo>
                <a:lnTo>
                  <a:pt x="26334" y="138430"/>
                </a:lnTo>
                <a:lnTo>
                  <a:pt x="26306" y="147319"/>
                </a:lnTo>
                <a:lnTo>
                  <a:pt x="28984" y="158750"/>
                </a:lnTo>
                <a:lnTo>
                  <a:pt x="50830" y="196850"/>
                </a:lnTo>
                <a:lnTo>
                  <a:pt x="72523" y="208280"/>
                </a:lnTo>
                <a:lnTo>
                  <a:pt x="135512" y="208280"/>
                </a:lnTo>
                <a:lnTo>
                  <a:pt x="134635" y="214630"/>
                </a:lnTo>
                <a:lnTo>
                  <a:pt x="134502" y="215900"/>
                </a:lnTo>
                <a:lnTo>
                  <a:pt x="101886" y="215900"/>
                </a:lnTo>
                <a:lnTo>
                  <a:pt x="94586" y="224789"/>
                </a:lnTo>
                <a:lnTo>
                  <a:pt x="88671" y="237489"/>
                </a:lnTo>
                <a:lnTo>
                  <a:pt x="98096" y="245110"/>
                </a:lnTo>
                <a:lnTo>
                  <a:pt x="107944" y="252730"/>
                </a:lnTo>
                <a:lnTo>
                  <a:pt x="134947" y="252730"/>
                </a:lnTo>
                <a:lnTo>
                  <a:pt x="135495" y="255269"/>
                </a:lnTo>
                <a:lnTo>
                  <a:pt x="135883" y="256539"/>
                </a:lnTo>
                <a:lnTo>
                  <a:pt x="60700" y="256539"/>
                </a:lnTo>
                <a:lnTo>
                  <a:pt x="53512" y="265430"/>
                </a:lnTo>
                <a:lnTo>
                  <a:pt x="31156" y="303530"/>
                </a:lnTo>
                <a:lnTo>
                  <a:pt x="27485" y="325119"/>
                </a:lnTo>
                <a:lnTo>
                  <a:pt x="29409" y="335280"/>
                </a:lnTo>
                <a:lnTo>
                  <a:pt x="34230" y="342900"/>
                </a:lnTo>
                <a:lnTo>
                  <a:pt x="43266" y="349250"/>
                </a:lnTo>
                <a:lnTo>
                  <a:pt x="56338" y="354330"/>
                </a:lnTo>
                <a:lnTo>
                  <a:pt x="73540" y="356869"/>
                </a:lnTo>
                <a:lnTo>
                  <a:pt x="188228" y="356869"/>
                </a:lnTo>
                <a:lnTo>
                  <a:pt x="177166" y="363219"/>
                </a:lnTo>
                <a:lnTo>
                  <a:pt x="167009" y="369569"/>
                </a:lnTo>
                <a:lnTo>
                  <a:pt x="161377" y="375919"/>
                </a:lnTo>
                <a:lnTo>
                  <a:pt x="119490" y="375919"/>
                </a:lnTo>
                <a:lnTo>
                  <a:pt x="83366" y="379730"/>
                </a:lnTo>
                <a:lnTo>
                  <a:pt x="68700" y="381000"/>
                </a:lnTo>
                <a:close/>
              </a:path>
              <a:path w="419735" h="468630">
                <a:moveTo>
                  <a:pt x="377111" y="91439"/>
                </a:moveTo>
                <a:lnTo>
                  <a:pt x="293711" y="91439"/>
                </a:lnTo>
                <a:lnTo>
                  <a:pt x="304694" y="88900"/>
                </a:lnTo>
                <a:lnTo>
                  <a:pt x="316286" y="87630"/>
                </a:lnTo>
                <a:lnTo>
                  <a:pt x="357805" y="87630"/>
                </a:lnTo>
                <a:lnTo>
                  <a:pt x="372778" y="90169"/>
                </a:lnTo>
                <a:lnTo>
                  <a:pt x="377111" y="91439"/>
                </a:lnTo>
                <a:close/>
              </a:path>
              <a:path w="419735" h="468630">
                <a:moveTo>
                  <a:pt x="385249" y="248919"/>
                </a:moveTo>
                <a:lnTo>
                  <a:pt x="315532" y="248919"/>
                </a:lnTo>
                <a:lnTo>
                  <a:pt x="324749" y="238760"/>
                </a:lnTo>
                <a:lnTo>
                  <a:pt x="328418" y="227330"/>
                </a:lnTo>
                <a:lnTo>
                  <a:pt x="319339" y="218439"/>
                </a:lnTo>
                <a:lnTo>
                  <a:pt x="308490" y="209550"/>
                </a:lnTo>
                <a:lnTo>
                  <a:pt x="357381" y="209550"/>
                </a:lnTo>
                <a:lnTo>
                  <a:pt x="382533" y="171450"/>
                </a:lnTo>
                <a:lnTo>
                  <a:pt x="392342" y="137160"/>
                </a:lnTo>
                <a:lnTo>
                  <a:pt x="390550" y="130810"/>
                </a:lnTo>
                <a:lnTo>
                  <a:pt x="382475" y="123189"/>
                </a:lnTo>
                <a:lnTo>
                  <a:pt x="372029" y="116839"/>
                </a:lnTo>
                <a:lnTo>
                  <a:pt x="358930" y="113030"/>
                </a:lnTo>
                <a:lnTo>
                  <a:pt x="342894" y="111760"/>
                </a:lnTo>
                <a:lnTo>
                  <a:pt x="408532" y="111760"/>
                </a:lnTo>
                <a:lnTo>
                  <a:pt x="411703" y="116839"/>
                </a:lnTo>
                <a:lnTo>
                  <a:pt x="413014" y="118110"/>
                </a:lnTo>
                <a:lnTo>
                  <a:pt x="416785" y="127000"/>
                </a:lnTo>
                <a:lnTo>
                  <a:pt x="418855" y="135889"/>
                </a:lnTo>
                <a:lnTo>
                  <a:pt x="419320" y="144780"/>
                </a:lnTo>
                <a:lnTo>
                  <a:pt x="418276" y="154939"/>
                </a:lnTo>
                <a:lnTo>
                  <a:pt x="400962" y="200660"/>
                </a:lnTo>
                <a:lnTo>
                  <a:pt x="376890" y="238760"/>
                </a:lnTo>
                <a:lnTo>
                  <a:pt x="385249" y="248919"/>
                </a:lnTo>
                <a:close/>
              </a:path>
              <a:path w="419735" h="468630">
                <a:moveTo>
                  <a:pt x="135512" y="208280"/>
                </a:moveTo>
                <a:lnTo>
                  <a:pt x="72523" y="208280"/>
                </a:lnTo>
                <a:lnTo>
                  <a:pt x="81670" y="200660"/>
                </a:lnTo>
                <a:lnTo>
                  <a:pt x="91349" y="193039"/>
                </a:lnTo>
                <a:lnTo>
                  <a:pt x="101727" y="184150"/>
                </a:lnTo>
                <a:lnTo>
                  <a:pt x="112973" y="175260"/>
                </a:lnTo>
                <a:lnTo>
                  <a:pt x="113278" y="166369"/>
                </a:lnTo>
                <a:lnTo>
                  <a:pt x="114650" y="153669"/>
                </a:lnTo>
                <a:lnTo>
                  <a:pt x="116817" y="140969"/>
                </a:lnTo>
                <a:lnTo>
                  <a:pt x="119432" y="128269"/>
                </a:lnTo>
                <a:lnTo>
                  <a:pt x="122152" y="116839"/>
                </a:lnTo>
                <a:lnTo>
                  <a:pt x="88157" y="113030"/>
                </a:lnTo>
                <a:lnTo>
                  <a:pt x="199566" y="113030"/>
                </a:lnTo>
                <a:lnTo>
                  <a:pt x="203965" y="114300"/>
                </a:lnTo>
                <a:lnTo>
                  <a:pt x="218557" y="118110"/>
                </a:lnTo>
                <a:lnTo>
                  <a:pt x="305990" y="118110"/>
                </a:lnTo>
                <a:lnTo>
                  <a:pt x="299903" y="119380"/>
                </a:lnTo>
                <a:lnTo>
                  <a:pt x="300960" y="125730"/>
                </a:lnTo>
                <a:lnTo>
                  <a:pt x="147378" y="125730"/>
                </a:lnTo>
                <a:lnTo>
                  <a:pt x="145452" y="130810"/>
                </a:lnTo>
                <a:lnTo>
                  <a:pt x="142725" y="143510"/>
                </a:lnTo>
                <a:lnTo>
                  <a:pt x="142336" y="156210"/>
                </a:lnTo>
                <a:lnTo>
                  <a:pt x="195941" y="156210"/>
                </a:lnTo>
                <a:lnTo>
                  <a:pt x="192466" y="157480"/>
                </a:lnTo>
                <a:lnTo>
                  <a:pt x="168542" y="171450"/>
                </a:lnTo>
                <a:lnTo>
                  <a:pt x="156900" y="177800"/>
                </a:lnTo>
                <a:lnTo>
                  <a:pt x="146713" y="185419"/>
                </a:lnTo>
                <a:lnTo>
                  <a:pt x="137232" y="193039"/>
                </a:lnTo>
                <a:lnTo>
                  <a:pt x="136214" y="203200"/>
                </a:lnTo>
                <a:lnTo>
                  <a:pt x="135512" y="208280"/>
                </a:lnTo>
                <a:close/>
              </a:path>
              <a:path w="419735" h="468630">
                <a:moveTo>
                  <a:pt x="245549" y="140969"/>
                </a:moveTo>
                <a:lnTo>
                  <a:pt x="171711" y="140969"/>
                </a:lnTo>
                <a:lnTo>
                  <a:pt x="171533" y="133350"/>
                </a:lnTo>
                <a:lnTo>
                  <a:pt x="159533" y="128269"/>
                </a:lnTo>
                <a:lnTo>
                  <a:pt x="147378" y="125730"/>
                </a:lnTo>
                <a:lnTo>
                  <a:pt x="300960" y="125730"/>
                </a:lnTo>
                <a:lnTo>
                  <a:pt x="301172" y="127000"/>
                </a:lnTo>
                <a:lnTo>
                  <a:pt x="263370" y="127000"/>
                </a:lnTo>
                <a:lnTo>
                  <a:pt x="251122" y="130810"/>
                </a:lnTo>
                <a:lnTo>
                  <a:pt x="240519" y="135889"/>
                </a:lnTo>
                <a:lnTo>
                  <a:pt x="245549" y="140969"/>
                </a:lnTo>
                <a:close/>
              </a:path>
              <a:path w="419735" h="468630">
                <a:moveTo>
                  <a:pt x="306417" y="156210"/>
                </a:moveTo>
                <a:lnTo>
                  <a:pt x="279115" y="156210"/>
                </a:lnTo>
                <a:lnTo>
                  <a:pt x="276382" y="148589"/>
                </a:lnTo>
                <a:lnTo>
                  <a:pt x="271967" y="137160"/>
                </a:lnTo>
                <a:lnTo>
                  <a:pt x="263370" y="127000"/>
                </a:lnTo>
                <a:lnTo>
                  <a:pt x="301172" y="127000"/>
                </a:lnTo>
                <a:lnTo>
                  <a:pt x="301807" y="130810"/>
                </a:lnTo>
                <a:lnTo>
                  <a:pt x="303641" y="142239"/>
                </a:lnTo>
                <a:lnTo>
                  <a:pt x="306053" y="154939"/>
                </a:lnTo>
                <a:lnTo>
                  <a:pt x="306417" y="156210"/>
                </a:lnTo>
                <a:close/>
              </a:path>
              <a:path w="419735" h="468630">
                <a:moveTo>
                  <a:pt x="195941" y="156210"/>
                </a:moveTo>
                <a:lnTo>
                  <a:pt x="147378" y="156210"/>
                </a:lnTo>
                <a:lnTo>
                  <a:pt x="157449" y="146050"/>
                </a:lnTo>
                <a:lnTo>
                  <a:pt x="166682" y="140969"/>
                </a:lnTo>
                <a:lnTo>
                  <a:pt x="254781" y="140969"/>
                </a:lnTo>
                <a:lnTo>
                  <a:pt x="264853" y="151130"/>
                </a:lnTo>
                <a:lnTo>
                  <a:pt x="269469" y="153669"/>
                </a:lnTo>
                <a:lnTo>
                  <a:pt x="202892" y="153669"/>
                </a:lnTo>
                <a:lnTo>
                  <a:pt x="195941" y="156210"/>
                </a:lnTo>
                <a:close/>
              </a:path>
              <a:path w="419735" h="468630">
                <a:moveTo>
                  <a:pt x="269469" y="314960"/>
                </a:moveTo>
                <a:lnTo>
                  <a:pt x="215793" y="314960"/>
                </a:lnTo>
                <a:lnTo>
                  <a:pt x="226085" y="309880"/>
                </a:lnTo>
                <a:lnTo>
                  <a:pt x="237989" y="303530"/>
                </a:lnTo>
                <a:lnTo>
                  <a:pt x="250729" y="295910"/>
                </a:lnTo>
                <a:lnTo>
                  <a:pt x="261815" y="289560"/>
                </a:lnTo>
                <a:lnTo>
                  <a:pt x="272541" y="283210"/>
                </a:lnTo>
                <a:lnTo>
                  <a:pt x="284157" y="278130"/>
                </a:lnTo>
                <a:lnTo>
                  <a:pt x="284040" y="223519"/>
                </a:lnTo>
                <a:lnTo>
                  <a:pt x="283041" y="212089"/>
                </a:lnTo>
                <a:lnTo>
                  <a:pt x="240119" y="165100"/>
                </a:lnTo>
                <a:lnTo>
                  <a:pt x="202892" y="153669"/>
                </a:lnTo>
                <a:lnTo>
                  <a:pt x="269469" y="153669"/>
                </a:lnTo>
                <a:lnTo>
                  <a:pt x="274085" y="156210"/>
                </a:lnTo>
                <a:lnTo>
                  <a:pt x="306417" y="156210"/>
                </a:lnTo>
                <a:lnTo>
                  <a:pt x="309692" y="167639"/>
                </a:lnTo>
                <a:lnTo>
                  <a:pt x="334844" y="198119"/>
                </a:lnTo>
                <a:lnTo>
                  <a:pt x="357381" y="209550"/>
                </a:lnTo>
                <a:lnTo>
                  <a:pt x="308490" y="209550"/>
                </a:lnTo>
                <a:lnTo>
                  <a:pt x="308490" y="247650"/>
                </a:lnTo>
                <a:lnTo>
                  <a:pt x="315532" y="248919"/>
                </a:lnTo>
                <a:lnTo>
                  <a:pt x="385249" y="248919"/>
                </a:lnTo>
                <a:lnTo>
                  <a:pt x="386294" y="250189"/>
                </a:lnTo>
                <a:lnTo>
                  <a:pt x="389082" y="254000"/>
                </a:lnTo>
                <a:lnTo>
                  <a:pt x="351811" y="254000"/>
                </a:lnTo>
                <a:lnTo>
                  <a:pt x="343063" y="260350"/>
                </a:lnTo>
                <a:lnTo>
                  <a:pt x="306952" y="299719"/>
                </a:lnTo>
                <a:lnTo>
                  <a:pt x="305836" y="307339"/>
                </a:lnTo>
                <a:lnTo>
                  <a:pt x="279115" y="307339"/>
                </a:lnTo>
                <a:lnTo>
                  <a:pt x="274085" y="312419"/>
                </a:lnTo>
                <a:lnTo>
                  <a:pt x="269469" y="314960"/>
                </a:lnTo>
                <a:close/>
              </a:path>
              <a:path w="419735" h="468630">
                <a:moveTo>
                  <a:pt x="134947" y="252730"/>
                </a:moveTo>
                <a:lnTo>
                  <a:pt x="107944" y="252730"/>
                </a:lnTo>
                <a:lnTo>
                  <a:pt x="107944" y="218439"/>
                </a:lnTo>
                <a:lnTo>
                  <a:pt x="101886" y="215900"/>
                </a:lnTo>
                <a:lnTo>
                  <a:pt x="134502" y="215900"/>
                </a:lnTo>
                <a:lnTo>
                  <a:pt x="133304" y="227330"/>
                </a:lnTo>
                <a:lnTo>
                  <a:pt x="133029" y="243839"/>
                </a:lnTo>
                <a:lnTo>
                  <a:pt x="134947" y="252730"/>
                </a:lnTo>
                <a:close/>
              </a:path>
              <a:path w="419735" h="468630">
                <a:moveTo>
                  <a:pt x="408357" y="356869"/>
                </a:moveTo>
                <a:lnTo>
                  <a:pt x="345457" y="356869"/>
                </a:lnTo>
                <a:lnTo>
                  <a:pt x="361043" y="354330"/>
                </a:lnTo>
                <a:lnTo>
                  <a:pt x="373734" y="349250"/>
                </a:lnTo>
                <a:lnTo>
                  <a:pt x="383812" y="342900"/>
                </a:lnTo>
                <a:lnTo>
                  <a:pt x="391560" y="336550"/>
                </a:lnTo>
                <a:lnTo>
                  <a:pt x="392908" y="330200"/>
                </a:lnTo>
                <a:lnTo>
                  <a:pt x="391964" y="321310"/>
                </a:lnTo>
                <a:lnTo>
                  <a:pt x="376369" y="283210"/>
                </a:lnTo>
                <a:lnTo>
                  <a:pt x="351811" y="254000"/>
                </a:lnTo>
                <a:lnTo>
                  <a:pt x="389082" y="254000"/>
                </a:lnTo>
                <a:lnTo>
                  <a:pt x="412678" y="295910"/>
                </a:lnTo>
                <a:lnTo>
                  <a:pt x="418358" y="327660"/>
                </a:lnTo>
                <a:lnTo>
                  <a:pt x="417123" y="336550"/>
                </a:lnTo>
                <a:lnTo>
                  <a:pt x="414187" y="346710"/>
                </a:lnTo>
                <a:lnTo>
                  <a:pt x="409467" y="355600"/>
                </a:lnTo>
                <a:lnTo>
                  <a:pt x="408357" y="356869"/>
                </a:lnTo>
                <a:close/>
              </a:path>
              <a:path w="419735" h="468630">
                <a:moveTo>
                  <a:pt x="188228" y="356869"/>
                </a:moveTo>
                <a:lnTo>
                  <a:pt x="73540" y="356869"/>
                </a:lnTo>
                <a:lnTo>
                  <a:pt x="84489" y="355600"/>
                </a:lnTo>
                <a:lnTo>
                  <a:pt x="96108" y="353060"/>
                </a:lnTo>
                <a:lnTo>
                  <a:pt x="108567" y="349250"/>
                </a:lnTo>
                <a:lnTo>
                  <a:pt x="122457" y="344169"/>
                </a:lnTo>
                <a:lnTo>
                  <a:pt x="119478" y="335280"/>
                </a:lnTo>
                <a:lnTo>
                  <a:pt x="116192" y="325119"/>
                </a:lnTo>
                <a:lnTo>
                  <a:pt x="112343" y="312419"/>
                </a:lnTo>
                <a:lnTo>
                  <a:pt x="107675" y="299719"/>
                </a:lnTo>
                <a:lnTo>
                  <a:pt x="101930" y="283210"/>
                </a:lnTo>
                <a:lnTo>
                  <a:pt x="91445" y="275589"/>
                </a:lnTo>
                <a:lnTo>
                  <a:pt x="81303" y="267969"/>
                </a:lnTo>
                <a:lnTo>
                  <a:pt x="71166" y="261619"/>
                </a:lnTo>
                <a:lnTo>
                  <a:pt x="60700" y="256539"/>
                </a:lnTo>
                <a:lnTo>
                  <a:pt x="135883" y="256539"/>
                </a:lnTo>
                <a:lnTo>
                  <a:pt x="139382" y="267969"/>
                </a:lnTo>
                <a:lnTo>
                  <a:pt x="144388" y="281939"/>
                </a:lnTo>
                <a:lnTo>
                  <a:pt x="153426" y="288289"/>
                </a:lnTo>
                <a:lnTo>
                  <a:pt x="164854" y="294639"/>
                </a:lnTo>
                <a:lnTo>
                  <a:pt x="179933" y="302260"/>
                </a:lnTo>
                <a:lnTo>
                  <a:pt x="188394" y="307339"/>
                </a:lnTo>
                <a:lnTo>
                  <a:pt x="142336" y="307339"/>
                </a:lnTo>
                <a:lnTo>
                  <a:pt x="142579" y="318769"/>
                </a:lnTo>
                <a:lnTo>
                  <a:pt x="145114" y="330200"/>
                </a:lnTo>
                <a:lnTo>
                  <a:pt x="152799" y="340360"/>
                </a:lnTo>
                <a:lnTo>
                  <a:pt x="267079" y="340360"/>
                </a:lnTo>
                <a:lnTo>
                  <a:pt x="274085" y="341630"/>
                </a:lnTo>
                <a:lnTo>
                  <a:pt x="306375" y="341630"/>
                </a:lnTo>
                <a:lnTo>
                  <a:pt x="307677" y="349250"/>
                </a:lnTo>
                <a:lnTo>
                  <a:pt x="315690" y="351789"/>
                </a:lnTo>
                <a:lnTo>
                  <a:pt x="199956" y="351789"/>
                </a:lnTo>
                <a:lnTo>
                  <a:pt x="188228" y="356869"/>
                </a:lnTo>
                <a:close/>
              </a:path>
              <a:path w="419735" h="468630">
                <a:moveTo>
                  <a:pt x="254781" y="327660"/>
                </a:moveTo>
                <a:lnTo>
                  <a:pt x="166682" y="327660"/>
                </a:lnTo>
                <a:lnTo>
                  <a:pt x="157449" y="322580"/>
                </a:lnTo>
                <a:lnTo>
                  <a:pt x="142336" y="307339"/>
                </a:lnTo>
                <a:lnTo>
                  <a:pt x="188394" y="307339"/>
                </a:lnTo>
                <a:lnTo>
                  <a:pt x="190509" y="308610"/>
                </a:lnTo>
                <a:lnTo>
                  <a:pt x="201826" y="312419"/>
                </a:lnTo>
                <a:lnTo>
                  <a:pt x="215793" y="314960"/>
                </a:lnTo>
                <a:lnTo>
                  <a:pt x="269469" y="314960"/>
                </a:lnTo>
                <a:lnTo>
                  <a:pt x="264853" y="317500"/>
                </a:lnTo>
                <a:lnTo>
                  <a:pt x="254781" y="327660"/>
                </a:lnTo>
                <a:close/>
              </a:path>
              <a:path w="419735" h="468630">
                <a:moveTo>
                  <a:pt x="306375" y="341630"/>
                </a:moveTo>
                <a:lnTo>
                  <a:pt x="274085" y="341630"/>
                </a:lnTo>
                <a:lnTo>
                  <a:pt x="274185" y="332739"/>
                </a:lnTo>
                <a:lnTo>
                  <a:pt x="275374" y="321310"/>
                </a:lnTo>
                <a:lnTo>
                  <a:pt x="279115" y="307339"/>
                </a:lnTo>
                <a:lnTo>
                  <a:pt x="305836" y="307339"/>
                </a:lnTo>
                <a:lnTo>
                  <a:pt x="305091" y="312419"/>
                </a:lnTo>
                <a:lnTo>
                  <a:pt x="304627" y="325119"/>
                </a:lnTo>
                <a:lnTo>
                  <a:pt x="305506" y="336550"/>
                </a:lnTo>
                <a:lnTo>
                  <a:pt x="306375" y="341630"/>
                </a:lnTo>
                <a:close/>
              </a:path>
              <a:path w="419735" h="468630">
                <a:moveTo>
                  <a:pt x="267079" y="340360"/>
                </a:moveTo>
                <a:lnTo>
                  <a:pt x="152799" y="340360"/>
                </a:lnTo>
                <a:lnTo>
                  <a:pt x="164697" y="336550"/>
                </a:lnTo>
                <a:lnTo>
                  <a:pt x="176740" y="331469"/>
                </a:lnTo>
                <a:lnTo>
                  <a:pt x="171711" y="327660"/>
                </a:lnTo>
                <a:lnTo>
                  <a:pt x="245549" y="327660"/>
                </a:lnTo>
                <a:lnTo>
                  <a:pt x="248405" y="335280"/>
                </a:lnTo>
                <a:lnTo>
                  <a:pt x="260073" y="339089"/>
                </a:lnTo>
                <a:lnTo>
                  <a:pt x="267079" y="340360"/>
                </a:lnTo>
                <a:close/>
              </a:path>
              <a:path w="419735" h="468630">
                <a:moveTo>
                  <a:pt x="251542" y="444500"/>
                </a:moveTo>
                <a:lnTo>
                  <a:pt x="213810" y="444500"/>
                </a:lnTo>
                <a:lnTo>
                  <a:pt x="220437" y="441960"/>
                </a:lnTo>
                <a:lnTo>
                  <a:pt x="227693" y="435610"/>
                </a:lnTo>
                <a:lnTo>
                  <a:pt x="250077" y="400050"/>
                </a:lnTo>
                <a:lnTo>
                  <a:pt x="262342" y="365760"/>
                </a:lnTo>
                <a:lnTo>
                  <a:pt x="251685" y="363219"/>
                </a:lnTo>
                <a:lnTo>
                  <a:pt x="240941" y="359410"/>
                </a:lnTo>
                <a:lnTo>
                  <a:pt x="229287" y="356869"/>
                </a:lnTo>
                <a:lnTo>
                  <a:pt x="215899" y="354330"/>
                </a:lnTo>
                <a:lnTo>
                  <a:pt x="199956" y="351789"/>
                </a:lnTo>
                <a:lnTo>
                  <a:pt x="315690" y="351789"/>
                </a:lnTo>
                <a:lnTo>
                  <a:pt x="319696" y="353060"/>
                </a:lnTo>
                <a:lnTo>
                  <a:pt x="332256" y="355600"/>
                </a:lnTo>
                <a:lnTo>
                  <a:pt x="345457" y="356869"/>
                </a:lnTo>
                <a:lnTo>
                  <a:pt x="408357" y="356869"/>
                </a:lnTo>
                <a:lnTo>
                  <a:pt x="402806" y="363219"/>
                </a:lnTo>
                <a:lnTo>
                  <a:pt x="393977" y="369569"/>
                </a:lnTo>
                <a:lnTo>
                  <a:pt x="382910" y="374650"/>
                </a:lnTo>
                <a:lnTo>
                  <a:pt x="369534" y="378460"/>
                </a:lnTo>
                <a:lnTo>
                  <a:pt x="353779" y="379730"/>
                </a:lnTo>
                <a:lnTo>
                  <a:pt x="312566" y="379730"/>
                </a:lnTo>
                <a:lnTo>
                  <a:pt x="299190" y="382269"/>
                </a:lnTo>
                <a:lnTo>
                  <a:pt x="284733" y="387350"/>
                </a:lnTo>
                <a:lnTo>
                  <a:pt x="278036" y="402589"/>
                </a:lnTo>
                <a:lnTo>
                  <a:pt x="270780" y="416560"/>
                </a:lnTo>
                <a:lnTo>
                  <a:pt x="263013" y="429260"/>
                </a:lnTo>
                <a:lnTo>
                  <a:pt x="254784" y="440689"/>
                </a:lnTo>
                <a:lnTo>
                  <a:pt x="251542" y="444500"/>
                </a:lnTo>
                <a:close/>
              </a:path>
              <a:path w="419735" h="468630">
                <a:moveTo>
                  <a:pt x="208367" y="468630"/>
                </a:moveTo>
                <a:lnTo>
                  <a:pt x="170549" y="450850"/>
                </a:lnTo>
                <a:lnTo>
                  <a:pt x="144376" y="419100"/>
                </a:lnTo>
                <a:lnTo>
                  <a:pt x="119490" y="375919"/>
                </a:lnTo>
                <a:lnTo>
                  <a:pt x="161377" y="375919"/>
                </a:lnTo>
                <a:lnTo>
                  <a:pt x="157997" y="379730"/>
                </a:lnTo>
                <a:lnTo>
                  <a:pt x="165481" y="396239"/>
                </a:lnTo>
                <a:lnTo>
                  <a:pt x="188085" y="431800"/>
                </a:lnTo>
                <a:lnTo>
                  <a:pt x="211144" y="444500"/>
                </a:lnTo>
                <a:lnTo>
                  <a:pt x="251542" y="444500"/>
                </a:lnTo>
                <a:lnTo>
                  <a:pt x="246140" y="450850"/>
                </a:lnTo>
                <a:lnTo>
                  <a:pt x="237128" y="458469"/>
                </a:lnTo>
                <a:lnTo>
                  <a:pt x="227797" y="464819"/>
                </a:lnTo>
                <a:lnTo>
                  <a:pt x="218194" y="467360"/>
                </a:lnTo>
                <a:lnTo>
                  <a:pt x="208367" y="468630"/>
                </a:lnTo>
                <a:close/>
              </a:path>
              <a:path w="419735" h="468630">
                <a:moveTo>
                  <a:pt x="335574" y="381000"/>
                </a:moveTo>
                <a:lnTo>
                  <a:pt x="324735" y="379730"/>
                </a:lnTo>
                <a:lnTo>
                  <a:pt x="353779" y="379730"/>
                </a:lnTo>
                <a:lnTo>
                  <a:pt x="335574" y="381000"/>
                </a:lnTo>
                <a:close/>
              </a:path>
            </a:pathLst>
          </a:custGeom>
          <a:solidFill>
            <a:srgbClr val="9BBA58"/>
          </a:solidFill>
        </p:spPr>
        <p:txBody>
          <a:bodyPr wrap="square" lIns="0" tIns="0" rIns="0" bIns="0" rtlCol="0"/>
          <a:lstStyle/>
          <a:p>
            <a:endParaRPr>
              <a:latin typeface="微软雅黑" panose="020B0503020204020204" pitchFamily="34" charset="-122"/>
              <a:ea typeface="微软雅黑" panose="020B0503020204020204" pitchFamily="34" charset="-122"/>
            </a:endParaRPr>
          </a:p>
        </p:txBody>
      </p:sp>
      <p:sp>
        <p:nvSpPr>
          <p:cNvPr id="7" name="object 7"/>
          <p:cNvSpPr/>
          <p:nvPr/>
        </p:nvSpPr>
        <p:spPr>
          <a:xfrm>
            <a:off x="1366867" y="2930571"/>
            <a:ext cx="394970" cy="375920"/>
          </a:xfrm>
          <a:custGeom>
            <a:avLst/>
            <a:gdLst/>
            <a:ahLst/>
            <a:cxnLst/>
            <a:rect l="l" t="t" r="r" b="b"/>
            <a:pathLst>
              <a:path w="394969" h="375919">
                <a:moveTo>
                  <a:pt x="359493" y="375493"/>
                </a:moveTo>
                <a:lnTo>
                  <a:pt x="318324" y="367490"/>
                </a:lnTo>
                <a:lnTo>
                  <a:pt x="279590" y="347398"/>
                </a:lnTo>
                <a:lnTo>
                  <a:pt x="238891" y="310796"/>
                </a:lnTo>
                <a:lnTo>
                  <a:pt x="31003" y="309772"/>
                </a:lnTo>
                <a:lnTo>
                  <a:pt x="17635" y="306344"/>
                </a:lnTo>
                <a:lnTo>
                  <a:pt x="7231" y="300289"/>
                </a:lnTo>
                <a:lnTo>
                  <a:pt x="0" y="291387"/>
                </a:lnTo>
                <a:lnTo>
                  <a:pt x="9718" y="284377"/>
                </a:lnTo>
                <a:lnTo>
                  <a:pt x="19366" y="275720"/>
                </a:lnTo>
                <a:lnTo>
                  <a:pt x="29242" y="265991"/>
                </a:lnTo>
                <a:lnTo>
                  <a:pt x="220591" y="265237"/>
                </a:lnTo>
                <a:lnTo>
                  <a:pt x="234913" y="262791"/>
                </a:lnTo>
                <a:lnTo>
                  <a:pt x="273085" y="246173"/>
                </a:lnTo>
                <a:lnTo>
                  <a:pt x="302020" y="217524"/>
                </a:lnTo>
                <a:lnTo>
                  <a:pt x="319087" y="179274"/>
                </a:lnTo>
                <a:lnTo>
                  <a:pt x="328485" y="0"/>
                </a:lnTo>
                <a:lnTo>
                  <a:pt x="343141" y="4024"/>
                </a:lnTo>
                <a:lnTo>
                  <a:pt x="377032" y="27537"/>
                </a:lnTo>
                <a:lnTo>
                  <a:pt x="393570" y="63514"/>
                </a:lnTo>
                <a:lnTo>
                  <a:pt x="394730" y="77232"/>
                </a:lnTo>
                <a:lnTo>
                  <a:pt x="394730" y="232628"/>
                </a:lnTo>
                <a:lnTo>
                  <a:pt x="380330" y="281071"/>
                </a:lnTo>
                <a:lnTo>
                  <a:pt x="351883" y="307771"/>
                </a:lnTo>
                <a:lnTo>
                  <a:pt x="339968" y="314154"/>
                </a:lnTo>
                <a:lnTo>
                  <a:pt x="344269" y="323448"/>
                </a:lnTo>
                <a:lnTo>
                  <a:pt x="350031" y="333163"/>
                </a:lnTo>
                <a:lnTo>
                  <a:pt x="357459" y="343458"/>
                </a:lnTo>
                <a:lnTo>
                  <a:pt x="366755" y="354497"/>
                </a:lnTo>
                <a:lnTo>
                  <a:pt x="378122" y="366440"/>
                </a:lnTo>
                <a:lnTo>
                  <a:pt x="379804" y="368596"/>
                </a:lnTo>
                <a:lnTo>
                  <a:pt x="379359" y="370690"/>
                </a:lnTo>
                <a:lnTo>
                  <a:pt x="376946" y="372574"/>
                </a:lnTo>
                <a:lnTo>
                  <a:pt x="372725" y="374101"/>
                </a:lnTo>
                <a:lnTo>
                  <a:pt x="366855" y="375123"/>
                </a:lnTo>
                <a:lnTo>
                  <a:pt x="359493" y="375493"/>
                </a:lnTo>
                <a:close/>
              </a:path>
            </a:pathLst>
          </a:custGeom>
          <a:solidFill>
            <a:srgbClr val="8063A1"/>
          </a:solidFill>
        </p:spPr>
        <p:txBody>
          <a:bodyPr wrap="square" lIns="0" tIns="0" rIns="0" bIns="0" rtlCol="0"/>
          <a:lstStyle/>
          <a:p>
            <a:endParaRPr>
              <a:latin typeface="微软雅黑" panose="020B0503020204020204" pitchFamily="34" charset="-122"/>
              <a:ea typeface="微软雅黑" panose="020B0503020204020204" pitchFamily="34" charset="-122"/>
            </a:endParaRPr>
          </a:p>
        </p:txBody>
      </p:sp>
      <p:sp>
        <p:nvSpPr>
          <p:cNvPr id="8" name="object 8"/>
          <p:cNvSpPr/>
          <p:nvPr/>
        </p:nvSpPr>
        <p:spPr>
          <a:xfrm>
            <a:off x="1243470" y="2883731"/>
            <a:ext cx="432434" cy="377825"/>
          </a:xfrm>
          <a:custGeom>
            <a:avLst/>
            <a:gdLst/>
            <a:ahLst/>
            <a:cxnLst/>
            <a:rect l="l" t="t" r="r" b="b"/>
            <a:pathLst>
              <a:path w="432435" h="377825">
                <a:moveTo>
                  <a:pt x="29891" y="377426"/>
                </a:moveTo>
                <a:lnTo>
                  <a:pt x="19849" y="374526"/>
                </a:lnTo>
                <a:lnTo>
                  <a:pt x="18218" y="368836"/>
                </a:lnTo>
                <a:lnTo>
                  <a:pt x="25481" y="360308"/>
                </a:lnTo>
                <a:lnTo>
                  <a:pt x="35331" y="350465"/>
                </a:lnTo>
                <a:lnTo>
                  <a:pt x="43380" y="340154"/>
                </a:lnTo>
                <a:lnTo>
                  <a:pt x="49091" y="329597"/>
                </a:lnTo>
                <a:lnTo>
                  <a:pt x="51930" y="319019"/>
                </a:lnTo>
                <a:lnTo>
                  <a:pt x="51361" y="308644"/>
                </a:lnTo>
                <a:lnTo>
                  <a:pt x="39424" y="303214"/>
                </a:lnTo>
                <a:lnTo>
                  <a:pt x="28551" y="295535"/>
                </a:lnTo>
                <a:lnTo>
                  <a:pt x="5131" y="261943"/>
                </a:lnTo>
                <a:lnTo>
                  <a:pt x="0" y="233699"/>
                </a:lnTo>
                <a:lnTo>
                  <a:pt x="1136" y="69007"/>
                </a:lnTo>
                <a:lnTo>
                  <a:pt x="17646" y="30532"/>
                </a:lnTo>
                <a:lnTo>
                  <a:pt x="50009" y="5456"/>
                </a:lnTo>
                <a:lnTo>
                  <a:pt x="77973" y="0"/>
                </a:lnTo>
                <a:lnTo>
                  <a:pt x="353012" y="72"/>
                </a:lnTo>
                <a:lnTo>
                  <a:pt x="392444" y="12903"/>
                </a:lnTo>
                <a:lnTo>
                  <a:pt x="421272" y="42928"/>
                </a:lnTo>
                <a:lnTo>
                  <a:pt x="432447" y="83079"/>
                </a:lnTo>
                <a:lnTo>
                  <a:pt x="432373" y="237070"/>
                </a:lnTo>
                <a:lnTo>
                  <a:pt x="419582" y="276637"/>
                </a:lnTo>
                <a:lnTo>
                  <a:pt x="389666" y="305563"/>
                </a:lnTo>
                <a:lnTo>
                  <a:pt x="349643" y="316778"/>
                </a:lnTo>
                <a:lnTo>
                  <a:pt x="155739" y="321134"/>
                </a:lnTo>
                <a:lnTo>
                  <a:pt x="142904" y="331820"/>
                </a:lnTo>
                <a:lnTo>
                  <a:pt x="105885" y="356512"/>
                </a:lnTo>
                <a:lnTo>
                  <a:pt x="60494" y="374070"/>
                </a:lnTo>
                <a:lnTo>
                  <a:pt x="39738" y="377144"/>
                </a:lnTo>
                <a:lnTo>
                  <a:pt x="29891" y="377426"/>
                </a:lnTo>
                <a:close/>
              </a:path>
            </a:pathLst>
          </a:custGeom>
          <a:solidFill>
            <a:srgbClr val="8063A1"/>
          </a:solidFill>
        </p:spPr>
        <p:txBody>
          <a:bodyPr wrap="square" lIns="0" tIns="0" rIns="0" bIns="0" rtlCol="0"/>
          <a:lstStyle/>
          <a:p>
            <a:endParaRPr>
              <a:latin typeface="微软雅黑" panose="020B0503020204020204" pitchFamily="34" charset="-122"/>
              <a:ea typeface="微软雅黑" panose="020B0503020204020204" pitchFamily="34" charset="-122"/>
            </a:endParaRPr>
          </a:p>
        </p:txBody>
      </p:sp>
      <p:sp>
        <p:nvSpPr>
          <p:cNvPr id="17" name="object 17"/>
          <p:cNvSpPr/>
          <p:nvPr/>
        </p:nvSpPr>
        <p:spPr>
          <a:xfrm>
            <a:off x="1214237" y="4343400"/>
            <a:ext cx="473709" cy="415290"/>
          </a:xfrm>
          <a:custGeom>
            <a:avLst/>
            <a:gdLst/>
            <a:ahLst/>
            <a:cxnLst/>
            <a:rect l="l" t="t" r="r" b="b"/>
            <a:pathLst>
              <a:path w="473710" h="415289">
                <a:moveTo>
                  <a:pt x="234207" y="415289"/>
                </a:moveTo>
                <a:lnTo>
                  <a:pt x="161595" y="405129"/>
                </a:lnTo>
                <a:lnTo>
                  <a:pt x="109930" y="383539"/>
                </a:lnTo>
                <a:lnTo>
                  <a:pt x="65655" y="350520"/>
                </a:lnTo>
                <a:lnTo>
                  <a:pt x="32309" y="311150"/>
                </a:lnTo>
                <a:lnTo>
                  <a:pt x="10413" y="266700"/>
                </a:lnTo>
                <a:lnTo>
                  <a:pt x="487" y="219710"/>
                </a:lnTo>
                <a:lnTo>
                  <a:pt x="0" y="201929"/>
                </a:lnTo>
                <a:lnTo>
                  <a:pt x="777" y="187960"/>
                </a:lnTo>
                <a:lnTo>
                  <a:pt x="11959" y="139700"/>
                </a:lnTo>
                <a:lnTo>
                  <a:pt x="36499" y="95250"/>
                </a:lnTo>
                <a:lnTo>
                  <a:pt x="72712" y="57150"/>
                </a:lnTo>
                <a:lnTo>
                  <a:pt x="117031" y="27939"/>
                </a:lnTo>
                <a:lnTo>
                  <a:pt x="184746" y="3810"/>
                </a:lnTo>
                <a:lnTo>
                  <a:pt x="220762" y="0"/>
                </a:lnTo>
                <a:lnTo>
                  <a:pt x="257307" y="0"/>
                </a:lnTo>
                <a:lnTo>
                  <a:pt x="293697" y="5079"/>
                </a:lnTo>
                <a:lnTo>
                  <a:pt x="329250" y="15239"/>
                </a:lnTo>
                <a:lnTo>
                  <a:pt x="346499" y="22860"/>
                </a:lnTo>
                <a:lnTo>
                  <a:pt x="235190" y="22860"/>
                </a:lnTo>
                <a:lnTo>
                  <a:pt x="197963" y="26670"/>
                </a:lnTo>
                <a:lnTo>
                  <a:pt x="185779" y="29210"/>
                </a:lnTo>
                <a:lnTo>
                  <a:pt x="150387" y="40639"/>
                </a:lnTo>
                <a:lnTo>
                  <a:pt x="139089" y="45720"/>
                </a:lnTo>
                <a:lnTo>
                  <a:pt x="128099" y="52070"/>
                </a:lnTo>
                <a:lnTo>
                  <a:pt x="117450" y="57150"/>
                </a:lnTo>
                <a:lnTo>
                  <a:pt x="107177" y="64770"/>
                </a:lnTo>
                <a:lnTo>
                  <a:pt x="97314" y="71120"/>
                </a:lnTo>
                <a:lnTo>
                  <a:pt x="87896" y="78739"/>
                </a:lnTo>
                <a:lnTo>
                  <a:pt x="82600" y="85089"/>
                </a:lnTo>
                <a:lnTo>
                  <a:pt x="79071" y="92710"/>
                </a:lnTo>
                <a:lnTo>
                  <a:pt x="82315" y="100329"/>
                </a:lnTo>
                <a:lnTo>
                  <a:pt x="94425" y="109220"/>
                </a:lnTo>
                <a:lnTo>
                  <a:pt x="103129" y="114300"/>
                </a:lnTo>
                <a:lnTo>
                  <a:pt x="114926" y="120650"/>
                </a:lnTo>
                <a:lnTo>
                  <a:pt x="128779" y="127000"/>
                </a:lnTo>
                <a:lnTo>
                  <a:pt x="136212" y="130810"/>
                </a:lnTo>
                <a:lnTo>
                  <a:pt x="55548" y="130810"/>
                </a:lnTo>
                <a:lnTo>
                  <a:pt x="45122" y="135889"/>
                </a:lnTo>
                <a:lnTo>
                  <a:pt x="28028" y="182879"/>
                </a:lnTo>
                <a:lnTo>
                  <a:pt x="26535" y="203200"/>
                </a:lnTo>
                <a:lnTo>
                  <a:pt x="26604" y="210820"/>
                </a:lnTo>
                <a:lnTo>
                  <a:pt x="33756" y="252729"/>
                </a:lnTo>
                <a:lnTo>
                  <a:pt x="54753" y="297179"/>
                </a:lnTo>
                <a:lnTo>
                  <a:pt x="79207" y="327660"/>
                </a:lnTo>
                <a:lnTo>
                  <a:pt x="99239" y="341629"/>
                </a:lnTo>
                <a:lnTo>
                  <a:pt x="159404" y="341629"/>
                </a:lnTo>
                <a:lnTo>
                  <a:pt x="153672" y="349250"/>
                </a:lnTo>
                <a:lnTo>
                  <a:pt x="150719" y="358139"/>
                </a:lnTo>
                <a:lnTo>
                  <a:pt x="152981" y="367029"/>
                </a:lnTo>
                <a:lnTo>
                  <a:pt x="161593" y="375920"/>
                </a:lnTo>
                <a:lnTo>
                  <a:pt x="177693" y="382270"/>
                </a:lnTo>
                <a:lnTo>
                  <a:pt x="202730" y="387350"/>
                </a:lnTo>
                <a:lnTo>
                  <a:pt x="227941" y="389889"/>
                </a:lnTo>
                <a:lnTo>
                  <a:pt x="348097" y="389889"/>
                </a:lnTo>
                <a:lnTo>
                  <a:pt x="340009" y="393700"/>
                </a:lnTo>
                <a:lnTo>
                  <a:pt x="323275" y="400050"/>
                </a:lnTo>
                <a:lnTo>
                  <a:pt x="288471" y="410210"/>
                </a:lnTo>
                <a:lnTo>
                  <a:pt x="270572" y="412750"/>
                </a:lnTo>
                <a:lnTo>
                  <a:pt x="234207" y="415289"/>
                </a:lnTo>
                <a:close/>
              </a:path>
              <a:path w="473710" h="415289">
                <a:moveTo>
                  <a:pt x="304125" y="147320"/>
                </a:moveTo>
                <a:lnTo>
                  <a:pt x="258318" y="147320"/>
                </a:lnTo>
                <a:lnTo>
                  <a:pt x="270730" y="129539"/>
                </a:lnTo>
                <a:lnTo>
                  <a:pt x="289985" y="101600"/>
                </a:lnTo>
                <a:lnTo>
                  <a:pt x="300021" y="87629"/>
                </a:lnTo>
                <a:lnTo>
                  <a:pt x="309176" y="73660"/>
                </a:lnTo>
                <a:lnTo>
                  <a:pt x="316587" y="63500"/>
                </a:lnTo>
                <a:lnTo>
                  <a:pt x="321392" y="57150"/>
                </a:lnTo>
                <a:lnTo>
                  <a:pt x="324498" y="48260"/>
                </a:lnTo>
                <a:lnTo>
                  <a:pt x="319841" y="40639"/>
                </a:lnTo>
                <a:lnTo>
                  <a:pt x="309604" y="34289"/>
                </a:lnTo>
                <a:lnTo>
                  <a:pt x="297434" y="30479"/>
                </a:lnTo>
                <a:lnTo>
                  <a:pt x="272712" y="25400"/>
                </a:lnTo>
                <a:lnTo>
                  <a:pt x="247710" y="22860"/>
                </a:lnTo>
                <a:lnTo>
                  <a:pt x="346499" y="22860"/>
                </a:lnTo>
                <a:lnTo>
                  <a:pt x="393991" y="50800"/>
                </a:lnTo>
                <a:lnTo>
                  <a:pt x="412505" y="67310"/>
                </a:lnTo>
                <a:lnTo>
                  <a:pt x="368241" y="67310"/>
                </a:lnTo>
                <a:lnTo>
                  <a:pt x="358403" y="69850"/>
                </a:lnTo>
                <a:lnTo>
                  <a:pt x="348547" y="81279"/>
                </a:lnTo>
                <a:lnTo>
                  <a:pt x="342169" y="88900"/>
                </a:lnTo>
                <a:lnTo>
                  <a:pt x="334317" y="100329"/>
                </a:lnTo>
                <a:lnTo>
                  <a:pt x="325674" y="113029"/>
                </a:lnTo>
                <a:lnTo>
                  <a:pt x="316922" y="125729"/>
                </a:lnTo>
                <a:lnTo>
                  <a:pt x="308742" y="139700"/>
                </a:lnTo>
                <a:lnTo>
                  <a:pt x="304125" y="147320"/>
                </a:lnTo>
                <a:close/>
              </a:path>
              <a:path w="473710" h="415289">
                <a:moveTo>
                  <a:pt x="457153" y="280670"/>
                </a:moveTo>
                <a:lnTo>
                  <a:pt x="420710" y="280670"/>
                </a:lnTo>
                <a:lnTo>
                  <a:pt x="429950" y="273050"/>
                </a:lnTo>
                <a:lnTo>
                  <a:pt x="437178" y="257810"/>
                </a:lnTo>
                <a:lnTo>
                  <a:pt x="445690" y="213360"/>
                </a:lnTo>
                <a:lnTo>
                  <a:pt x="445727" y="199389"/>
                </a:lnTo>
                <a:lnTo>
                  <a:pt x="444716" y="187960"/>
                </a:lnTo>
                <a:lnTo>
                  <a:pt x="431990" y="142239"/>
                </a:lnTo>
                <a:lnTo>
                  <a:pt x="405927" y="99060"/>
                </a:lnTo>
                <a:lnTo>
                  <a:pt x="397413" y="90170"/>
                </a:lnTo>
                <a:lnTo>
                  <a:pt x="388124" y="80010"/>
                </a:lnTo>
                <a:lnTo>
                  <a:pt x="378071" y="71120"/>
                </a:lnTo>
                <a:lnTo>
                  <a:pt x="368241" y="67310"/>
                </a:lnTo>
                <a:lnTo>
                  <a:pt x="412505" y="67310"/>
                </a:lnTo>
                <a:lnTo>
                  <a:pt x="440911" y="101600"/>
                </a:lnTo>
                <a:lnTo>
                  <a:pt x="462809" y="144779"/>
                </a:lnTo>
                <a:lnTo>
                  <a:pt x="472734" y="191770"/>
                </a:lnTo>
                <a:lnTo>
                  <a:pt x="473292" y="208279"/>
                </a:lnTo>
                <a:lnTo>
                  <a:pt x="472443" y="223520"/>
                </a:lnTo>
                <a:lnTo>
                  <a:pt x="470167" y="240029"/>
                </a:lnTo>
                <a:lnTo>
                  <a:pt x="466445" y="255270"/>
                </a:lnTo>
                <a:lnTo>
                  <a:pt x="461258" y="270510"/>
                </a:lnTo>
                <a:lnTo>
                  <a:pt x="457153" y="280670"/>
                </a:lnTo>
                <a:close/>
              </a:path>
              <a:path w="473710" h="415289">
                <a:moveTo>
                  <a:pt x="159404" y="341629"/>
                </a:moveTo>
                <a:lnTo>
                  <a:pt x="99239" y="341629"/>
                </a:lnTo>
                <a:lnTo>
                  <a:pt x="111311" y="340360"/>
                </a:lnTo>
                <a:lnTo>
                  <a:pt x="120954" y="332739"/>
                </a:lnTo>
                <a:lnTo>
                  <a:pt x="124240" y="327660"/>
                </a:lnTo>
                <a:lnTo>
                  <a:pt x="131494" y="318770"/>
                </a:lnTo>
                <a:lnTo>
                  <a:pt x="140728" y="307339"/>
                </a:lnTo>
                <a:lnTo>
                  <a:pt x="151019" y="293370"/>
                </a:lnTo>
                <a:lnTo>
                  <a:pt x="161446" y="279400"/>
                </a:lnTo>
                <a:lnTo>
                  <a:pt x="171086" y="266700"/>
                </a:lnTo>
                <a:lnTo>
                  <a:pt x="184313" y="247650"/>
                </a:lnTo>
                <a:lnTo>
                  <a:pt x="186056" y="245110"/>
                </a:lnTo>
                <a:lnTo>
                  <a:pt x="177211" y="234950"/>
                </a:lnTo>
                <a:lnTo>
                  <a:pt x="171557" y="224789"/>
                </a:lnTo>
                <a:lnTo>
                  <a:pt x="168902" y="213360"/>
                </a:lnTo>
                <a:lnTo>
                  <a:pt x="169054" y="200660"/>
                </a:lnTo>
                <a:lnTo>
                  <a:pt x="171823" y="187960"/>
                </a:lnTo>
                <a:lnTo>
                  <a:pt x="130464" y="166370"/>
                </a:lnTo>
                <a:lnTo>
                  <a:pt x="114976" y="158750"/>
                </a:lnTo>
                <a:lnTo>
                  <a:pt x="99698" y="149860"/>
                </a:lnTo>
                <a:lnTo>
                  <a:pt x="85766" y="143510"/>
                </a:lnTo>
                <a:lnTo>
                  <a:pt x="74316" y="137160"/>
                </a:lnTo>
                <a:lnTo>
                  <a:pt x="66483" y="132079"/>
                </a:lnTo>
                <a:lnTo>
                  <a:pt x="55548" y="130810"/>
                </a:lnTo>
                <a:lnTo>
                  <a:pt x="136212" y="130810"/>
                </a:lnTo>
                <a:lnTo>
                  <a:pt x="158510" y="142239"/>
                </a:lnTo>
                <a:lnTo>
                  <a:pt x="172314" y="149860"/>
                </a:lnTo>
                <a:lnTo>
                  <a:pt x="184029" y="154939"/>
                </a:lnTo>
                <a:lnTo>
                  <a:pt x="197044" y="158750"/>
                </a:lnTo>
                <a:lnTo>
                  <a:pt x="298490" y="158750"/>
                </a:lnTo>
                <a:lnTo>
                  <a:pt x="296827" y="162560"/>
                </a:lnTo>
                <a:lnTo>
                  <a:pt x="294455" y="170179"/>
                </a:lnTo>
                <a:lnTo>
                  <a:pt x="231442" y="170179"/>
                </a:lnTo>
                <a:lnTo>
                  <a:pt x="219616" y="172720"/>
                </a:lnTo>
                <a:lnTo>
                  <a:pt x="209459" y="179070"/>
                </a:lnTo>
                <a:lnTo>
                  <a:pt x="201726" y="187960"/>
                </a:lnTo>
                <a:lnTo>
                  <a:pt x="197489" y="194310"/>
                </a:lnTo>
                <a:lnTo>
                  <a:pt x="194396" y="203200"/>
                </a:lnTo>
                <a:lnTo>
                  <a:pt x="195221" y="213360"/>
                </a:lnTo>
                <a:lnTo>
                  <a:pt x="199837" y="223520"/>
                </a:lnTo>
                <a:lnTo>
                  <a:pt x="208119" y="233679"/>
                </a:lnTo>
                <a:lnTo>
                  <a:pt x="219940" y="242570"/>
                </a:lnTo>
                <a:lnTo>
                  <a:pt x="232171" y="243839"/>
                </a:lnTo>
                <a:lnTo>
                  <a:pt x="340934" y="243839"/>
                </a:lnTo>
                <a:lnTo>
                  <a:pt x="362829" y="256539"/>
                </a:lnTo>
                <a:lnTo>
                  <a:pt x="276506" y="256539"/>
                </a:lnTo>
                <a:lnTo>
                  <a:pt x="265347" y="261620"/>
                </a:lnTo>
                <a:lnTo>
                  <a:pt x="253370" y="265429"/>
                </a:lnTo>
                <a:lnTo>
                  <a:pt x="216287" y="265429"/>
                </a:lnTo>
                <a:lnTo>
                  <a:pt x="198115" y="289560"/>
                </a:lnTo>
                <a:lnTo>
                  <a:pt x="188030" y="303529"/>
                </a:lnTo>
                <a:lnTo>
                  <a:pt x="177563" y="317500"/>
                </a:lnTo>
                <a:lnTo>
                  <a:pt x="167694" y="330200"/>
                </a:lnTo>
                <a:lnTo>
                  <a:pt x="159404" y="341629"/>
                </a:lnTo>
                <a:close/>
              </a:path>
              <a:path w="473710" h="415289">
                <a:moveTo>
                  <a:pt x="298490" y="158750"/>
                </a:moveTo>
                <a:lnTo>
                  <a:pt x="197044" y="158750"/>
                </a:lnTo>
                <a:lnTo>
                  <a:pt x="207641" y="153670"/>
                </a:lnTo>
                <a:lnTo>
                  <a:pt x="219017" y="148589"/>
                </a:lnTo>
                <a:lnTo>
                  <a:pt x="244305" y="146050"/>
                </a:lnTo>
                <a:lnTo>
                  <a:pt x="258318" y="147320"/>
                </a:lnTo>
                <a:lnTo>
                  <a:pt x="304125" y="147320"/>
                </a:lnTo>
                <a:lnTo>
                  <a:pt x="301816" y="151129"/>
                </a:lnTo>
                <a:lnTo>
                  <a:pt x="298490" y="158750"/>
                </a:lnTo>
                <a:close/>
              </a:path>
              <a:path w="473710" h="415289">
                <a:moveTo>
                  <a:pt x="340934" y="243839"/>
                </a:moveTo>
                <a:lnTo>
                  <a:pt x="244254" y="243839"/>
                </a:lnTo>
                <a:lnTo>
                  <a:pt x="255661" y="240029"/>
                </a:lnTo>
                <a:lnTo>
                  <a:pt x="265860" y="233679"/>
                </a:lnTo>
                <a:lnTo>
                  <a:pt x="274321" y="223520"/>
                </a:lnTo>
                <a:lnTo>
                  <a:pt x="278586" y="212089"/>
                </a:lnTo>
                <a:lnTo>
                  <a:pt x="278703" y="201929"/>
                </a:lnTo>
                <a:lnTo>
                  <a:pt x="274964" y="190500"/>
                </a:lnTo>
                <a:lnTo>
                  <a:pt x="267662" y="181610"/>
                </a:lnTo>
                <a:lnTo>
                  <a:pt x="257089" y="173989"/>
                </a:lnTo>
                <a:lnTo>
                  <a:pt x="244184" y="170179"/>
                </a:lnTo>
                <a:lnTo>
                  <a:pt x="294455" y="170179"/>
                </a:lnTo>
                <a:lnTo>
                  <a:pt x="295383" y="175260"/>
                </a:lnTo>
                <a:lnTo>
                  <a:pt x="301659" y="186689"/>
                </a:lnTo>
                <a:lnTo>
                  <a:pt x="305222" y="199389"/>
                </a:lnTo>
                <a:lnTo>
                  <a:pt x="306496" y="212089"/>
                </a:lnTo>
                <a:lnTo>
                  <a:pt x="305904" y="223520"/>
                </a:lnTo>
                <a:lnTo>
                  <a:pt x="340934" y="243839"/>
                </a:lnTo>
                <a:close/>
              </a:path>
              <a:path w="473710" h="415289">
                <a:moveTo>
                  <a:pt x="348097" y="389889"/>
                </a:moveTo>
                <a:lnTo>
                  <a:pt x="253084" y="389889"/>
                </a:lnTo>
                <a:lnTo>
                  <a:pt x="277917" y="387350"/>
                </a:lnTo>
                <a:lnTo>
                  <a:pt x="290142" y="384810"/>
                </a:lnTo>
                <a:lnTo>
                  <a:pt x="337062" y="368300"/>
                </a:lnTo>
                <a:lnTo>
                  <a:pt x="379361" y="342900"/>
                </a:lnTo>
                <a:lnTo>
                  <a:pt x="394588" y="321310"/>
                </a:lnTo>
                <a:lnTo>
                  <a:pt x="390424" y="312420"/>
                </a:lnTo>
                <a:lnTo>
                  <a:pt x="368052" y="297179"/>
                </a:lnTo>
                <a:lnTo>
                  <a:pt x="356086" y="290829"/>
                </a:lnTo>
                <a:lnTo>
                  <a:pt x="342370" y="284479"/>
                </a:lnTo>
                <a:lnTo>
                  <a:pt x="313487" y="269239"/>
                </a:lnTo>
                <a:lnTo>
                  <a:pt x="300219" y="262889"/>
                </a:lnTo>
                <a:lnTo>
                  <a:pt x="289000" y="259079"/>
                </a:lnTo>
                <a:lnTo>
                  <a:pt x="280779" y="256539"/>
                </a:lnTo>
                <a:lnTo>
                  <a:pt x="362829" y="256539"/>
                </a:lnTo>
                <a:lnTo>
                  <a:pt x="399998" y="278129"/>
                </a:lnTo>
                <a:lnTo>
                  <a:pt x="410149" y="280670"/>
                </a:lnTo>
                <a:lnTo>
                  <a:pt x="457153" y="280670"/>
                </a:lnTo>
                <a:lnTo>
                  <a:pt x="454587" y="287020"/>
                </a:lnTo>
                <a:lnTo>
                  <a:pt x="425686" y="330200"/>
                </a:lnTo>
                <a:lnTo>
                  <a:pt x="386515" y="367029"/>
                </a:lnTo>
                <a:lnTo>
                  <a:pt x="356184" y="386079"/>
                </a:lnTo>
                <a:lnTo>
                  <a:pt x="348097" y="389889"/>
                </a:lnTo>
                <a:close/>
              </a:path>
              <a:path w="473710" h="415289">
                <a:moveTo>
                  <a:pt x="240951" y="266700"/>
                </a:moveTo>
                <a:lnTo>
                  <a:pt x="228465" y="266700"/>
                </a:lnTo>
                <a:lnTo>
                  <a:pt x="216287" y="265429"/>
                </a:lnTo>
                <a:lnTo>
                  <a:pt x="253370" y="265429"/>
                </a:lnTo>
                <a:lnTo>
                  <a:pt x="240951" y="266700"/>
                </a:lnTo>
                <a:close/>
              </a:path>
            </a:pathLst>
          </a:custGeom>
          <a:solidFill>
            <a:srgbClr val="2C3D50"/>
          </a:solidFill>
        </p:spPr>
        <p:txBody>
          <a:bodyPr wrap="square" lIns="0" tIns="0" rIns="0" bIns="0" rtlCol="0"/>
          <a:lstStyle/>
          <a:p>
            <a:endParaRPr>
              <a:latin typeface="微软雅黑" panose="020B0503020204020204" pitchFamily="34" charset="-122"/>
              <a:ea typeface="微软雅黑" panose="020B0503020204020204" pitchFamily="34" charset="-122"/>
            </a:endParaRPr>
          </a:p>
        </p:txBody>
      </p:sp>
      <p:sp>
        <p:nvSpPr>
          <p:cNvPr id="18" name="object 18"/>
          <p:cNvSpPr/>
          <p:nvPr/>
        </p:nvSpPr>
        <p:spPr>
          <a:xfrm>
            <a:off x="1280838" y="5640976"/>
            <a:ext cx="309245" cy="309245"/>
          </a:xfrm>
          <a:custGeom>
            <a:avLst/>
            <a:gdLst/>
            <a:ahLst/>
            <a:cxnLst/>
            <a:rect l="l" t="t" r="r" b="b"/>
            <a:pathLst>
              <a:path w="309244" h="309245">
                <a:moveTo>
                  <a:pt x="0" y="308775"/>
                </a:moveTo>
                <a:lnTo>
                  <a:pt x="36182" y="200215"/>
                </a:lnTo>
                <a:lnTo>
                  <a:pt x="233984" y="0"/>
                </a:lnTo>
                <a:lnTo>
                  <a:pt x="308762" y="74777"/>
                </a:lnTo>
                <a:lnTo>
                  <a:pt x="176093" y="207454"/>
                </a:lnTo>
                <a:lnTo>
                  <a:pt x="50647" y="207454"/>
                </a:lnTo>
                <a:lnTo>
                  <a:pt x="26530" y="282232"/>
                </a:lnTo>
                <a:lnTo>
                  <a:pt x="85318" y="282232"/>
                </a:lnTo>
                <a:lnTo>
                  <a:pt x="0" y="308775"/>
                </a:lnTo>
                <a:close/>
              </a:path>
              <a:path w="309244" h="309245">
                <a:moveTo>
                  <a:pt x="85318" y="282232"/>
                </a:moveTo>
                <a:lnTo>
                  <a:pt x="26530" y="282232"/>
                </a:lnTo>
                <a:lnTo>
                  <a:pt x="98894" y="258114"/>
                </a:lnTo>
                <a:lnTo>
                  <a:pt x="50647" y="207454"/>
                </a:lnTo>
                <a:lnTo>
                  <a:pt x="176093" y="207454"/>
                </a:lnTo>
                <a:lnTo>
                  <a:pt x="108546" y="275005"/>
                </a:lnTo>
                <a:lnTo>
                  <a:pt x="85318" y="282232"/>
                </a:lnTo>
                <a:close/>
              </a:path>
            </a:pathLst>
          </a:custGeom>
          <a:solidFill>
            <a:srgbClr val="C00000"/>
          </a:solidFill>
        </p:spPr>
        <p:txBody>
          <a:bodyPr wrap="square" lIns="0" tIns="0" rIns="0" bIns="0" rtlCol="0"/>
          <a:lstStyle/>
          <a:p>
            <a:endParaRPr>
              <a:latin typeface="微软雅黑" panose="020B0503020204020204" pitchFamily="34" charset="-122"/>
              <a:ea typeface="微软雅黑" panose="020B0503020204020204" pitchFamily="34" charset="-122"/>
            </a:endParaRPr>
          </a:p>
        </p:txBody>
      </p:sp>
      <p:sp>
        <p:nvSpPr>
          <p:cNvPr id="19"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20" name="object 4"/>
          <p:cNvSpPr txBox="1">
            <a:spLocks/>
          </p:cNvSpPr>
          <p:nvPr/>
        </p:nvSpPr>
        <p:spPr>
          <a:xfrm>
            <a:off x="123925" y="551595"/>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a:solidFill>
                  <a:srgbClr val="FFFFFF"/>
                </a:solidFill>
                <a:latin typeface="微软雅黑" panose="020B0503020204020204" pitchFamily="34" charset="-122"/>
                <a:ea typeface="微软雅黑" panose="020B0503020204020204" pitchFamily="34" charset="-122"/>
                <a:cs typeface="宋体"/>
              </a:rPr>
              <a:t>政策</a:t>
            </a: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背景</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2514600" y="535297"/>
            <a:ext cx="2895600" cy="369332"/>
          </a:xfrm>
          <a:prstGeom prst="rect">
            <a:avLst/>
          </a:prstGeom>
        </p:spPr>
        <p:txBody>
          <a:bodyPr vert="horz" wrap="square" lIns="0" tIns="0" rIns="0" bIns="0" rtlCol="0">
            <a:spAutoFit/>
          </a:bodyPr>
          <a:lstStyle/>
          <a:p>
            <a:pPr marL="12700">
              <a:lnSpc>
                <a:spcPct val="100000"/>
              </a:lnSpc>
            </a:pPr>
            <a:r>
              <a:rPr lang="en-US" altLang="zh-CN" sz="2400" dirty="0">
                <a:latin typeface="微软雅黑" panose="020B0503020204020204" pitchFamily="34" charset="-122"/>
                <a:ea typeface="微软雅黑" panose="020B0503020204020204" pitchFamily="34" charset="-122"/>
              </a:rPr>
              <a:t>CO₂NET</a:t>
            </a:r>
            <a:r>
              <a:rPr lang="zh-CN" altLang="zh-CN" sz="2400" dirty="0">
                <a:latin typeface="微软雅黑" panose="020B0503020204020204" pitchFamily="34" charset="-122"/>
                <a:ea typeface="微软雅黑" panose="020B0503020204020204" pitchFamily="34" charset="-122"/>
              </a:rPr>
              <a:t>应用技术</a:t>
            </a:r>
            <a:endParaRPr sz="2400" dirty="0">
              <a:latin typeface="微软雅黑" panose="020B0503020204020204" pitchFamily="34" charset="-122"/>
              <a:ea typeface="微软雅黑" panose="020B0503020204020204" pitchFamily="34" charset="-122"/>
              <a:cs typeface="微软雅黑"/>
            </a:endParaRPr>
          </a:p>
        </p:txBody>
      </p:sp>
      <p:sp>
        <p:nvSpPr>
          <p:cNvPr id="22" name="object 22"/>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23" name="object 23"/>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13</a:t>
            </a:r>
            <a:endParaRPr sz="1800">
              <a:latin typeface="微软雅黑"/>
              <a:cs typeface="微软雅黑"/>
            </a:endParaRPr>
          </a:p>
        </p:txBody>
      </p:sp>
      <p:sp>
        <p:nvSpPr>
          <p:cNvPr id="28"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29"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核心</a:t>
            </a:r>
            <a:r>
              <a:rPr lang="zh-CN" altLang="en-US" sz="2400" b="0" kern="0" dirty="0">
                <a:solidFill>
                  <a:srgbClr val="FFFFFF"/>
                </a:solidFill>
                <a:latin typeface="微软雅黑" panose="020B0503020204020204" pitchFamily="34" charset="-122"/>
                <a:ea typeface="微软雅黑" panose="020B0503020204020204" pitchFamily="34" charset="-122"/>
                <a:cs typeface="宋体"/>
              </a:rPr>
              <a:t>技术</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graphicFrame>
        <p:nvGraphicFramePr>
          <p:cNvPr id="7" name="图示 6"/>
          <p:cNvGraphicFramePr/>
          <p:nvPr>
            <p:extLst>
              <p:ext uri="{D42A27DB-BD31-4B8C-83A1-F6EECF244321}">
                <p14:modId xmlns:p14="http://schemas.microsoft.com/office/powerpoint/2010/main" val="2019354421"/>
              </p:ext>
            </p:extLst>
          </p:nvPr>
        </p:nvGraphicFramePr>
        <p:xfrm>
          <a:off x="60960" y="1278636"/>
          <a:ext cx="12082132" cy="6724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4139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1414272" y="2142744"/>
            <a:ext cx="576580" cy="360045"/>
          </a:xfrm>
          <a:custGeom>
            <a:avLst/>
            <a:gdLst/>
            <a:ahLst/>
            <a:cxnLst/>
            <a:rect l="l" t="t" r="r" b="b"/>
            <a:pathLst>
              <a:path w="576580" h="360044">
                <a:moveTo>
                  <a:pt x="288035" y="359663"/>
                </a:moveTo>
                <a:lnTo>
                  <a:pt x="0" y="179831"/>
                </a:lnTo>
                <a:lnTo>
                  <a:pt x="0" y="0"/>
                </a:lnTo>
                <a:lnTo>
                  <a:pt x="288035" y="179831"/>
                </a:lnTo>
                <a:lnTo>
                  <a:pt x="576072" y="179831"/>
                </a:lnTo>
                <a:lnTo>
                  <a:pt x="288035" y="359663"/>
                </a:lnTo>
                <a:close/>
              </a:path>
              <a:path w="576580" h="360044">
                <a:moveTo>
                  <a:pt x="576072" y="179831"/>
                </a:moveTo>
                <a:lnTo>
                  <a:pt x="288035" y="179831"/>
                </a:lnTo>
                <a:lnTo>
                  <a:pt x="576072" y="0"/>
                </a:lnTo>
                <a:lnTo>
                  <a:pt x="576072" y="179831"/>
                </a:lnTo>
                <a:close/>
              </a:path>
            </a:pathLst>
          </a:custGeom>
          <a:solidFill>
            <a:srgbClr val="C00000"/>
          </a:solidFill>
        </p:spPr>
        <p:txBody>
          <a:bodyPr wrap="square" lIns="0" tIns="0" rIns="0" bIns="0" rtlCol="0"/>
          <a:lstStyle/>
          <a:p>
            <a:endParaRPr/>
          </a:p>
        </p:txBody>
      </p:sp>
      <p:sp>
        <p:nvSpPr>
          <p:cNvPr id="9" name="object 9"/>
          <p:cNvSpPr txBox="1"/>
          <p:nvPr/>
        </p:nvSpPr>
        <p:spPr>
          <a:xfrm>
            <a:off x="2067864" y="1473614"/>
            <a:ext cx="1701164" cy="304165"/>
          </a:xfrm>
          <a:prstGeom prst="rect">
            <a:avLst/>
          </a:prstGeom>
        </p:spPr>
        <p:txBody>
          <a:bodyPr vert="horz" wrap="square" lIns="0" tIns="0" rIns="0" bIns="0" rtlCol="0">
            <a:spAutoFit/>
          </a:bodyPr>
          <a:lstStyle/>
          <a:p>
            <a:pPr marL="12700">
              <a:lnSpc>
                <a:spcPct val="100000"/>
              </a:lnSpc>
            </a:pPr>
            <a:r>
              <a:rPr sz="2200" b="1" dirty="0">
                <a:solidFill>
                  <a:srgbClr val="404040"/>
                </a:solidFill>
                <a:latin typeface="微软雅黑"/>
                <a:cs typeface="微软雅黑"/>
              </a:rPr>
              <a:t>完美取代木</a:t>
            </a:r>
            <a:r>
              <a:rPr sz="2200" b="1" spc="-5" dirty="0">
                <a:solidFill>
                  <a:srgbClr val="404040"/>
                </a:solidFill>
                <a:latin typeface="微软雅黑"/>
                <a:cs typeface="微软雅黑"/>
              </a:rPr>
              <a:t>材</a:t>
            </a:r>
            <a:endParaRPr sz="2200" dirty="0">
              <a:latin typeface="微软雅黑"/>
              <a:cs typeface="微软雅黑"/>
            </a:endParaRPr>
          </a:p>
        </p:txBody>
      </p:sp>
      <p:sp>
        <p:nvSpPr>
          <p:cNvPr id="10" name="object 10"/>
          <p:cNvSpPr txBox="1"/>
          <p:nvPr/>
        </p:nvSpPr>
        <p:spPr>
          <a:xfrm>
            <a:off x="2067560" y="2108658"/>
            <a:ext cx="2936240" cy="3042920"/>
          </a:xfrm>
          <a:prstGeom prst="rect">
            <a:avLst/>
          </a:prstGeom>
        </p:spPr>
        <p:txBody>
          <a:bodyPr vert="horz" wrap="square" lIns="0" tIns="0" rIns="0" bIns="0" rtlCol="0">
            <a:spAutoFit/>
          </a:bodyPr>
          <a:lstStyle/>
          <a:p>
            <a:pPr marL="12700">
              <a:lnSpc>
                <a:spcPct val="100000"/>
              </a:lnSpc>
            </a:pPr>
            <a:r>
              <a:rPr sz="1400" b="1" dirty="0">
                <a:latin typeface="微软雅黑"/>
                <a:cs typeface="微软雅黑"/>
              </a:rPr>
              <a:t>优异</a:t>
            </a:r>
            <a:r>
              <a:rPr sz="1400" b="1" dirty="0">
                <a:solidFill>
                  <a:srgbClr val="FF0000"/>
                </a:solidFill>
                <a:latin typeface="微软雅黑"/>
                <a:cs typeface="微软雅黑"/>
              </a:rPr>
              <a:t>保温隔热</a:t>
            </a:r>
            <a:r>
              <a:rPr sz="1400" b="1" dirty="0">
                <a:latin typeface="微软雅黑"/>
                <a:cs typeface="微软雅黑"/>
              </a:rPr>
              <a:t>性</a:t>
            </a:r>
            <a:r>
              <a:rPr sz="1400" b="1" spc="5" dirty="0">
                <a:latin typeface="微软雅黑"/>
                <a:cs typeface="微软雅黑"/>
              </a:rPr>
              <a:t>能</a:t>
            </a:r>
            <a:endParaRPr sz="1400">
              <a:latin typeface="微软雅黑"/>
              <a:cs typeface="微软雅黑"/>
            </a:endParaRPr>
          </a:p>
          <a:p>
            <a:pPr marL="12700">
              <a:lnSpc>
                <a:spcPct val="100000"/>
              </a:lnSpc>
              <a:spcBef>
                <a:spcPts val="75"/>
              </a:spcBef>
            </a:pPr>
            <a:r>
              <a:rPr sz="1400" dirty="0">
                <a:latin typeface="微软雅黑"/>
                <a:cs typeface="微软雅黑"/>
              </a:rPr>
              <a:t>导热系</a:t>
            </a:r>
            <a:r>
              <a:rPr sz="1400" spc="5" dirty="0">
                <a:latin typeface="微软雅黑"/>
                <a:cs typeface="微软雅黑"/>
              </a:rPr>
              <a:t>数</a:t>
            </a:r>
            <a:r>
              <a:rPr sz="1400" spc="-5" dirty="0">
                <a:latin typeface="微软雅黑"/>
                <a:cs typeface="微软雅黑"/>
              </a:rPr>
              <a:t> 0</a:t>
            </a:r>
            <a:r>
              <a:rPr sz="1400" spc="-10" dirty="0">
                <a:latin typeface="微软雅黑"/>
                <a:cs typeface="微软雅黑"/>
              </a:rPr>
              <a:t>.</a:t>
            </a:r>
            <a:r>
              <a:rPr sz="1400" spc="-5" dirty="0">
                <a:latin typeface="微软雅黑"/>
                <a:cs typeface="微软雅黑"/>
              </a:rPr>
              <a:t>024W</a:t>
            </a:r>
            <a:r>
              <a:rPr sz="1400" dirty="0">
                <a:latin typeface="微软雅黑"/>
                <a:cs typeface="微软雅黑"/>
              </a:rPr>
              <a:t>/</a:t>
            </a:r>
            <a:r>
              <a:rPr sz="1400" spc="-10" dirty="0">
                <a:latin typeface="微软雅黑"/>
                <a:cs typeface="微软雅黑"/>
              </a:rPr>
              <a:t>m.</a:t>
            </a:r>
            <a:r>
              <a:rPr sz="1400" dirty="0">
                <a:latin typeface="微软雅黑"/>
                <a:cs typeface="微软雅黑"/>
              </a:rPr>
              <a:t>k</a:t>
            </a:r>
            <a:endParaRPr sz="1400">
              <a:latin typeface="微软雅黑"/>
              <a:cs typeface="微软雅黑"/>
            </a:endParaRPr>
          </a:p>
          <a:p>
            <a:pPr marL="12700">
              <a:lnSpc>
                <a:spcPct val="100000"/>
              </a:lnSpc>
              <a:spcBef>
                <a:spcPts val="685"/>
              </a:spcBef>
            </a:pPr>
            <a:r>
              <a:rPr sz="1400" b="1" dirty="0">
                <a:latin typeface="微软雅黑"/>
                <a:cs typeface="微软雅黑"/>
              </a:rPr>
              <a:t>独特的</a:t>
            </a:r>
            <a:r>
              <a:rPr sz="1400" b="1" dirty="0">
                <a:solidFill>
                  <a:srgbClr val="FF0000"/>
                </a:solidFill>
                <a:latin typeface="微软雅黑"/>
                <a:cs typeface="微软雅黑"/>
              </a:rPr>
              <a:t>隔声性</a:t>
            </a:r>
            <a:r>
              <a:rPr sz="1400" b="1" spc="5" dirty="0">
                <a:solidFill>
                  <a:srgbClr val="FF0000"/>
                </a:solidFill>
                <a:latin typeface="微软雅黑"/>
                <a:cs typeface="微软雅黑"/>
              </a:rPr>
              <a:t>能</a:t>
            </a:r>
            <a:endParaRPr sz="1400">
              <a:latin typeface="微软雅黑"/>
              <a:cs typeface="微软雅黑"/>
            </a:endParaRPr>
          </a:p>
          <a:p>
            <a:pPr marL="12700">
              <a:lnSpc>
                <a:spcPct val="100000"/>
              </a:lnSpc>
              <a:spcBef>
                <a:spcPts val="75"/>
              </a:spcBef>
            </a:pPr>
            <a:r>
              <a:rPr sz="1400" dirty="0">
                <a:latin typeface="微软雅黑"/>
                <a:cs typeface="微软雅黑"/>
              </a:rPr>
              <a:t>隔声系</a:t>
            </a:r>
            <a:r>
              <a:rPr sz="1400" spc="5" dirty="0">
                <a:latin typeface="微软雅黑"/>
                <a:cs typeface="微软雅黑"/>
              </a:rPr>
              <a:t>数</a:t>
            </a:r>
            <a:r>
              <a:rPr sz="1400" spc="-5" dirty="0">
                <a:latin typeface="微软雅黑"/>
                <a:cs typeface="微软雅黑"/>
              </a:rPr>
              <a:t> RW=42d</a:t>
            </a:r>
            <a:r>
              <a:rPr sz="1400" dirty="0">
                <a:latin typeface="微软雅黑"/>
                <a:cs typeface="微软雅黑"/>
              </a:rPr>
              <a:t>b</a:t>
            </a:r>
            <a:endParaRPr sz="1400">
              <a:latin typeface="微软雅黑"/>
              <a:cs typeface="微软雅黑"/>
            </a:endParaRPr>
          </a:p>
          <a:p>
            <a:pPr marL="12700">
              <a:lnSpc>
                <a:spcPct val="100000"/>
              </a:lnSpc>
              <a:spcBef>
                <a:spcPts val="685"/>
              </a:spcBef>
            </a:pPr>
            <a:r>
              <a:rPr sz="1400" b="1" dirty="0">
                <a:latin typeface="微软雅黑"/>
                <a:cs typeface="微软雅黑"/>
              </a:rPr>
              <a:t>超强</a:t>
            </a:r>
            <a:r>
              <a:rPr sz="1400" b="1" dirty="0">
                <a:solidFill>
                  <a:srgbClr val="FF0000"/>
                </a:solidFill>
                <a:latin typeface="微软雅黑"/>
                <a:cs typeface="微软雅黑"/>
              </a:rPr>
              <a:t>硬</a:t>
            </a:r>
            <a:r>
              <a:rPr sz="1400" b="1" spc="5" dirty="0">
                <a:solidFill>
                  <a:srgbClr val="FF0000"/>
                </a:solidFill>
                <a:latin typeface="微软雅黑"/>
                <a:cs typeface="微软雅黑"/>
              </a:rPr>
              <a:t>度</a:t>
            </a:r>
            <a:endParaRPr sz="1400">
              <a:latin typeface="微软雅黑"/>
              <a:cs typeface="微软雅黑"/>
            </a:endParaRPr>
          </a:p>
          <a:p>
            <a:pPr marL="12700">
              <a:lnSpc>
                <a:spcPct val="100000"/>
              </a:lnSpc>
              <a:spcBef>
                <a:spcPts val="75"/>
              </a:spcBef>
            </a:pPr>
            <a:r>
              <a:rPr sz="1400" dirty="0">
                <a:latin typeface="微软雅黑"/>
                <a:cs typeface="微软雅黑"/>
              </a:rPr>
              <a:t>密</a:t>
            </a:r>
            <a:r>
              <a:rPr sz="1400" spc="5" dirty="0">
                <a:latin typeface="微软雅黑"/>
                <a:cs typeface="微软雅黑"/>
              </a:rPr>
              <a:t>度</a:t>
            </a:r>
            <a:r>
              <a:rPr sz="1400" spc="-5" dirty="0">
                <a:latin typeface="微软雅黑"/>
                <a:cs typeface="微软雅黑"/>
              </a:rPr>
              <a:t> 300~700</a:t>
            </a:r>
            <a:r>
              <a:rPr sz="1400" spc="-40" dirty="0">
                <a:latin typeface="微软雅黑"/>
                <a:cs typeface="微软雅黑"/>
              </a:rPr>
              <a:t>k</a:t>
            </a:r>
            <a:r>
              <a:rPr sz="1400" spc="-5" dirty="0">
                <a:latin typeface="微软雅黑"/>
                <a:cs typeface="微软雅黑"/>
              </a:rPr>
              <a:t>g</a:t>
            </a:r>
            <a:r>
              <a:rPr sz="1400" dirty="0">
                <a:latin typeface="微软雅黑"/>
                <a:cs typeface="微软雅黑"/>
              </a:rPr>
              <a:t>/</a:t>
            </a:r>
            <a:r>
              <a:rPr sz="1400" spc="-10" dirty="0">
                <a:latin typeface="微软雅黑"/>
                <a:cs typeface="微软雅黑"/>
              </a:rPr>
              <a:t>m</a:t>
            </a:r>
            <a:r>
              <a:rPr sz="1350" spc="7" baseline="21604" dirty="0">
                <a:latin typeface="微软雅黑"/>
                <a:cs typeface="微软雅黑"/>
              </a:rPr>
              <a:t>3</a:t>
            </a:r>
            <a:endParaRPr sz="1350" baseline="21604">
              <a:latin typeface="微软雅黑"/>
              <a:cs typeface="微软雅黑"/>
            </a:endParaRPr>
          </a:p>
          <a:p>
            <a:pPr marL="12700">
              <a:lnSpc>
                <a:spcPct val="100000"/>
              </a:lnSpc>
              <a:spcBef>
                <a:spcPts val="685"/>
              </a:spcBef>
            </a:pPr>
            <a:r>
              <a:rPr sz="1400" b="1" dirty="0">
                <a:latin typeface="微软雅黑"/>
                <a:cs typeface="微软雅黑"/>
              </a:rPr>
              <a:t>优异的</a:t>
            </a:r>
            <a:r>
              <a:rPr sz="1400" b="1" dirty="0">
                <a:solidFill>
                  <a:srgbClr val="FF0000"/>
                </a:solidFill>
                <a:latin typeface="微软雅黑"/>
                <a:cs typeface="微软雅黑"/>
              </a:rPr>
              <a:t>防火性</a:t>
            </a:r>
            <a:r>
              <a:rPr sz="1400" b="1" spc="5" dirty="0">
                <a:solidFill>
                  <a:srgbClr val="FF0000"/>
                </a:solidFill>
                <a:latin typeface="微软雅黑"/>
                <a:cs typeface="微软雅黑"/>
              </a:rPr>
              <a:t>能</a:t>
            </a:r>
            <a:endParaRPr sz="1400">
              <a:latin typeface="微软雅黑"/>
              <a:cs typeface="微软雅黑"/>
            </a:endParaRPr>
          </a:p>
          <a:p>
            <a:pPr marL="12700">
              <a:lnSpc>
                <a:spcPct val="100000"/>
              </a:lnSpc>
              <a:spcBef>
                <a:spcPts val="75"/>
              </a:spcBef>
            </a:pPr>
            <a:r>
              <a:rPr sz="1400" dirty="0">
                <a:latin typeface="微软雅黑"/>
                <a:cs typeface="微软雅黑"/>
              </a:rPr>
              <a:t>防火系</a:t>
            </a:r>
            <a:r>
              <a:rPr sz="1400" spc="5" dirty="0">
                <a:latin typeface="微软雅黑"/>
                <a:cs typeface="微软雅黑"/>
              </a:rPr>
              <a:t>数</a:t>
            </a:r>
            <a:r>
              <a:rPr sz="1400" spc="-5" dirty="0">
                <a:latin typeface="微软雅黑"/>
                <a:cs typeface="微软雅黑"/>
              </a:rPr>
              <a:t> B-</a:t>
            </a:r>
            <a:r>
              <a:rPr sz="1400" dirty="0">
                <a:latin typeface="微软雅黑"/>
                <a:cs typeface="微软雅黑"/>
              </a:rPr>
              <a:t>s</a:t>
            </a:r>
            <a:r>
              <a:rPr sz="1400" spc="-5" dirty="0">
                <a:latin typeface="微软雅黑"/>
                <a:cs typeface="微软雅黑"/>
              </a:rPr>
              <a:t>1</a:t>
            </a:r>
            <a:r>
              <a:rPr sz="1400" spc="-10" dirty="0">
                <a:latin typeface="微软雅黑"/>
                <a:cs typeface="微软雅黑"/>
              </a:rPr>
              <a:t>,</a:t>
            </a:r>
            <a:r>
              <a:rPr sz="1400" spc="-5" dirty="0">
                <a:latin typeface="微软雅黑"/>
                <a:cs typeface="微软雅黑"/>
              </a:rPr>
              <a:t>d0</a:t>
            </a:r>
            <a:r>
              <a:rPr sz="1400" spc="-10" dirty="0">
                <a:latin typeface="微软雅黑"/>
                <a:cs typeface="微软雅黑"/>
              </a:rPr>
              <a:t>,</a:t>
            </a:r>
            <a:r>
              <a:rPr sz="1400" spc="-5" dirty="0">
                <a:latin typeface="微软雅黑"/>
                <a:cs typeface="微软雅黑"/>
              </a:rPr>
              <a:t>t</a:t>
            </a:r>
            <a:r>
              <a:rPr sz="1400" dirty="0">
                <a:latin typeface="微软雅黑"/>
                <a:cs typeface="微软雅黑"/>
              </a:rPr>
              <a:t>1</a:t>
            </a:r>
            <a:r>
              <a:rPr sz="1400" spc="-5" dirty="0">
                <a:latin typeface="微软雅黑"/>
                <a:cs typeface="微软雅黑"/>
              </a:rPr>
              <a:t> </a:t>
            </a:r>
            <a:r>
              <a:rPr sz="1400" spc="5" dirty="0">
                <a:latin typeface="微软雅黑"/>
                <a:cs typeface="微软雅黑"/>
              </a:rPr>
              <a:t>级</a:t>
            </a:r>
            <a:endParaRPr sz="1400">
              <a:latin typeface="微软雅黑"/>
              <a:cs typeface="微软雅黑"/>
            </a:endParaRPr>
          </a:p>
          <a:p>
            <a:pPr marL="12700">
              <a:lnSpc>
                <a:spcPct val="100000"/>
              </a:lnSpc>
              <a:spcBef>
                <a:spcPts val="685"/>
              </a:spcBef>
            </a:pPr>
            <a:r>
              <a:rPr sz="1400" b="1" dirty="0">
                <a:solidFill>
                  <a:srgbClr val="FF0000"/>
                </a:solidFill>
                <a:latin typeface="微软雅黑"/>
                <a:cs typeface="微软雅黑"/>
              </a:rPr>
              <a:t>原木</a:t>
            </a:r>
            <a:r>
              <a:rPr sz="1400" b="1" dirty="0">
                <a:latin typeface="微软雅黑"/>
                <a:cs typeface="微软雅黑"/>
              </a:rPr>
              <a:t>效</a:t>
            </a:r>
            <a:r>
              <a:rPr sz="1400" b="1" spc="5" dirty="0">
                <a:latin typeface="微软雅黑"/>
                <a:cs typeface="微软雅黑"/>
              </a:rPr>
              <a:t>果</a:t>
            </a:r>
            <a:endParaRPr sz="1400">
              <a:latin typeface="微软雅黑"/>
              <a:cs typeface="微软雅黑"/>
            </a:endParaRPr>
          </a:p>
          <a:p>
            <a:pPr marL="12700">
              <a:lnSpc>
                <a:spcPct val="100000"/>
              </a:lnSpc>
              <a:spcBef>
                <a:spcPts val="75"/>
              </a:spcBef>
            </a:pPr>
            <a:r>
              <a:rPr sz="1400" dirty="0">
                <a:latin typeface="微软雅黑"/>
                <a:cs typeface="微软雅黑"/>
              </a:rPr>
              <a:t>添加不同色料具有不同的质感纹</a:t>
            </a:r>
            <a:r>
              <a:rPr sz="1400" spc="5" dirty="0">
                <a:latin typeface="微软雅黑"/>
                <a:cs typeface="微软雅黑"/>
              </a:rPr>
              <a:t>理</a:t>
            </a:r>
            <a:endParaRPr sz="1400">
              <a:latin typeface="微软雅黑"/>
              <a:cs typeface="微软雅黑"/>
            </a:endParaRPr>
          </a:p>
          <a:p>
            <a:pPr marL="12700">
              <a:lnSpc>
                <a:spcPct val="100000"/>
              </a:lnSpc>
              <a:spcBef>
                <a:spcPts val="685"/>
              </a:spcBef>
            </a:pPr>
            <a:r>
              <a:rPr sz="1400" b="1" dirty="0">
                <a:solidFill>
                  <a:srgbClr val="FF0000"/>
                </a:solidFill>
                <a:latin typeface="微软雅黑"/>
                <a:cs typeface="微软雅黑"/>
              </a:rPr>
              <a:t>全天</a:t>
            </a:r>
            <a:r>
              <a:rPr sz="1400" b="1" spc="5" dirty="0">
                <a:solidFill>
                  <a:srgbClr val="FF0000"/>
                </a:solidFill>
                <a:latin typeface="微软雅黑"/>
                <a:cs typeface="微软雅黑"/>
              </a:rPr>
              <a:t>候</a:t>
            </a:r>
            <a:endParaRPr sz="1400">
              <a:latin typeface="微软雅黑"/>
              <a:cs typeface="微软雅黑"/>
            </a:endParaRPr>
          </a:p>
          <a:p>
            <a:pPr marL="12700">
              <a:lnSpc>
                <a:spcPct val="100000"/>
              </a:lnSpc>
              <a:spcBef>
                <a:spcPts val="75"/>
              </a:spcBef>
            </a:pPr>
            <a:r>
              <a:rPr sz="1400" dirty="0">
                <a:latin typeface="微软雅黑"/>
                <a:cs typeface="微软雅黑"/>
              </a:rPr>
              <a:t>适用</a:t>
            </a:r>
            <a:r>
              <a:rPr sz="1400" spc="5" dirty="0">
                <a:latin typeface="微软雅黑"/>
                <a:cs typeface="微软雅黑"/>
              </a:rPr>
              <a:t>于</a:t>
            </a:r>
            <a:r>
              <a:rPr sz="1400" spc="-5" dirty="0">
                <a:latin typeface="微软雅黑"/>
                <a:cs typeface="微软雅黑"/>
              </a:rPr>
              <a:t> -50℃～80</a:t>
            </a:r>
            <a:r>
              <a:rPr sz="1400" spc="5" dirty="0">
                <a:latin typeface="微软雅黑"/>
                <a:cs typeface="微软雅黑"/>
              </a:rPr>
              <a:t>℃</a:t>
            </a:r>
            <a:r>
              <a:rPr sz="1400" spc="-5" dirty="0">
                <a:latin typeface="微软雅黑"/>
                <a:cs typeface="微软雅黑"/>
              </a:rPr>
              <a:t> </a:t>
            </a:r>
            <a:r>
              <a:rPr sz="1400" dirty="0">
                <a:latin typeface="微软雅黑"/>
                <a:cs typeface="微软雅黑"/>
              </a:rPr>
              <a:t>的各种气候环</a:t>
            </a:r>
            <a:r>
              <a:rPr sz="1400" spc="5" dirty="0">
                <a:latin typeface="微软雅黑"/>
                <a:cs typeface="微软雅黑"/>
              </a:rPr>
              <a:t>境</a:t>
            </a:r>
            <a:endParaRPr sz="1400">
              <a:latin typeface="微软雅黑"/>
              <a:cs typeface="微软雅黑"/>
            </a:endParaRPr>
          </a:p>
        </p:txBody>
      </p:sp>
      <p:sp>
        <p:nvSpPr>
          <p:cNvPr id="11" name="object 11"/>
          <p:cNvSpPr/>
          <p:nvPr/>
        </p:nvSpPr>
        <p:spPr>
          <a:xfrm>
            <a:off x="1414272" y="3497579"/>
            <a:ext cx="576580" cy="360045"/>
          </a:xfrm>
          <a:custGeom>
            <a:avLst/>
            <a:gdLst/>
            <a:ahLst/>
            <a:cxnLst/>
            <a:rect l="l" t="t" r="r" b="b"/>
            <a:pathLst>
              <a:path w="576580" h="360045">
                <a:moveTo>
                  <a:pt x="288035" y="359664"/>
                </a:moveTo>
                <a:lnTo>
                  <a:pt x="0" y="179832"/>
                </a:lnTo>
                <a:lnTo>
                  <a:pt x="0" y="0"/>
                </a:lnTo>
                <a:lnTo>
                  <a:pt x="288035" y="179832"/>
                </a:lnTo>
                <a:lnTo>
                  <a:pt x="576072" y="179832"/>
                </a:lnTo>
                <a:lnTo>
                  <a:pt x="288035" y="359664"/>
                </a:lnTo>
                <a:close/>
              </a:path>
              <a:path w="576580" h="360045">
                <a:moveTo>
                  <a:pt x="576072" y="179832"/>
                </a:moveTo>
                <a:lnTo>
                  <a:pt x="288035" y="179832"/>
                </a:lnTo>
                <a:lnTo>
                  <a:pt x="576072" y="0"/>
                </a:lnTo>
                <a:lnTo>
                  <a:pt x="576072" y="179832"/>
                </a:lnTo>
                <a:close/>
              </a:path>
            </a:pathLst>
          </a:custGeom>
          <a:solidFill>
            <a:srgbClr val="E62A2A"/>
          </a:solidFill>
        </p:spPr>
        <p:txBody>
          <a:bodyPr wrap="square" lIns="0" tIns="0" rIns="0" bIns="0" rtlCol="0"/>
          <a:lstStyle/>
          <a:p>
            <a:endParaRPr/>
          </a:p>
        </p:txBody>
      </p:sp>
      <p:sp>
        <p:nvSpPr>
          <p:cNvPr id="12" name="object 12"/>
          <p:cNvSpPr/>
          <p:nvPr/>
        </p:nvSpPr>
        <p:spPr>
          <a:xfrm>
            <a:off x="1414272" y="4917947"/>
            <a:ext cx="576580" cy="360045"/>
          </a:xfrm>
          <a:custGeom>
            <a:avLst/>
            <a:gdLst/>
            <a:ahLst/>
            <a:cxnLst/>
            <a:rect l="l" t="t" r="r" b="b"/>
            <a:pathLst>
              <a:path w="576580" h="360045">
                <a:moveTo>
                  <a:pt x="288035" y="359663"/>
                </a:moveTo>
                <a:lnTo>
                  <a:pt x="0" y="179831"/>
                </a:lnTo>
                <a:lnTo>
                  <a:pt x="0" y="0"/>
                </a:lnTo>
                <a:lnTo>
                  <a:pt x="288035" y="179831"/>
                </a:lnTo>
                <a:lnTo>
                  <a:pt x="576072" y="179831"/>
                </a:lnTo>
                <a:lnTo>
                  <a:pt x="288035" y="359663"/>
                </a:lnTo>
                <a:close/>
              </a:path>
              <a:path w="576580" h="360045">
                <a:moveTo>
                  <a:pt x="576072" y="179831"/>
                </a:moveTo>
                <a:lnTo>
                  <a:pt x="288035" y="179831"/>
                </a:lnTo>
                <a:lnTo>
                  <a:pt x="576072" y="0"/>
                </a:lnTo>
                <a:lnTo>
                  <a:pt x="576072" y="179831"/>
                </a:lnTo>
                <a:close/>
              </a:path>
            </a:pathLst>
          </a:custGeom>
          <a:solidFill>
            <a:srgbClr val="C00000"/>
          </a:solidFill>
        </p:spPr>
        <p:txBody>
          <a:bodyPr wrap="square" lIns="0" tIns="0" rIns="0" bIns="0" rtlCol="0"/>
          <a:lstStyle/>
          <a:p>
            <a:endParaRPr/>
          </a:p>
        </p:txBody>
      </p:sp>
      <p:sp>
        <p:nvSpPr>
          <p:cNvPr id="22" name="object 22"/>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23" name="object 23"/>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13</a:t>
            </a:r>
            <a:endParaRPr sz="1800">
              <a:latin typeface="微软雅黑"/>
              <a:cs typeface="微软雅黑"/>
            </a:endParaRPr>
          </a:p>
        </p:txBody>
      </p:sp>
      <p:sp>
        <p:nvSpPr>
          <p:cNvPr id="24" name="object 24"/>
          <p:cNvSpPr txBox="1"/>
          <p:nvPr/>
        </p:nvSpPr>
        <p:spPr>
          <a:xfrm>
            <a:off x="5391150" y="2129613"/>
            <a:ext cx="2096770" cy="3042920"/>
          </a:xfrm>
          <a:prstGeom prst="rect">
            <a:avLst/>
          </a:prstGeom>
        </p:spPr>
        <p:txBody>
          <a:bodyPr vert="horz" wrap="square" lIns="0" tIns="0" rIns="0" bIns="0" rtlCol="0">
            <a:spAutoFit/>
          </a:bodyPr>
          <a:lstStyle/>
          <a:p>
            <a:pPr marL="12700">
              <a:lnSpc>
                <a:spcPct val="100000"/>
              </a:lnSpc>
            </a:pPr>
            <a:r>
              <a:rPr sz="1400" b="1" dirty="0">
                <a:solidFill>
                  <a:srgbClr val="FF0000"/>
                </a:solidFill>
                <a:latin typeface="微软雅黑"/>
                <a:cs typeface="微软雅黑"/>
              </a:rPr>
              <a:t>免维</a:t>
            </a:r>
            <a:r>
              <a:rPr sz="1400" b="1" spc="5" dirty="0">
                <a:latin typeface="微软雅黑"/>
                <a:cs typeface="微软雅黑"/>
              </a:rPr>
              <a:t>护</a:t>
            </a:r>
            <a:endParaRPr sz="1400">
              <a:latin typeface="微软雅黑"/>
              <a:cs typeface="微软雅黑"/>
            </a:endParaRPr>
          </a:p>
          <a:p>
            <a:pPr marL="12700">
              <a:lnSpc>
                <a:spcPct val="100000"/>
              </a:lnSpc>
              <a:spcBef>
                <a:spcPts val="75"/>
              </a:spcBef>
            </a:pPr>
            <a:r>
              <a:rPr sz="1400" dirty="0">
                <a:latin typeface="微软雅黑"/>
                <a:cs typeface="微软雅黑"/>
              </a:rPr>
              <a:t>天然防水防腐的功</a:t>
            </a:r>
            <a:r>
              <a:rPr sz="1400" spc="5" dirty="0">
                <a:latin typeface="微软雅黑"/>
                <a:cs typeface="微软雅黑"/>
              </a:rPr>
              <a:t>能</a:t>
            </a:r>
            <a:endParaRPr sz="1400">
              <a:latin typeface="微软雅黑"/>
              <a:cs typeface="微软雅黑"/>
            </a:endParaRPr>
          </a:p>
          <a:p>
            <a:pPr marL="12700">
              <a:lnSpc>
                <a:spcPct val="100000"/>
              </a:lnSpc>
              <a:spcBef>
                <a:spcPts val="685"/>
              </a:spcBef>
            </a:pPr>
            <a:r>
              <a:rPr sz="1400" b="1" dirty="0">
                <a:solidFill>
                  <a:srgbClr val="FF0000"/>
                </a:solidFill>
                <a:latin typeface="微软雅黑"/>
                <a:cs typeface="微软雅黑"/>
              </a:rPr>
              <a:t>防虫</a:t>
            </a:r>
            <a:r>
              <a:rPr sz="1400" b="1" dirty="0">
                <a:latin typeface="微软雅黑"/>
                <a:cs typeface="微软雅黑"/>
              </a:rPr>
              <a:t>防白</a:t>
            </a:r>
            <a:r>
              <a:rPr sz="1400" b="1" spc="5" dirty="0">
                <a:latin typeface="微软雅黑"/>
                <a:cs typeface="微软雅黑"/>
              </a:rPr>
              <a:t>蚁</a:t>
            </a:r>
            <a:endParaRPr sz="1400">
              <a:latin typeface="微软雅黑"/>
              <a:cs typeface="微软雅黑"/>
            </a:endParaRPr>
          </a:p>
          <a:p>
            <a:pPr marL="12700">
              <a:lnSpc>
                <a:spcPct val="100000"/>
              </a:lnSpc>
              <a:spcBef>
                <a:spcPts val="75"/>
              </a:spcBef>
            </a:pPr>
            <a:r>
              <a:rPr sz="1400" dirty="0">
                <a:latin typeface="微软雅黑"/>
                <a:cs typeface="微软雅黑"/>
              </a:rPr>
              <a:t>天然防虫害的功</a:t>
            </a:r>
            <a:r>
              <a:rPr sz="1400" spc="5" dirty="0">
                <a:latin typeface="微软雅黑"/>
                <a:cs typeface="微软雅黑"/>
              </a:rPr>
              <a:t>能</a:t>
            </a:r>
            <a:endParaRPr sz="1400">
              <a:latin typeface="微软雅黑"/>
              <a:cs typeface="微软雅黑"/>
            </a:endParaRPr>
          </a:p>
          <a:p>
            <a:pPr marL="12700">
              <a:lnSpc>
                <a:spcPct val="100000"/>
              </a:lnSpc>
              <a:spcBef>
                <a:spcPts val="685"/>
              </a:spcBef>
            </a:pPr>
            <a:r>
              <a:rPr sz="1400" b="1" dirty="0">
                <a:latin typeface="微软雅黑"/>
                <a:cs typeface="微软雅黑"/>
              </a:rPr>
              <a:t>健康</a:t>
            </a:r>
            <a:r>
              <a:rPr sz="1400" b="1" dirty="0">
                <a:solidFill>
                  <a:srgbClr val="FF0000"/>
                </a:solidFill>
                <a:latin typeface="微软雅黑"/>
                <a:cs typeface="微软雅黑"/>
              </a:rPr>
              <a:t>环</a:t>
            </a:r>
            <a:r>
              <a:rPr sz="1400" b="1" spc="5" dirty="0">
                <a:solidFill>
                  <a:srgbClr val="FF0000"/>
                </a:solidFill>
                <a:latin typeface="微软雅黑"/>
                <a:cs typeface="微软雅黑"/>
              </a:rPr>
              <a:t>保</a:t>
            </a:r>
            <a:endParaRPr sz="1400">
              <a:latin typeface="微软雅黑"/>
              <a:cs typeface="微软雅黑"/>
            </a:endParaRPr>
          </a:p>
          <a:p>
            <a:pPr marL="12700">
              <a:lnSpc>
                <a:spcPct val="100000"/>
              </a:lnSpc>
              <a:spcBef>
                <a:spcPts val="75"/>
              </a:spcBef>
            </a:pPr>
            <a:r>
              <a:rPr sz="1400" dirty="0">
                <a:latin typeface="微软雅黑"/>
                <a:cs typeface="微软雅黑"/>
              </a:rPr>
              <a:t>无甲醛、甲苯有害</a:t>
            </a:r>
            <a:r>
              <a:rPr sz="1400" spc="5" dirty="0">
                <a:latin typeface="微软雅黑"/>
                <a:cs typeface="微软雅黑"/>
              </a:rPr>
              <a:t>物</a:t>
            </a:r>
            <a:endParaRPr sz="1400">
              <a:latin typeface="微软雅黑"/>
              <a:cs typeface="微软雅黑"/>
            </a:endParaRPr>
          </a:p>
          <a:p>
            <a:pPr marL="12700">
              <a:lnSpc>
                <a:spcPct val="100000"/>
              </a:lnSpc>
              <a:spcBef>
                <a:spcPts val="685"/>
              </a:spcBef>
            </a:pPr>
            <a:r>
              <a:rPr sz="1400" b="1" dirty="0">
                <a:solidFill>
                  <a:srgbClr val="FF0000"/>
                </a:solidFill>
                <a:latin typeface="微软雅黑"/>
                <a:cs typeface="微软雅黑"/>
              </a:rPr>
              <a:t>无胶粘</a:t>
            </a:r>
            <a:r>
              <a:rPr sz="1400" b="1" spc="5" dirty="0">
                <a:latin typeface="微软雅黑"/>
                <a:cs typeface="微软雅黑"/>
              </a:rPr>
              <a:t>剂</a:t>
            </a:r>
            <a:endParaRPr sz="1400">
              <a:latin typeface="微软雅黑"/>
              <a:cs typeface="微软雅黑"/>
            </a:endParaRPr>
          </a:p>
          <a:p>
            <a:pPr marL="12700">
              <a:lnSpc>
                <a:spcPct val="100000"/>
              </a:lnSpc>
              <a:spcBef>
                <a:spcPts val="75"/>
              </a:spcBef>
            </a:pPr>
            <a:r>
              <a:rPr sz="1400" dirty="0">
                <a:latin typeface="微软雅黑"/>
                <a:cs typeface="微软雅黑"/>
              </a:rPr>
              <a:t>聚合反应成型无胶</a:t>
            </a:r>
            <a:r>
              <a:rPr sz="1400" spc="5" dirty="0">
                <a:latin typeface="微软雅黑"/>
                <a:cs typeface="微软雅黑"/>
              </a:rPr>
              <a:t>水</a:t>
            </a:r>
            <a:endParaRPr sz="1400">
              <a:latin typeface="微软雅黑"/>
              <a:cs typeface="微软雅黑"/>
            </a:endParaRPr>
          </a:p>
          <a:p>
            <a:pPr marL="12700">
              <a:lnSpc>
                <a:spcPct val="100000"/>
              </a:lnSpc>
              <a:spcBef>
                <a:spcPts val="685"/>
              </a:spcBef>
            </a:pPr>
            <a:r>
              <a:rPr sz="1400" b="1" dirty="0">
                <a:latin typeface="微软雅黑"/>
                <a:cs typeface="微软雅黑"/>
              </a:rPr>
              <a:t>消耗</a:t>
            </a:r>
            <a:r>
              <a:rPr sz="1400" b="1" dirty="0">
                <a:solidFill>
                  <a:srgbClr val="FF0000"/>
                </a:solidFill>
                <a:latin typeface="微软雅黑"/>
                <a:cs typeface="微软雅黑"/>
              </a:rPr>
              <a:t>碳排</a:t>
            </a:r>
            <a:r>
              <a:rPr sz="1400" b="1" spc="5" dirty="0">
                <a:solidFill>
                  <a:srgbClr val="FF0000"/>
                </a:solidFill>
                <a:latin typeface="微软雅黑"/>
                <a:cs typeface="微软雅黑"/>
              </a:rPr>
              <a:t>放</a:t>
            </a:r>
            <a:endParaRPr sz="1400">
              <a:latin typeface="微软雅黑"/>
              <a:cs typeface="微软雅黑"/>
            </a:endParaRPr>
          </a:p>
          <a:p>
            <a:pPr marL="12700">
              <a:lnSpc>
                <a:spcPct val="100000"/>
              </a:lnSpc>
              <a:spcBef>
                <a:spcPts val="75"/>
              </a:spcBef>
            </a:pPr>
            <a:r>
              <a:rPr sz="1400" dirty="0">
                <a:latin typeface="微软雅黑"/>
                <a:cs typeface="微软雅黑"/>
              </a:rPr>
              <a:t>可利用消</a:t>
            </a:r>
            <a:r>
              <a:rPr sz="1400" spc="5" dirty="0">
                <a:latin typeface="微软雅黑"/>
                <a:cs typeface="微软雅黑"/>
              </a:rPr>
              <a:t>耗</a:t>
            </a:r>
            <a:r>
              <a:rPr sz="1400" spc="-5" dirty="0">
                <a:latin typeface="微软雅黑"/>
                <a:cs typeface="微软雅黑"/>
              </a:rPr>
              <a:t> </a:t>
            </a:r>
            <a:r>
              <a:rPr sz="1400" spc="-25" dirty="0">
                <a:latin typeface="微软雅黑"/>
                <a:cs typeface="微软雅黑"/>
              </a:rPr>
              <a:t>C</a:t>
            </a:r>
            <a:r>
              <a:rPr sz="1400" spc="-5" dirty="0">
                <a:latin typeface="微软雅黑"/>
                <a:cs typeface="微软雅黑"/>
              </a:rPr>
              <a:t>O</a:t>
            </a:r>
            <a:r>
              <a:rPr sz="1400" dirty="0">
                <a:latin typeface="微软雅黑"/>
                <a:cs typeface="微软雅黑"/>
              </a:rPr>
              <a:t>2</a:t>
            </a:r>
            <a:r>
              <a:rPr sz="1400" spc="-5" dirty="0">
                <a:latin typeface="微软雅黑"/>
                <a:cs typeface="微软雅黑"/>
              </a:rPr>
              <a:t> </a:t>
            </a:r>
            <a:r>
              <a:rPr sz="1400" dirty="0">
                <a:latin typeface="微软雅黑"/>
                <a:cs typeface="微软雅黑"/>
              </a:rPr>
              <a:t>二氧化</a:t>
            </a:r>
            <a:r>
              <a:rPr sz="1400" spc="5" dirty="0">
                <a:latin typeface="微软雅黑"/>
                <a:cs typeface="微软雅黑"/>
              </a:rPr>
              <a:t>碳</a:t>
            </a:r>
            <a:endParaRPr sz="1400">
              <a:latin typeface="微软雅黑"/>
              <a:cs typeface="微软雅黑"/>
            </a:endParaRPr>
          </a:p>
          <a:p>
            <a:pPr marL="12700">
              <a:lnSpc>
                <a:spcPct val="100000"/>
              </a:lnSpc>
              <a:spcBef>
                <a:spcPts val="685"/>
              </a:spcBef>
            </a:pPr>
            <a:r>
              <a:rPr sz="1400" b="1" dirty="0">
                <a:solidFill>
                  <a:srgbClr val="FF0000"/>
                </a:solidFill>
                <a:latin typeface="微软雅黑"/>
                <a:cs typeface="微软雅黑"/>
              </a:rPr>
              <a:t>可回</a:t>
            </a:r>
            <a:r>
              <a:rPr sz="1400" b="1" spc="5" dirty="0">
                <a:solidFill>
                  <a:srgbClr val="FF0000"/>
                </a:solidFill>
                <a:latin typeface="微软雅黑"/>
                <a:cs typeface="微软雅黑"/>
              </a:rPr>
              <a:t>收</a:t>
            </a:r>
            <a:endParaRPr sz="1400">
              <a:latin typeface="微软雅黑"/>
              <a:cs typeface="微软雅黑"/>
            </a:endParaRPr>
          </a:p>
          <a:p>
            <a:pPr marL="12700">
              <a:lnSpc>
                <a:spcPct val="100000"/>
              </a:lnSpc>
              <a:spcBef>
                <a:spcPts val="75"/>
              </a:spcBef>
            </a:pPr>
            <a:r>
              <a:rPr sz="1400" dirty="0">
                <a:latin typeface="微软雅黑"/>
                <a:cs typeface="微软雅黑"/>
              </a:rPr>
              <a:t>可循环利用率</a:t>
            </a:r>
            <a:r>
              <a:rPr sz="1400" spc="5" dirty="0">
                <a:latin typeface="微软雅黑"/>
                <a:cs typeface="微软雅黑"/>
              </a:rPr>
              <a:t>达</a:t>
            </a:r>
            <a:r>
              <a:rPr sz="1400" spc="-5" dirty="0">
                <a:latin typeface="微软雅黑"/>
                <a:cs typeface="微软雅黑"/>
              </a:rPr>
              <a:t> 100</a:t>
            </a:r>
            <a:r>
              <a:rPr sz="1400" spc="5" dirty="0">
                <a:latin typeface="微软雅黑"/>
                <a:cs typeface="微软雅黑"/>
              </a:rPr>
              <a:t>％</a:t>
            </a:r>
            <a:endParaRPr sz="1400">
              <a:latin typeface="微软雅黑"/>
              <a:cs typeface="微软雅黑"/>
            </a:endParaRPr>
          </a:p>
        </p:txBody>
      </p:sp>
      <p:sp>
        <p:nvSpPr>
          <p:cNvPr id="25" name="object 25"/>
          <p:cNvSpPr/>
          <p:nvPr/>
        </p:nvSpPr>
        <p:spPr>
          <a:xfrm>
            <a:off x="7930895" y="1821179"/>
            <a:ext cx="3695700" cy="1723644"/>
          </a:xfrm>
          <a:prstGeom prst="rect">
            <a:avLst/>
          </a:prstGeom>
          <a:blipFill>
            <a:blip r:embed="rId2" cstate="print"/>
            <a:stretch>
              <a:fillRect/>
            </a:stretch>
          </a:blipFill>
        </p:spPr>
        <p:txBody>
          <a:bodyPr wrap="square" lIns="0" tIns="0" rIns="0" bIns="0" rtlCol="0"/>
          <a:lstStyle/>
          <a:p>
            <a:endParaRPr/>
          </a:p>
        </p:txBody>
      </p:sp>
      <p:sp>
        <p:nvSpPr>
          <p:cNvPr id="26" name="object 26"/>
          <p:cNvSpPr/>
          <p:nvPr/>
        </p:nvSpPr>
        <p:spPr>
          <a:xfrm>
            <a:off x="8599551" y="3857244"/>
            <a:ext cx="2703576" cy="2173224"/>
          </a:xfrm>
          <a:prstGeom prst="rect">
            <a:avLst/>
          </a:prstGeom>
          <a:blipFill>
            <a:blip r:embed="rId3" cstate="print"/>
            <a:stretch>
              <a:fillRect/>
            </a:stretch>
          </a:blipFill>
        </p:spPr>
        <p:txBody>
          <a:bodyPr wrap="square" lIns="0" tIns="0" rIns="0" bIns="0" rtlCol="0"/>
          <a:lstStyle/>
          <a:p>
            <a:endParaRPr/>
          </a:p>
        </p:txBody>
      </p:sp>
      <p:sp>
        <p:nvSpPr>
          <p:cNvPr id="28"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29"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核心</a:t>
            </a:r>
            <a:r>
              <a:rPr lang="zh-CN" altLang="en-US" sz="2400" b="0" kern="0" dirty="0">
                <a:solidFill>
                  <a:srgbClr val="FFFFFF"/>
                </a:solidFill>
                <a:latin typeface="微软雅黑" panose="020B0503020204020204" pitchFamily="34" charset="-122"/>
                <a:ea typeface="微软雅黑" panose="020B0503020204020204" pitchFamily="34" charset="-122"/>
                <a:cs typeface="宋体"/>
              </a:rPr>
              <a:t>技术</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776693" y="80632"/>
            <a:ext cx="0" cy="288290"/>
          </a:xfrm>
          <a:custGeom>
            <a:avLst/>
            <a:gdLst/>
            <a:ahLst/>
            <a:cxnLst/>
            <a:rect l="l" t="t" r="r" b="b"/>
            <a:pathLst>
              <a:path h="288290">
                <a:moveTo>
                  <a:pt x="0" y="0"/>
                </a:moveTo>
                <a:lnTo>
                  <a:pt x="0" y="288035"/>
                </a:lnTo>
              </a:path>
            </a:pathLst>
          </a:custGeom>
          <a:ln w="9525">
            <a:solidFill>
              <a:srgbClr val="2C3637"/>
            </a:solidFill>
          </a:ln>
        </p:spPr>
        <p:txBody>
          <a:bodyPr wrap="square" lIns="0" tIns="0" rIns="0" bIns="0" rtlCol="0"/>
          <a:lstStyle/>
          <a:p>
            <a:endParaRPr/>
          </a:p>
        </p:txBody>
      </p:sp>
      <p:sp>
        <p:nvSpPr>
          <p:cNvPr id="16" name="object 16"/>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17" name="object 17"/>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14</a:t>
            </a:r>
            <a:endParaRPr sz="1800">
              <a:latin typeface="微软雅黑"/>
              <a:cs typeface="微软雅黑"/>
            </a:endParaRPr>
          </a:p>
        </p:txBody>
      </p:sp>
      <p:sp>
        <p:nvSpPr>
          <p:cNvPr id="18" name="object 18"/>
          <p:cNvSpPr/>
          <p:nvPr/>
        </p:nvSpPr>
        <p:spPr>
          <a:xfrm>
            <a:off x="4925567" y="653795"/>
            <a:ext cx="1467612" cy="1664207"/>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5654040" y="1990344"/>
            <a:ext cx="1389888" cy="1543811"/>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4803647" y="3157727"/>
            <a:ext cx="1438655" cy="1694688"/>
          </a:xfrm>
          <a:prstGeom prst="rect">
            <a:avLst/>
          </a:prstGeom>
          <a:blipFill>
            <a:blip r:embed="rId4" cstate="print"/>
            <a:stretch>
              <a:fillRect/>
            </a:stretch>
          </a:blipFill>
        </p:spPr>
        <p:txBody>
          <a:bodyPr wrap="square" lIns="0" tIns="0" rIns="0" bIns="0" rtlCol="0"/>
          <a:lstStyle/>
          <a:p>
            <a:endParaRPr/>
          </a:p>
        </p:txBody>
      </p:sp>
      <p:sp>
        <p:nvSpPr>
          <p:cNvPr id="21" name="object 21"/>
          <p:cNvSpPr txBox="1"/>
          <p:nvPr/>
        </p:nvSpPr>
        <p:spPr>
          <a:xfrm>
            <a:off x="4330928" y="4973289"/>
            <a:ext cx="647065" cy="584835"/>
          </a:xfrm>
          <a:prstGeom prst="rect">
            <a:avLst/>
          </a:prstGeom>
        </p:spPr>
        <p:txBody>
          <a:bodyPr vert="horz" wrap="square" lIns="0" tIns="0" rIns="0" bIns="0" rtlCol="0">
            <a:spAutoFit/>
          </a:bodyPr>
          <a:lstStyle/>
          <a:p>
            <a:pPr marL="12700">
              <a:lnSpc>
                <a:spcPct val="100000"/>
              </a:lnSpc>
            </a:pPr>
            <a:r>
              <a:rPr sz="4400" spc="-5" dirty="0">
                <a:solidFill>
                  <a:srgbClr val="7E7E7E"/>
                </a:solidFill>
                <a:latin typeface="Arial"/>
                <a:cs typeface="Arial"/>
              </a:rPr>
              <a:t>0</a:t>
            </a:r>
            <a:r>
              <a:rPr sz="4400" dirty="0">
                <a:solidFill>
                  <a:srgbClr val="7E7E7E"/>
                </a:solidFill>
                <a:latin typeface="Arial"/>
                <a:cs typeface="Arial"/>
              </a:rPr>
              <a:t>7</a:t>
            </a:r>
            <a:endParaRPr sz="4400">
              <a:latin typeface="Arial"/>
              <a:cs typeface="Arial"/>
            </a:endParaRPr>
          </a:p>
        </p:txBody>
      </p:sp>
      <p:sp>
        <p:nvSpPr>
          <p:cNvPr id="22" name="object 22"/>
          <p:cNvSpPr txBox="1"/>
          <p:nvPr/>
        </p:nvSpPr>
        <p:spPr>
          <a:xfrm>
            <a:off x="2034641" y="4903538"/>
            <a:ext cx="2082800" cy="528320"/>
          </a:xfrm>
          <a:prstGeom prst="rect">
            <a:avLst/>
          </a:prstGeom>
        </p:spPr>
        <p:txBody>
          <a:bodyPr vert="horz" wrap="square" lIns="0" tIns="0" rIns="0" bIns="0" rtlCol="0">
            <a:spAutoFit/>
          </a:bodyPr>
          <a:lstStyle/>
          <a:p>
            <a:pPr marL="12700">
              <a:lnSpc>
                <a:spcPct val="100000"/>
              </a:lnSpc>
            </a:pPr>
            <a:r>
              <a:rPr sz="1800" b="1" dirty="0">
                <a:solidFill>
                  <a:srgbClr val="585858"/>
                </a:solidFill>
                <a:latin typeface="微软雅黑"/>
                <a:cs typeface="微软雅黑"/>
              </a:rPr>
              <a:t>建筑零垃圾循环利用</a:t>
            </a:r>
            <a:endParaRPr sz="1800">
              <a:latin typeface="微软雅黑"/>
              <a:cs typeface="微软雅黑"/>
            </a:endParaRPr>
          </a:p>
          <a:p>
            <a:pPr marL="646430">
              <a:lnSpc>
                <a:spcPct val="100000"/>
              </a:lnSpc>
            </a:pPr>
            <a:r>
              <a:rPr sz="1800" b="1" dirty="0">
                <a:solidFill>
                  <a:srgbClr val="585858"/>
                </a:solidFill>
                <a:latin typeface="微软雅黑"/>
                <a:cs typeface="微软雅黑"/>
              </a:rPr>
              <a:t>率—</a:t>
            </a:r>
            <a:r>
              <a:rPr sz="1800" b="1" dirty="0">
                <a:solidFill>
                  <a:srgbClr val="00AF50"/>
                </a:solidFill>
                <a:latin typeface="微软雅黑"/>
                <a:cs typeface="微软雅黑"/>
              </a:rPr>
              <a:t>达</a:t>
            </a:r>
            <a:r>
              <a:rPr sz="1800" b="1" spc="-5" dirty="0">
                <a:solidFill>
                  <a:srgbClr val="00AF50"/>
                </a:solidFill>
                <a:latin typeface="微软雅黑"/>
                <a:cs typeface="微软雅黑"/>
              </a:rPr>
              <a:t>100 </a:t>
            </a:r>
            <a:r>
              <a:rPr sz="1800" dirty="0">
                <a:solidFill>
                  <a:srgbClr val="00AF50"/>
                </a:solidFill>
                <a:latin typeface="微软雅黑"/>
                <a:cs typeface="微软雅黑"/>
              </a:rPr>
              <a:t>％</a:t>
            </a:r>
            <a:endParaRPr sz="1800">
              <a:latin typeface="微软雅黑"/>
              <a:cs typeface="微软雅黑"/>
            </a:endParaRPr>
          </a:p>
        </p:txBody>
      </p:sp>
      <p:sp>
        <p:nvSpPr>
          <p:cNvPr id="23" name="object 23"/>
          <p:cNvSpPr/>
          <p:nvPr/>
        </p:nvSpPr>
        <p:spPr>
          <a:xfrm>
            <a:off x="5504688" y="4603115"/>
            <a:ext cx="1487296" cy="1536700"/>
          </a:xfrm>
          <a:prstGeom prst="rect">
            <a:avLst/>
          </a:prstGeom>
          <a:blipFill>
            <a:blip r:embed="rId5" cstate="print"/>
            <a:stretch>
              <a:fillRect/>
            </a:stretch>
          </a:blipFill>
        </p:spPr>
        <p:txBody>
          <a:bodyPr wrap="square" lIns="0" tIns="0" rIns="0" bIns="0" rtlCol="0"/>
          <a:lstStyle/>
          <a:p>
            <a:endParaRPr/>
          </a:p>
        </p:txBody>
      </p:sp>
      <p:sp>
        <p:nvSpPr>
          <p:cNvPr id="24" name="object 24"/>
          <p:cNvSpPr/>
          <p:nvPr/>
        </p:nvSpPr>
        <p:spPr>
          <a:xfrm>
            <a:off x="7464425" y="625475"/>
            <a:ext cx="2513965" cy="657225"/>
          </a:xfrm>
          <a:custGeom>
            <a:avLst/>
            <a:gdLst/>
            <a:ahLst/>
            <a:cxnLst/>
            <a:rect l="l" t="t" r="r" b="b"/>
            <a:pathLst>
              <a:path w="2513965" h="657225">
                <a:moveTo>
                  <a:pt x="2278938" y="654189"/>
                </a:moveTo>
                <a:lnTo>
                  <a:pt x="2211044" y="654189"/>
                </a:lnTo>
                <a:lnTo>
                  <a:pt x="2239429" y="581456"/>
                </a:lnTo>
                <a:lnTo>
                  <a:pt x="2359190" y="581456"/>
                </a:lnTo>
                <a:lnTo>
                  <a:pt x="2360649" y="591019"/>
                </a:lnTo>
                <a:lnTo>
                  <a:pt x="2302548" y="591019"/>
                </a:lnTo>
                <a:lnTo>
                  <a:pt x="2278938" y="654189"/>
                </a:lnTo>
                <a:close/>
              </a:path>
              <a:path w="2513965" h="657225">
                <a:moveTo>
                  <a:pt x="2440660" y="654189"/>
                </a:moveTo>
                <a:lnTo>
                  <a:pt x="2382951" y="654189"/>
                </a:lnTo>
                <a:lnTo>
                  <a:pt x="2369210" y="581456"/>
                </a:lnTo>
                <a:lnTo>
                  <a:pt x="2427389" y="581456"/>
                </a:lnTo>
                <a:lnTo>
                  <a:pt x="2440660" y="654189"/>
                </a:lnTo>
                <a:close/>
              </a:path>
              <a:path w="2513965" h="657225">
                <a:moveTo>
                  <a:pt x="2513965" y="654189"/>
                </a:moveTo>
                <a:lnTo>
                  <a:pt x="2454859" y="654189"/>
                </a:lnTo>
                <a:lnTo>
                  <a:pt x="2438971" y="581456"/>
                </a:lnTo>
                <a:lnTo>
                  <a:pt x="2497759" y="581456"/>
                </a:lnTo>
                <a:lnTo>
                  <a:pt x="2513965" y="654189"/>
                </a:lnTo>
                <a:close/>
              </a:path>
              <a:path w="2513965" h="657225">
                <a:moveTo>
                  <a:pt x="2370289" y="654189"/>
                </a:moveTo>
                <a:lnTo>
                  <a:pt x="2309495" y="654189"/>
                </a:lnTo>
                <a:lnTo>
                  <a:pt x="2302548" y="591019"/>
                </a:lnTo>
                <a:lnTo>
                  <a:pt x="2360649" y="591019"/>
                </a:lnTo>
                <a:lnTo>
                  <a:pt x="2370289" y="654189"/>
                </a:lnTo>
                <a:close/>
              </a:path>
              <a:path w="2513965" h="657225">
                <a:moveTo>
                  <a:pt x="811085" y="654837"/>
                </a:moveTo>
                <a:lnTo>
                  <a:pt x="635012" y="654837"/>
                </a:lnTo>
                <a:lnTo>
                  <a:pt x="635012" y="626592"/>
                </a:lnTo>
                <a:lnTo>
                  <a:pt x="759853" y="626592"/>
                </a:lnTo>
                <a:lnTo>
                  <a:pt x="787323" y="563105"/>
                </a:lnTo>
                <a:lnTo>
                  <a:pt x="760933" y="563105"/>
                </a:lnTo>
                <a:lnTo>
                  <a:pt x="776211" y="410768"/>
                </a:lnTo>
                <a:lnTo>
                  <a:pt x="635787" y="410768"/>
                </a:lnTo>
                <a:lnTo>
                  <a:pt x="635787" y="382536"/>
                </a:lnTo>
                <a:lnTo>
                  <a:pt x="933767" y="382536"/>
                </a:lnTo>
                <a:lnTo>
                  <a:pt x="932153" y="413003"/>
                </a:lnTo>
                <a:lnTo>
                  <a:pt x="833158" y="413003"/>
                </a:lnTo>
                <a:lnTo>
                  <a:pt x="824356" y="511911"/>
                </a:lnTo>
                <a:lnTo>
                  <a:pt x="867867" y="511911"/>
                </a:lnTo>
                <a:lnTo>
                  <a:pt x="811085" y="654837"/>
                </a:lnTo>
                <a:close/>
              </a:path>
              <a:path w="2513965" h="657225">
                <a:moveTo>
                  <a:pt x="734542" y="484949"/>
                </a:moveTo>
                <a:lnTo>
                  <a:pt x="668502" y="484949"/>
                </a:lnTo>
                <a:lnTo>
                  <a:pt x="673747" y="410768"/>
                </a:lnTo>
                <a:lnTo>
                  <a:pt x="739482" y="410768"/>
                </a:lnTo>
                <a:lnTo>
                  <a:pt x="734542" y="484949"/>
                </a:lnTo>
                <a:close/>
              </a:path>
              <a:path w="2513965" h="657225">
                <a:moveTo>
                  <a:pt x="924204" y="563105"/>
                </a:moveTo>
                <a:lnTo>
                  <a:pt x="865873" y="563105"/>
                </a:lnTo>
                <a:lnTo>
                  <a:pt x="875741" y="413003"/>
                </a:lnTo>
                <a:lnTo>
                  <a:pt x="932153" y="413003"/>
                </a:lnTo>
                <a:lnTo>
                  <a:pt x="924204" y="563105"/>
                </a:lnTo>
                <a:close/>
              </a:path>
              <a:path w="2513965" h="657225">
                <a:moveTo>
                  <a:pt x="757999" y="513181"/>
                </a:moveTo>
                <a:lnTo>
                  <a:pt x="637171" y="513181"/>
                </a:lnTo>
                <a:lnTo>
                  <a:pt x="637171" y="484949"/>
                </a:lnTo>
                <a:lnTo>
                  <a:pt x="757999" y="484949"/>
                </a:lnTo>
                <a:lnTo>
                  <a:pt x="757999" y="513181"/>
                </a:lnTo>
                <a:close/>
              </a:path>
              <a:path w="2513965" h="657225">
                <a:moveTo>
                  <a:pt x="724979" y="626592"/>
                </a:moveTo>
                <a:lnTo>
                  <a:pt x="658774" y="626592"/>
                </a:lnTo>
                <a:lnTo>
                  <a:pt x="666648" y="513181"/>
                </a:lnTo>
                <a:lnTo>
                  <a:pt x="732535" y="513181"/>
                </a:lnTo>
                <a:lnTo>
                  <a:pt x="724979" y="626592"/>
                </a:lnTo>
                <a:close/>
              </a:path>
              <a:path w="2513965" h="657225">
                <a:moveTo>
                  <a:pt x="934694" y="654837"/>
                </a:moveTo>
                <a:lnTo>
                  <a:pt x="843330" y="654837"/>
                </a:lnTo>
                <a:lnTo>
                  <a:pt x="855065" y="572198"/>
                </a:lnTo>
                <a:lnTo>
                  <a:pt x="913853" y="572198"/>
                </a:lnTo>
                <a:lnTo>
                  <a:pt x="906449" y="626440"/>
                </a:lnTo>
                <a:lnTo>
                  <a:pt x="934694" y="626440"/>
                </a:lnTo>
                <a:lnTo>
                  <a:pt x="934694" y="654837"/>
                </a:lnTo>
                <a:close/>
              </a:path>
              <a:path w="2513965" h="657225">
                <a:moveTo>
                  <a:pt x="148602" y="428155"/>
                </a:moveTo>
                <a:lnTo>
                  <a:pt x="94907" y="428155"/>
                </a:lnTo>
                <a:lnTo>
                  <a:pt x="100926" y="416356"/>
                </a:lnTo>
                <a:lnTo>
                  <a:pt x="10807" y="416356"/>
                </a:lnTo>
                <a:lnTo>
                  <a:pt x="28397" y="376478"/>
                </a:lnTo>
                <a:lnTo>
                  <a:pt x="85648" y="376478"/>
                </a:lnTo>
                <a:lnTo>
                  <a:pt x="79311" y="390194"/>
                </a:lnTo>
                <a:lnTo>
                  <a:pt x="157708" y="390194"/>
                </a:lnTo>
                <a:lnTo>
                  <a:pt x="157708" y="409016"/>
                </a:lnTo>
                <a:lnTo>
                  <a:pt x="148602" y="428155"/>
                </a:lnTo>
                <a:close/>
              </a:path>
              <a:path w="2513965" h="657225">
                <a:moveTo>
                  <a:pt x="297675" y="492607"/>
                </a:moveTo>
                <a:lnTo>
                  <a:pt x="240728" y="492607"/>
                </a:lnTo>
                <a:lnTo>
                  <a:pt x="247370" y="411568"/>
                </a:lnTo>
                <a:lnTo>
                  <a:pt x="166966" y="411568"/>
                </a:lnTo>
                <a:lnTo>
                  <a:pt x="166966" y="383171"/>
                </a:lnTo>
                <a:lnTo>
                  <a:pt x="303847" y="383171"/>
                </a:lnTo>
                <a:lnTo>
                  <a:pt x="297675" y="492607"/>
                </a:lnTo>
                <a:close/>
              </a:path>
              <a:path w="2513965" h="657225">
                <a:moveTo>
                  <a:pt x="216661" y="492607"/>
                </a:moveTo>
                <a:lnTo>
                  <a:pt x="165582" y="492607"/>
                </a:lnTo>
                <a:lnTo>
                  <a:pt x="184403" y="411568"/>
                </a:lnTo>
                <a:lnTo>
                  <a:pt x="233476" y="411568"/>
                </a:lnTo>
                <a:lnTo>
                  <a:pt x="216661" y="492607"/>
                </a:lnTo>
                <a:close/>
              </a:path>
              <a:path w="2513965" h="657225">
                <a:moveTo>
                  <a:pt x="48450" y="654507"/>
                </a:moveTo>
                <a:lnTo>
                  <a:pt x="2311" y="654507"/>
                </a:lnTo>
                <a:lnTo>
                  <a:pt x="18211" y="428155"/>
                </a:lnTo>
                <a:lnTo>
                  <a:pt x="166966" y="428155"/>
                </a:lnTo>
                <a:lnTo>
                  <a:pt x="165934" y="456399"/>
                </a:lnTo>
                <a:lnTo>
                  <a:pt x="62344" y="456399"/>
                </a:lnTo>
                <a:lnTo>
                  <a:pt x="60032" y="490207"/>
                </a:lnTo>
                <a:lnTo>
                  <a:pt x="164697" y="490207"/>
                </a:lnTo>
                <a:lnTo>
                  <a:pt x="163723" y="516851"/>
                </a:lnTo>
                <a:lnTo>
                  <a:pt x="58178" y="516851"/>
                </a:lnTo>
                <a:lnTo>
                  <a:pt x="55245" y="557530"/>
                </a:lnTo>
                <a:lnTo>
                  <a:pt x="162203" y="557530"/>
                </a:lnTo>
                <a:lnTo>
                  <a:pt x="161569" y="575233"/>
                </a:lnTo>
                <a:lnTo>
                  <a:pt x="302768" y="575233"/>
                </a:lnTo>
                <a:lnTo>
                  <a:pt x="302768" y="583691"/>
                </a:lnTo>
                <a:lnTo>
                  <a:pt x="53390" y="583691"/>
                </a:lnTo>
                <a:lnTo>
                  <a:pt x="48450" y="654507"/>
                </a:lnTo>
                <a:close/>
              </a:path>
              <a:path w="2513965" h="657225">
                <a:moveTo>
                  <a:pt x="108483" y="490207"/>
                </a:moveTo>
                <a:lnTo>
                  <a:pt x="70370" y="490207"/>
                </a:lnTo>
                <a:lnTo>
                  <a:pt x="72224" y="456399"/>
                </a:lnTo>
                <a:lnTo>
                  <a:pt x="110185" y="456399"/>
                </a:lnTo>
                <a:lnTo>
                  <a:pt x="108483" y="490207"/>
                </a:lnTo>
                <a:close/>
              </a:path>
              <a:path w="2513965" h="657225">
                <a:moveTo>
                  <a:pt x="164697" y="490207"/>
                </a:moveTo>
                <a:lnTo>
                  <a:pt x="118516" y="490207"/>
                </a:lnTo>
                <a:lnTo>
                  <a:pt x="120053" y="456399"/>
                </a:lnTo>
                <a:lnTo>
                  <a:pt x="165934" y="456399"/>
                </a:lnTo>
                <a:lnTo>
                  <a:pt x="164697" y="490207"/>
                </a:lnTo>
                <a:close/>
              </a:path>
              <a:path w="2513965" h="657225">
                <a:moveTo>
                  <a:pt x="274218" y="516851"/>
                </a:moveTo>
                <a:lnTo>
                  <a:pt x="210947" y="516851"/>
                </a:lnTo>
                <a:lnTo>
                  <a:pt x="211874" y="499300"/>
                </a:lnTo>
                <a:lnTo>
                  <a:pt x="275145" y="499300"/>
                </a:lnTo>
                <a:lnTo>
                  <a:pt x="274218" y="516851"/>
                </a:lnTo>
                <a:close/>
              </a:path>
              <a:path w="2513965" h="657225">
                <a:moveTo>
                  <a:pt x="300139" y="537908"/>
                </a:moveTo>
                <a:lnTo>
                  <a:pt x="162953" y="537908"/>
                </a:lnTo>
                <a:lnTo>
                  <a:pt x="171907" y="503770"/>
                </a:lnTo>
                <a:lnTo>
                  <a:pt x="204927" y="503770"/>
                </a:lnTo>
                <a:lnTo>
                  <a:pt x="201688" y="516851"/>
                </a:lnTo>
                <a:lnTo>
                  <a:pt x="300139" y="516851"/>
                </a:lnTo>
                <a:lnTo>
                  <a:pt x="300139" y="537908"/>
                </a:lnTo>
                <a:close/>
              </a:path>
              <a:path w="2513965" h="657225">
                <a:moveTo>
                  <a:pt x="105092" y="557530"/>
                </a:moveTo>
                <a:lnTo>
                  <a:pt x="66509" y="557530"/>
                </a:lnTo>
                <a:lnTo>
                  <a:pt x="68821" y="516851"/>
                </a:lnTo>
                <a:lnTo>
                  <a:pt x="107099" y="516851"/>
                </a:lnTo>
                <a:lnTo>
                  <a:pt x="105092" y="557530"/>
                </a:lnTo>
                <a:close/>
              </a:path>
              <a:path w="2513965" h="657225">
                <a:moveTo>
                  <a:pt x="162203" y="557530"/>
                </a:moveTo>
                <a:lnTo>
                  <a:pt x="115277" y="557530"/>
                </a:lnTo>
                <a:lnTo>
                  <a:pt x="117284" y="516851"/>
                </a:lnTo>
                <a:lnTo>
                  <a:pt x="163723" y="516851"/>
                </a:lnTo>
                <a:lnTo>
                  <a:pt x="162953" y="537908"/>
                </a:lnTo>
                <a:lnTo>
                  <a:pt x="300139" y="537908"/>
                </a:lnTo>
                <a:lnTo>
                  <a:pt x="300139" y="545084"/>
                </a:lnTo>
                <a:lnTo>
                  <a:pt x="162648" y="545084"/>
                </a:lnTo>
                <a:lnTo>
                  <a:pt x="162203" y="557530"/>
                </a:lnTo>
                <a:close/>
              </a:path>
              <a:path w="2513965" h="657225">
                <a:moveTo>
                  <a:pt x="271437" y="575233"/>
                </a:moveTo>
                <a:lnTo>
                  <a:pt x="207403" y="575233"/>
                </a:lnTo>
                <a:lnTo>
                  <a:pt x="209092" y="545084"/>
                </a:lnTo>
                <a:lnTo>
                  <a:pt x="272834" y="545084"/>
                </a:lnTo>
                <a:lnTo>
                  <a:pt x="271437" y="575233"/>
                </a:lnTo>
                <a:close/>
              </a:path>
              <a:path w="2513965" h="657225">
                <a:moveTo>
                  <a:pt x="100152" y="654507"/>
                </a:moveTo>
                <a:lnTo>
                  <a:pt x="61112" y="654507"/>
                </a:lnTo>
                <a:lnTo>
                  <a:pt x="65125" y="583691"/>
                </a:lnTo>
                <a:lnTo>
                  <a:pt x="103695" y="583691"/>
                </a:lnTo>
                <a:lnTo>
                  <a:pt x="100152" y="654507"/>
                </a:lnTo>
                <a:close/>
              </a:path>
              <a:path w="2513965" h="657225">
                <a:moveTo>
                  <a:pt x="158635" y="654507"/>
                </a:moveTo>
                <a:lnTo>
                  <a:pt x="110794" y="654507"/>
                </a:lnTo>
                <a:lnTo>
                  <a:pt x="114033" y="583691"/>
                </a:lnTo>
                <a:lnTo>
                  <a:pt x="302768" y="583691"/>
                </a:lnTo>
                <a:lnTo>
                  <a:pt x="302768" y="603465"/>
                </a:lnTo>
                <a:lnTo>
                  <a:pt x="160489" y="603465"/>
                </a:lnTo>
                <a:lnTo>
                  <a:pt x="158635" y="654507"/>
                </a:lnTo>
                <a:close/>
              </a:path>
              <a:path w="2513965" h="657225">
                <a:moveTo>
                  <a:pt x="267589" y="654507"/>
                </a:moveTo>
                <a:lnTo>
                  <a:pt x="202615" y="654507"/>
                </a:lnTo>
                <a:lnTo>
                  <a:pt x="205701" y="603465"/>
                </a:lnTo>
                <a:lnTo>
                  <a:pt x="270052" y="603465"/>
                </a:lnTo>
                <a:lnTo>
                  <a:pt x="267589" y="654507"/>
                </a:lnTo>
                <a:close/>
              </a:path>
              <a:path w="2513965" h="657225">
                <a:moveTo>
                  <a:pt x="2114905" y="388924"/>
                </a:moveTo>
                <a:lnTo>
                  <a:pt x="2039137" y="388924"/>
                </a:lnTo>
                <a:lnTo>
                  <a:pt x="2044992" y="376631"/>
                </a:lnTo>
                <a:lnTo>
                  <a:pt x="2120925" y="376631"/>
                </a:lnTo>
                <a:lnTo>
                  <a:pt x="2114905" y="388924"/>
                </a:lnTo>
                <a:close/>
              </a:path>
              <a:path w="2513965" h="657225">
                <a:moveTo>
                  <a:pt x="1989260" y="426719"/>
                </a:moveTo>
                <a:lnTo>
                  <a:pt x="1927567" y="426719"/>
                </a:lnTo>
                <a:lnTo>
                  <a:pt x="1930336" y="388924"/>
                </a:lnTo>
                <a:lnTo>
                  <a:pt x="2199309" y="388924"/>
                </a:lnTo>
                <a:lnTo>
                  <a:pt x="2199309" y="417156"/>
                </a:lnTo>
                <a:lnTo>
                  <a:pt x="1989899" y="417156"/>
                </a:lnTo>
                <a:lnTo>
                  <a:pt x="1989260" y="426719"/>
                </a:lnTo>
                <a:close/>
              </a:path>
              <a:path w="2513965" h="657225">
                <a:moveTo>
                  <a:pt x="1901329" y="625157"/>
                </a:moveTo>
                <a:lnTo>
                  <a:pt x="1901329" y="581609"/>
                </a:lnTo>
                <a:lnTo>
                  <a:pt x="1917217" y="571881"/>
                </a:lnTo>
                <a:lnTo>
                  <a:pt x="1924634" y="468515"/>
                </a:lnTo>
                <a:lnTo>
                  <a:pt x="1901329" y="454634"/>
                </a:lnTo>
                <a:lnTo>
                  <a:pt x="1901329" y="411086"/>
                </a:lnTo>
                <a:lnTo>
                  <a:pt x="1927567" y="426719"/>
                </a:lnTo>
                <a:lnTo>
                  <a:pt x="1989260" y="426719"/>
                </a:lnTo>
                <a:lnTo>
                  <a:pt x="1976523" y="617347"/>
                </a:lnTo>
                <a:lnTo>
                  <a:pt x="1913826" y="617347"/>
                </a:lnTo>
                <a:lnTo>
                  <a:pt x="1901329" y="625157"/>
                </a:lnTo>
                <a:close/>
              </a:path>
              <a:path w="2513965" h="657225">
                <a:moveTo>
                  <a:pt x="2175090" y="468363"/>
                </a:moveTo>
                <a:lnTo>
                  <a:pt x="2107806" y="468363"/>
                </a:lnTo>
                <a:lnTo>
                  <a:pt x="2124163" y="448894"/>
                </a:lnTo>
                <a:lnTo>
                  <a:pt x="1994992" y="448894"/>
                </a:lnTo>
                <a:lnTo>
                  <a:pt x="1994992" y="427050"/>
                </a:lnTo>
                <a:lnTo>
                  <a:pt x="2195144" y="427050"/>
                </a:lnTo>
                <a:lnTo>
                  <a:pt x="2195144" y="442353"/>
                </a:lnTo>
                <a:lnTo>
                  <a:pt x="2175090" y="468363"/>
                </a:lnTo>
                <a:close/>
              </a:path>
              <a:path w="2513965" h="657225">
                <a:moveTo>
                  <a:pt x="2077250" y="468363"/>
                </a:moveTo>
                <a:lnTo>
                  <a:pt x="2018614" y="468363"/>
                </a:lnTo>
                <a:lnTo>
                  <a:pt x="2011972" y="455117"/>
                </a:lnTo>
                <a:lnTo>
                  <a:pt x="2070925" y="455117"/>
                </a:lnTo>
                <a:lnTo>
                  <a:pt x="2077250" y="468363"/>
                </a:lnTo>
                <a:close/>
              </a:path>
              <a:path w="2513965" h="657225">
                <a:moveTo>
                  <a:pt x="2039289" y="654189"/>
                </a:moveTo>
                <a:lnTo>
                  <a:pt x="1981568" y="654189"/>
                </a:lnTo>
                <a:lnTo>
                  <a:pt x="1997621" y="468363"/>
                </a:lnTo>
                <a:lnTo>
                  <a:pt x="2194064" y="468363"/>
                </a:lnTo>
                <a:lnTo>
                  <a:pt x="2193175" y="492290"/>
                </a:lnTo>
                <a:lnTo>
                  <a:pt x="2051481" y="492290"/>
                </a:lnTo>
                <a:lnTo>
                  <a:pt x="2049475" y="519087"/>
                </a:lnTo>
                <a:lnTo>
                  <a:pt x="2192179" y="519087"/>
                </a:lnTo>
                <a:lnTo>
                  <a:pt x="2191290" y="543013"/>
                </a:lnTo>
                <a:lnTo>
                  <a:pt x="2047621" y="543013"/>
                </a:lnTo>
                <a:lnTo>
                  <a:pt x="2045309" y="573633"/>
                </a:lnTo>
                <a:lnTo>
                  <a:pt x="2190152" y="573633"/>
                </a:lnTo>
                <a:lnTo>
                  <a:pt x="2189263" y="597560"/>
                </a:lnTo>
                <a:lnTo>
                  <a:pt x="2043607" y="597560"/>
                </a:lnTo>
                <a:lnTo>
                  <a:pt x="2039289" y="654189"/>
                </a:lnTo>
                <a:close/>
              </a:path>
              <a:path w="2513965" h="657225">
                <a:moveTo>
                  <a:pt x="2118448" y="519087"/>
                </a:moveTo>
                <a:lnTo>
                  <a:pt x="2066290" y="519087"/>
                </a:lnTo>
                <a:lnTo>
                  <a:pt x="2067839" y="492290"/>
                </a:lnTo>
                <a:lnTo>
                  <a:pt x="2119680" y="492290"/>
                </a:lnTo>
                <a:lnTo>
                  <a:pt x="2118448" y="519087"/>
                </a:lnTo>
                <a:close/>
              </a:path>
              <a:path w="2513965" h="657225">
                <a:moveTo>
                  <a:pt x="2192179" y="519087"/>
                </a:moveTo>
                <a:lnTo>
                  <a:pt x="2136813" y="519087"/>
                </a:lnTo>
                <a:lnTo>
                  <a:pt x="2138045" y="492290"/>
                </a:lnTo>
                <a:lnTo>
                  <a:pt x="2193175" y="492290"/>
                </a:lnTo>
                <a:lnTo>
                  <a:pt x="2192179" y="519087"/>
                </a:lnTo>
                <a:close/>
              </a:path>
              <a:path w="2513965" h="657225">
                <a:moveTo>
                  <a:pt x="2115832" y="573633"/>
                </a:moveTo>
                <a:lnTo>
                  <a:pt x="2063203" y="573633"/>
                </a:lnTo>
                <a:lnTo>
                  <a:pt x="2064905" y="543013"/>
                </a:lnTo>
                <a:lnTo>
                  <a:pt x="2117217" y="543013"/>
                </a:lnTo>
                <a:lnTo>
                  <a:pt x="2115832" y="573633"/>
                </a:lnTo>
                <a:close/>
              </a:path>
              <a:path w="2513965" h="657225">
                <a:moveTo>
                  <a:pt x="2190152" y="573633"/>
                </a:moveTo>
                <a:lnTo>
                  <a:pt x="2134349" y="573633"/>
                </a:lnTo>
                <a:lnTo>
                  <a:pt x="2135733" y="543013"/>
                </a:lnTo>
                <a:lnTo>
                  <a:pt x="2191290" y="543013"/>
                </a:lnTo>
                <a:lnTo>
                  <a:pt x="2190152" y="573633"/>
                </a:lnTo>
                <a:close/>
              </a:path>
              <a:path w="2513965" h="657225">
                <a:moveTo>
                  <a:pt x="2111971" y="654189"/>
                </a:moveTo>
                <a:lnTo>
                  <a:pt x="2058581" y="654189"/>
                </a:lnTo>
                <a:lnTo>
                  <a:pt x="2061819" y="597560"/>
                </a:lnTo>
                <a:lnTo>
                  <a:pt x="2114753" y="597560"/>
                </a:lnTo>
                <a:lnTo>
                  <a:pt x="2111971" y="654189"/>
                </a:lnTo>
                <a:close/>
              </a:path>
              <a:path w="2513965" h="657225">
                <a:moveTo>
                  <a:pt x="2187117" y="655307"/>
                </a:moveTo>
                <a:lnTo>
                  <a:pt x="2130640" y="655307"/>
                </a:lnTo>
                <a:lnTo>
                  <a:pt x="2133269" y="597560"/>
                </a:lnTo>
                <a:lnTo>
                  <a:pt x="2189263" y="597560"/>
                </a:lnTo>
                <a:lnTo>
                  <a:pt x="2187117" y="655307"/>
                </a:lnTo>
                <a:close/>
              </a:path>
              <a:path w="2513965" h="657225">
                <a:moveTo>
                  <a:pt x="1973859" y="657225"/>
                </a:moveTo>
                <a:lnTo>
                  <a:pt x="1911045" y="657225"/>
                </a:lnTo>
                <a:lnTo>
                  <a:pt x="1913826" y="617347"/>
                </a:lnTo>
                <a:lnTo>
                  <a:pt x="1976523" y="617347"/>
                </a:lnTo>
                <a:lnTo>
                  <a:pt x="1973859" y="657225"/>
                </a:lnTo>
                <a:close/>
              </a:path>
              <a:path w="2513965" h="657225">
                <a:moveTo>
                  <a:pt x="1091946" y="390359"/>
                </a:moveTo>
                <a:lnTo>
                  <a:pt x="1006906" y="390359"/>
                </a:lnTo>
                <a:lnTo>
                  <a:pt x="1018019" y="375996"/>
                </a:lnTo>
                <a:lnTo>
                  <a:pt x="1102741" y="375996"/>
                </a:lnTo>
                <a:lnTo>
                  <a:pt x="1091946" y="390359"/>
                </a:lnTo>
                <a:close/>
              </a:path>
              <a:path w="2513965" h="657225">
                <a:moveTo>
                  <a:pt x="1249337" y="420827"/>
                </a:moveTo>
                <a:lnTo>
                  <a:pt x="953058" y="420827"/>
                </a:lnTo>
                <a:lnTo>
                  <a:pt x="953058" y="390359"/>
                </a:lnTo>
                <a:lnTo>
                  <a:pt x="1249337" y="390359"/>
                </a:lnTo>
                <a:lnTo>
                  <a:pt x="1249337" y="420827"/>
                </a:lnTo>
                <a:close/>
              </a:path>
              <a:path w="2513965" h="657225">
                <a:moveTo>
                  <a:pt x="1034376" y="654507"/>
                </a:moveTo>
                <a:lnTo>
                  <a:pt x="957681" y="654507"/>
                </a:lnTo>
                <a:lnTo>
                  <a:pt x="985151" y="452564"/>
                </a:lnTo>
                <a:lnTo>
                  <a:pt x="958913" y="452564"/>
                </a:lnTo>
                <a:lnTo>
                  <a:pt x="983462" y="420827"/>
                </a:lnTo>
                <a:lnTo>
                  <a:pt x="1068946" y="420827"/>
                </a:lnTo>
                <a:lnTo>
                  <a:pt x="1047496" y="449211"/>
                </a:lnTo>
                <a:lnTo>
                  <a:pt x="1237615" y="449211"/>
                </a:lnTo>
                <a:lnTo>
                  <a:pt x="1235988" y="479678"/>
                </a:lnTo>
                <a:lnTo>
                  <a:pt x="1056754" y="479678"/>
                </a:lnTo>
                <a:lnTo>
                  <a:pt x="1053363" y="506806"/>
                </a:lnTo>
                <a:lnTo>
                  <a:pt x="1234540" y="506806"/>
                </a:lnTo>
                <a:lnTo>
                  <a:pt x="1233032" y="535038"/>
                </a:lnTo>
                <a:lnTo>
                  <a:pt x="1049654" y="535038"/>
                </a:lnTo>
                <a:lnTo>
                  <a:pt x="1045641" y="567575"/>
                </a:lnTo>
                <a:lnTo>
                  <a:pt x="1231295" y="567575"/>
                </a:lnTo>
                <a:lnTo>
                  <a:pt x="1229788" y="595807"/>
                </a:lnTo>
                <a:lnTo>
                  <a:pt x="1041946" y="595807"/>
                </a:lnTo>
                <a:lnTo>
                  <a:pt x="1034376" y="654507"/>
                </a:lnTo>
                <a:close/>
              </a:path>
              <a:path w="2513965" h="657225">
                <a:moveTo>
                  <a:pt x="1234540" y="506806"/>
                </a:moveTo>
                <a:lnTo>
                  <a:pt x="1157833" y="506806"/>
                </a:lnTo>
                <a:lnTo>
                  <a:pt x="1159535" y="479678"/>
                </a:lnTo>
                <a:lnTo>
                  <a:pt x="1235988" y="479678"/>
                </a:lnTo>
                <a:lnTo>
                  <a:pt x="1234540" y="506806"/>
                </a:lnTo>
                <a:close/>
              </a:path>
              <a:path w="2513965" h="657225">
                <a:moveTo>
                  <a:pt x="1231295" y="567575"/>
                </a:moveTo>
                <a:lnTo>
                  <a:pt x="1154125" y="567575"/>
                </a:lnTo>
                <a:lnTo>
                  <a:pt x="1156131" y="535038"/>
                </a:lnTo>
                <a:lnTo>
                  <a:pt x="1233032" y="535038"/>
                </a:lnTo>
                <a:lnTo>
                  <a:pt x="1231295" y="567575"/>
                </a:lnTo>
                <a:close/>
              </a:path>
              <a:path w="2513965" h="657225">
                <a:moveTo>
                  <a:pt x="1226654" y="654507"/>
                </a:moveTo>
                <a:lnTo>
                  <a:pt x="1148880" y="654507"/>
                </a:lnTo>
                <a:lnTo>
                  <a:pt x="1152436" y="595807"/>
                </a:lnTo>
                <a:lnTo>
                  <a:pt x="1229788" y="595807"/>
                </a:lnTo>
                <a:lnTo>
                  <a:pt x="1226654" y="654507"/>
                </a:lnTo>
                <a:close/>
              </a:path>
              <a:path w="2513965" h="657225">
                <a:moveTo>
                  <a:pt x="1882813" y="654189"/>
                </a:moveTo>
                <a:lnTo>
                  <a:pt x="1810283" y="654189"/>
                </a:lnTo>
                <a:lnTo>
                  <a:pt x="1817992" y="477774"/>
                </a:lnTo>
                <a:lnTo>
                  <a:pt x="1583131" y="477774"/>
                </a:lnTo>
                <a:lnTo>
                  <a:pt x="1583131" y="451612"/>
                </a:lnTo>
                <a:lnTo>
                  <a:pt x="1875561" y="451612"/>
                </a:lnTo>
                <a:lnTo>
                  <a:pt x="1867839" y="627392"/>
                </a:lnTo>
                <a:lnTo>
                  <a:pt x="1882813" y="627392"/>
                </a:lnTo>
                <a:lnTo>
                  <a:pt x="1882813" y="654189"/>
                </a:lnTo>
                <a:close/>
              </a:path>
              <a:path w="2513965" h="657225">
                <a:moveTo>
                  <a:pt x="1674787" y="628675"/>
                </a:moveTo>
                <a:lnTo>
                  <a:pt x="1607350" y="628675"/>
                </a:lnTo>
                <a:lnTo>
                  <a:pt x="1618932" y="477774"/>
                </a:lnTo>
                <a:lnTo>
                  <a:pt x="1685899" y="477774"/>
                </a:lnTo>
                <a:lnTo>
                  <a:pt x="1674787" y="628675"/>
                </a:lnTo>
                <a:close/>
              </a:path>
              <a:path w="2513965" h="657225">
                <a:moveTo>
                  <a:pt x="1755343" y="654189"/>
                </a:moveTo>
                <a:lnTo>
                  <a:pt x="1583131" y="654189"/>
                </a:lnTo>
                <a:lnTo>
                  <a:pt x="1583131" y="628675"/>
                </a:lnTo>
                <a:lnTo>
                  <a:pt x="1697786" y="628675"/>
                </a:lnTo>
                <a:lnTo>
                  <a:pt x="1710753" y="477774"/>
                </a:lnTo>
                <a:lnTo>
                  <a:pt x="1768767" y="477774"/>
                </a:lnTo>
                <a:lnTo>
                  <a:pt x="1755343" y="654189"/>
                </a:lnTo>
                <a:close/>
              </a:path>
              <a:path w="2513965" h="657225">
                <a:moveTo>
                  <a:pt x="1809508" y="654189"/>
                </a:moveTo>
                <a:lnTo>
                  <a:pt x="1777568" y="654189"/>
                </a:lnTo>
                <a:lnTo>
                  <a:pt x="1768919" y="488137"/>
                </a:lnTo>
                <a:lnTo>
                  <a:pt x="1801482" y="488137"/>
                </a:lnTo>
                <a:lnTo>
                  <a:pt x="1809508" y="654189"/>
                </a:lnTo>
                <a:close/>
              </a:path>
              <a:path w="2513965" h="657225">
                <a:moveTo>
                  <a:pt x="2387422" y="445223"/>
                </a:moveTo>
                <a:lnTo>
                  <a:pt x="2308415" y="445223"/>
                </a:lnTo>
                <a:lnTo>
                  <a:pt x="2319528" y="375996"/>
                </a:lnTo>
                <a:lnTo>
                  <a:pt x="2398687" y="375996"/>
                </a:lnTo>
                <a:lnTo>
                  <a:pt x="2396528" y="389242"/>
                </a:lnTo>
                <a:lnTo>
                  <a:pt x="2513965" y="389242"/>
                </a:lnTo>
                <a:lnTo>
                  <a:pt x="2513965" y="417474"/>
                </a:lnTo>
                <a:lnTo>
                  <a:pt x="2391905" y="417474"/>
                </a:lnTo>
                <a:lnTo>
                  <a:pt x="2387422" y="445223"/>
                </a:lnTo>
                <a:close/>
              </a:path>
              <a:path w="2513965" h="657225">
                <a:moveTo>
                  <a:pt x="2503474" y="564070"/>
                </a:moveTo>
                <a:lnTo>
                  <a:pt x="2222309" y="564070"/>
                </a:lnTo>
                <a:lnTo>
                  <a:pt x="2243607" y="445223"/>
                </a:lnTo>
                <a:lnTo>
                  <a:pt x="2507018" y="445223"/>
                </a:lnTo>
                <a:lnTo>
                  <a:pt x="2506176" y="473468"/>
                </a:lnTo>
                <a:lnTo>
                  <a:pt x="2311031" y="473468"/>
                </a:lnTo>
                <a:lnTo>
                  <a:pt x="2301316" y="535838"/>
                </a:lnTo>
                <a:lnTo>
                  <a:pt x="2504316" y="535838"/>
                </a:lnTo>
                <a:lnTo>
                  <a:pt x="2503474" y="564070"/>
                </a:lnTo>
                <a:close/>
              </a:path>
              <a:path w="2513965" h="657225">
                <a:moveTo>
                  <a:pt x="2504316" y="535838"/>
                </a:moveTo>
                <a:lnTo>
                  <a:pt x="2431872" y="535838"/>
                </a:lnTo>
                <a:lnTo>
                  <a:pt x="2435415" y="473468"/>
                </a:lnTo>
                <a:lnTo>
                  <a:pt x="2506176" y="473468"/>
                </a:lnTo>
                <a:lnTo>
                  <a:pt x="2504316" y="535838"/>
                </a:lnTo>
                <a:close/>
              </a:path>
              <a:path w="2513965" h="657225">
                <a:moveTo>
                  <a:pt x="1482356" y="388124"/>
                </a:moveTo>
                <a:lnTo>
                  <a:pt x="1418005" y="388124"/>
                </a:lnTo>
                <a:lnTo>
                  <a:pt x="1418780" y="376313"/>
                </a:lnTo>
                <a:lnTo>
                  <a:pt x="1482978" y="376313"/>
                </a:lnTo>
                <a:lnTo>
                  <a:pt x="1482356" y="388124"/>
                </a:lnTo>
                <a:close/>
              </a:path>
              <a:path w="2513965" h="657225">
                <a:moveTo>
                  <a:pt x="1566468" y="653872"/>
                </a:moveTo>
                <a:lnTo>
                  <a:pt x="1265085" y="653872"/>
                </a:lnTo>
                <a:lnTo>
                  <a:pt x="1295946" y="506641"/>
                </a:lnTo>
                <a:lnTo>
                  <a:pt x="1272031" y="506641"/>
                </a:lnTo>
                <a:lnTo>
                  <a:pt x="1272031" y="482231"/>
                </a:lnTo>
                <a:lnTo>
                  <a:pt x="1302423" y="413003"/>
                </a:lnTo>
                <a:lnTo>
                  <a:pt x="1269403" y="413003"/>
                </a:lnTo>
                <a:lnTo>
                  <a:pt x="1269403" y="382536"/>
                </a:lnTo>
                <a:lnTo>
                  <a:pt x="1358595" y="382536"/>
                </a:lnTo>
                <a:lnTo>
                  <a:pt x="1358595" y="407581"/>
                </a:lnTo>
                <a:lnTo>
                  <a:pt x="1331442" y="476021"/>
                </a:lnTo>
                <a:lnTo>
                  <a:pt x="1356283" y="476021"/>
                </a:lnTo>
                <a:lnTo>
                  <a:pt x="1328204" y="623569"/>
                </a:lnTo>
                <a:lnTo>
                  <a:pt x="1566468" y="623569"/>
                </a:lnTo>
                <a:lnTo>
                  <a:pt x="1566468" y="653872"/>
                </a:lnTo>
                <a:close/>
              </a:path>
              <a:path w="2513965" h="657225">
                <a:moveTo>
                  <a:pt x="1555813" y="430555"/>
                </a:moveTo>
                <a:lnTo>
                  <a:pt x="1502117" y="430555"/>
                </a:lnTo>
                <a:lnTo>
                  <a:pt x="1503032" y="414286"/>
                </a:lnTo>
                <a:lnTo>
                  <a:pt x="1364462" y="414286"/>
                </a:lnTo>
                <a:lnTo>
                  <a:pt x="1364462" y="388124"/>
                </a:lnTo>
                <a:lnTo>
                  <a:pt x="1557820" y="388124"/>
                </a:lnTo>
                <a:lnTo>
                  <a:pt x="1555813" y="430555"/>
                </a:lnTo>
                <a:close/>
              </a:path>
              <a:path w="2513965" h="657225">
                <a:moveTo>
                  <a:pt x="1480045" y="430555"/>
                </a:moveTo>
                <a:lnTo>
                  <a:pt x="1414919" y="430555"/>
                </a:lnTo>
                <a:lnTo>
                  <a:pt x="1416164" y="414286"/>
                </a:lnTo>
                <a:lnTo>
                  <a:pt x="1480972" y="414286"/>
                </a:lnTo>
                <a:lnTo>
                  <a:pt x="1480045" y="430555"/>
                </a:lnTo>
                <a:close/>
              </a:path>
              <a:path w="2513965" h="657225">
                <a:moveTo>
                  <a:pt x="1566468" y="458787"/>
                </a:moveTo>
                <a:lnTo>
                  <a:pt x="1357363" y="458787"/>
                </a:lnTo>
                <a:lnTo>
                  <a:pt x="1357363" y="430555"/>
                </a:lnTo>
                <a:lnTo>
                  <a:pt x="1566468" y="430555"/>
                </a:lnTo>
                <a:lnTo>
                  <a:pt x="1566468" y="458787"/>
                </a:lnTo>
                <a:close/>
              </a:path>
              <a:path w="2513965" h="657225">
                <a:moveTo>
                  <a:pt x="1477416" y="479044"/>
                </a:moveTo>
                <a:lnTo>
                  <a:pt x="1411528" y="479044"/>
                </a:lnTo>
                <a:lnTo>
                  <a:pt x="1412913" y="458787"/>
                </a:lnTo>
                <a:lnTo>
                  <a:pt x="1478508" y="458787"/>
                </a:lnTo>
                <a:lnTo>
                  <a:pt x="1477416" y="479044"/>
                </a:lnTo>
                <a:close/>
              </a:path>
              <a:path w="2513965" h="657225">
                <a:moveTo>
                  <a:pt x="1552422" y="505206"/>
                </a:moveTo>
                <a:lnTo>
                  <a:pt x="1363230" y="505206"/>
                </a:lnTo>
                <a:lnTo>
                  <a:pt x="1363230" y="479044"/>
                </a:lnTo>
                <a:lnTo>
                  <a:pt x="1499336" y="479044"/>
                </a:lnTo>
                <a:lnTo>
                  <a:pt x="1500416" y="458787"/>
                </a:lnTo>
                <a:lnTo>
                  <a:pt x="1554581" y="458787"/>
                </a:lnTo>
                <a:lnTo>
                  <a:pt x="1552422" y="505206"/>
                </a:lnTo>
                <a:close/>
              </a:path>
              <a:path w="2513965" h="657225">
                <a:moveTo>
                  <a:pt x="1475104" y="521157"/>
                </a:moveTo>
                <a:lnTo>
                  <a:pt x="1408595" y="521157"/>
                </a:lnTo>
                <a:lnTo>
                  <a:pt x="1409674" y="505206"/>
                </a:lnTo>
                <a:lnTo>
                  <a:pt x="1475879" y="505206"/>
                </a:lnTo>
                <a:lnTo>
                  <a:pt x="1475104" y="521157"/>
                </a:lnTo>
                <a:close/>
              </a:path>
              <a:path w="2513965" h="657225">
                <a:moveTo>
                  <a:pt x="1557820" y="547319"/>
                </a:moveTo>
                <a:lnTo>
                  <a:pt x="1349959" y="547319"/>
                </a:lnTo>
                <a:lnTo>
                  <a:pt x="1349959" y="521157"/>
                </a:lnTo>
                <a:lnTo>
                  <a:pt x="1557820" y="521157"/>
                </a:lnTo>
                <a:lnTo>
                  <a:pt x="1557820" y="547319"/>
                </a:lnTo>
                <a:close/>
              </a:path>
              <a:path w="2513965" h="657225">
                <a:moveTo>
                  <a:pt x="1472488" y="568058"/>
                </a:moveTo>
                <a:lnTo>
                  <a:pt x="1405204" y="568058"/>
                </a:lnTo>
                <a:lnTo>
                  <a:pt x="1406740" y="547319"/>
                </a:lnTo>
                <a:lnTo>
                  <a:pt x="1473568" y="547319"/>
                </a:lnTo>
                <a:lnTo>
                  <a:pt x="1472488" y="568058"/>
                </a:lnTo>
                <a:close/>
              </a:path>
              <a:path w="2513965" h="657225">
                <a:moveTo>
                  <a:pt x="1560131" y="596290"/>
                </a:moveTo>
                <a:lnTo>
                  <a:pt x="1340078" y="596290"/>
                </a:lnTo>
                <a:lnTo>
                  <a:pt x="1340078" y="568058"/>
                </a:lnTo>
                <a:lnTo>
                  <a:pt x="1560131" y="568058"/>
                </a:lnTo>
                <a:lnTo>
                  <a:pt x="1560131" y="596290"/>
                </a:lnTo>
                <a:close/>
              </a:path>
              <a:path w="2513965" h="657225">
                <a:moveTo>
                  <a:pt x="1469402" y="623569"/>
                </a:moveTo>
                <a:lnTo>
                  <a:pt x="1401343" y="623569"/>
                </a:lnTo>
                <a:lnTo>
                  <a:pt x="1403197" y="596290"/>
                </a:lnTo>
                <a:lnTo>
                  <a:pt x="1470939" y="596290"/>
                </a:lnTo>
                <a:lnTo>
                  <a:pt x="1469402" y="623569"/>
                </a:lnTo>
                <a:close/>
              </a:path>
              <a:path w="2513965" h="657225">
                <a:moveTo>
                  <a:pt x="408787" y="476808"/>
                </a:moveTo>
                <a:lnTo>
                  <a:pt x="346900" y="476808"/>
                </a:lnTo>
                <a:lnTo>
                  <a:pt x="323596" y="376478"/>
                </a:lnTo>
                <a:lnTo>
                  <a:pt x="383781" y="376478"/>
                </a:lnTo>
                <a:lnTo>
                  <a:pt x="408787" y="476808"/>
                </a:lnTo>
                <a:close/>
              </a:path>
              <a:path w="2513965" h="657225">
                <a:moveTo>
                  <a:pt x="526986" y="390994"/>
                </a:moveTo>
                <a:lnTo>
                  <a:pt x="460019" y="390994"/>
                </a:lnTo>
                <a:lnTo>
                  <a:pt x="463562" y="376478"/>
                </a:lnTo>
                <a:lnTo>
                  <a:pt x="530225" y="376478"/>
                </a:lnTo>
                <a:lnTo>
                  <a:pt x="526986" y="390994"/>
                </a:lnTo>
                <a:close/>
              </a:path>
              <a:path w="2513965" h="657225">
                <a:moveTo>
                  <a:pt x="610171" y="501383"/>
                </a:moveTo>
                <a:lnTo>
                  <a:pt x="547662" y="501383"/>
                </a:lnTo>
                <a:lnTo>
                  <a:pt x="553529" y="423697"/>
                </a:lnTo>
                <a:lnTo>
                  <a:pt x="403225" y="423697"/>
                </a:lnTo>
                <a:lnTo>
                  <a:pt x="403225" y="390994"/>
                </a:lnTo>
                <a:lnTo>
                  <a:pt x="615416" y="390994"/>
                </a:lnTo>
                <a:lnTo>
                  <a:pt x="610171" y="501383"/>
                </a:lnTo>
                <a:close/>
              </a:path>
              <a:path w="2513965" h="657225">
                <a:moveTo>
                  <a:pt x="501688" y="501383"/>
                </a:moveTo>
                <a:lnTo>
                  <a:pt x="432854" y="501383"/>
                </a:lnTo>
                <a:lnTo>
                  <a:pt x="451993" y="423697"/>
                </a:lnTo>
                <a:lnTo>
                  <a:pt x="519429" y="423697"/>
                </a:lnTo>
                <a:lnTo>
                  <a:pt x="501688" y="501383"/>
                </a:lnTo>
                <a:close/>
              </a:path>
              <a:path w="2513965" h="657225">
                <a:moveTo>
                  <a:pt x="379615" y="654354"/>
                </a:moveTo>
                <a:lnTo>
                  <a:pt x="319125" y="654354"/>
                </a:lnTo>
                <a:lnTo>
                  <a:pt x="347675" y="488937"/>
                </a:lnTo>
                <a:lnTo>
                  <a:pt x="408787" y="488937"/>
                </a:lnTo>
                <a:lnTo>
                  <a:pt x="406628" y="501383"/>
                </a:lnTo>
                <a:lnTo>
                  <a:pt x="618959" y="501383"/>
                </a:lnTo>
                <a:lnTo>
                  <a:pt x="618959" y="533920"/>
                </a:lnTo>
                <a:lnTo>
                  <a:pt x="400761" y="533920"/>
                </a:lnTo>
                <a:lnTo>
                  <a:pt x="379615" y="654354"/>
                </a:lnTo>
                <a:close/>
              </a:path>
              <a:path w="2513965" h="657225">
                <a:moveTo>
                  <a:pt x="466648" y="654354"/>
                </a:moveTo>
                <a:lnTo>
                  <a:pt x="395198" y="654354"/>
                </a:lnTo>
                <a:lnTo>
                  <a:pt x="424827" y="533920"/>
                </a:lnTo>
                <a:lnTo>
                  <a:pt x="494118" y="533920"/>
                </a:lnTo>
                <a:lnTo>
                  <a:pt x="466648" y="654354"/>
                </a:lnTo>
                <a:close/>
              </a:path>
              <a:path w="2513965" h="657225">
                <a:moveTo>
                  <a:pt x="617423" y="654354"/>
                </a:moveTo>
                <a:lnTo>
                  <a:pt x="550595" y="654354"/>
                </a:lnTo>
                <a:lnTo>
                  <a:pt x="521589" y="533920"/>
                </a:lnTo>
                <a:lnTo>
                  <a:pt x="589483" y="533920"/>
                </a:lnTo>
                <a:lnTo>
                  <a:pt x="617423" y="654354"/>
                </a:lnTo>
                <a:close/>
              </a:path>
              <a:path w="2513965" h="657225">
                <a:moveTo>
                  <a:pt x="1649793" y="444588"/>
                </a:moveTo>
                <a:lnTo>
                  <a:pt x="1586674" y="444588"/>
                </a:lnTo>
                <a:lnTo>
                  <a:pt x="1623872" y="382536"/>
                </a:lnTo>
                <a:lnTo>
                  <a:pt x="1738985" y="382536"/>
                </a:lnTo>
                <a:lnTo>
                  <a:pt x="1738985" y="410933"/>
                </a:lnTo>
                <a:lnTo>
                  <a:pt x="1668932" y="410933"/>
                </a:lnTo>
                <a:lnTo>
                  <a:pt x="1649793" y="444588"/>
                </a:lnTo>
                <a:close/>
              </a:path>
              <a:path w="2513965" h="657225">
                <a:moveTo>
                  <a:pt x="1791614" y="444588"/>
                </a:moveTo>
                <a:lnTo>
                  <a:pt x="1731886" y="444588"/>
                </a:lnTo>
                <a:lnTo>
                  <a:pt x="1764601" y="382536"/>
                </a:lnTo>
                <a:lnTo>
                  <a:pt x="1882508" y="382536"/>
                </a:lnTo>
                <a:lnTo>
                  <a:pt x="1882508" y="410933"/>
                </a:lnTo>
                <a:lnTo>
                  <a:pt x="1808276" y="410933"/>
                </a:lnTo>
                <a:lnTo>
                  <a:pt x="1791614" y="444588"/>
                </a:lnTo>
                <a:close/>
              </a:path>
              <a:path w="2513965" h="657225">
                <a:moveTo>
                  <a:pt x="1727415" y="444588"/>
                </a:moveTo>
                <a:lnTo>
                  <a:pt x="1680197" y="444588"/>
                </a:lnTo>
                <a:lnTo>
                  <a:pt x="1673402" y="410933"/>
                </a:lnTo>
                <a:lnTo>
                  <a:pt x="1719694" y="410933"/>
                </a:lnTo>
                <a:lnTo>
                  <a:pt x="1727415" y="444588"/>
                </a:lnTo>
                <a:close/>
              </a:path>
              <a:path w="2513965" h="657225">
                <a:moveTo>
                  <a:pt x="1872932" y="444588"/>
                </a:moveTo>
                <a:lnTo>
                  <a:pt x="1825256" y="444588"/>
                </a:lnTo>
                <a:lnTo>
                  <a:pt x="1815833" y="410933"/>
                </a:lnTo>
                <a:lnTo>
                  <a:pt x="1862899" y="410933"/>
                </a:lnTo>
                <a:lnTo>
                  <a:pt x="1872932" y="444588"/>
                </a:lnTo>
                <a:close/>
              </a:path>
              <a:path w="2513965" h="657225">
                <a:moveTo>
                  <a:pt x="1389456" y="36842"/>
                </a:moveTo>
                <a:lnTo>
                  <a:pt x="1330045" y="36842"/>
                </a:lnTo>
                <a:lnTo>
                  <a:pt x="1332204" y="482"/>
                </a:lnTo>
                <a:lnTo>
                  <a:pt x="1391157" y="482"/>
                </a:lnTo>
                <a:lnTo>
                  <a:pt x="1389456" y="36842"/>
                </a:lnTo>
                <a:close/>
              </a:path>
              <a:path w="2513965" h="657225">
                <a:moveTo>
                  <a:pt x="1522018" y="20104"/>
                </a:moveTo>
                <a:lnTo>
                  <a:pt x="1454429" y="20104"/>
                </a:lnTo>
                <a:lnTo>
                  <a:pt x="1455813" y="482"/>
                </a:lnTo>
                <a:lnTo>
                  <a:pt x="1523250" y="482"/>
                </a:lnTo>
                <a:lnTo>
                  <a:pt x="1522018" y="20104"/>
                </a:lnTo>
                <a:close/>
              </a:path>
              <a:path w="2513965" h="657225">
                <a:moveTo>
                  <a:pt x="1395945" y="67309"/>
                </a:moveTo>
                <a:lnTo>
                  <a:pt x="1267866" y="67309"/>
                </a:lnTo>
                <a:lnTo>
                  <a:pt x="1280363" y="6540"/>
                </a:lnTo>
                <a:lnTo>
                  <a:pt x="1318323" y="6540"/>
                </a:lnTo>
                <a:lnTo>
                  <a:pt x="1312303" y="36842"/>
                </a:lnTo>
                <a:lnTo>
                  <a:pt x="1395945" y="36842"/>
                </a:lnTo>
                <a:lnTo>
                  <a:pt x="1395945" y="67309"/>
                </a:lnTo>
                <a:close/>
              </a:path>
              <a:path w="2513965" h="657225">
                <a:moveTo>
                  <a:pt x="1565376" y="50571"/>
                </a:moveTo>
                <a:lnTo>
                  <a:pt x="1399959" y="50571"/>
                </a:lnTo>
                <a:lnTo>
                  <a:pt x="1399959" y="20104"/>
                </a:lnTo>
                <a:lnTo>
                  <a:pt x="1565376" y="20104"/>
                </a:lnTo>
                <a:lnTo>
                  <a:pt x="1565376" y="50571"/>
                </a:lnTo>
                <a:close/>
              </a:path>
              <a:path w="2513965" h="657225">
                <a:moveTo>
                  <a:pt x="1518005" y="78168"/>
                </a:moveTo>
                <a:lnTo>
                  <a:pt x="1450111" y="78168"/>
                </a:lnTo>
                <a:lnTo>
                  <a:pt x="1452118" y="50571"/>
                </a:lnTo>
                <a:lnTo>
                  <a:pt x="1519859" y="50571"/>
                </a:lnTo>
                <a:lnTo>
                  <a:pt x="1518005" y="78168"/>
                </a:lnTo>
                <a:close/>
              </a:path>
              <a:path w="2513965" h="657225">
                <a:moveTo>
                  <a:pt x="1386687" y="96672"/>
                </a:moveTo>
                <a:lnTo>
                  <a:pt x="1326502" y="96672"/>
                </a:lnTo>
                <a:lnTo>
                  <a:pt x="1328204" y="67309"/>
                </a:lnTo>
                <a:lnTo>
                  <a:pt x="1388071" y="67309"/>
                </a:lnTo>
                <a:lnTo>
                  <a:pt x="1386687" y="96672"/>
                </a:lnTo>
                <a:close/>
              </a:path>
              <a:path w="2513965" h="657225">
                <a:moveTo>
                  <a:pt x="1568157" y="108635"/>
                </a:moveTo>
                <a:lnTo>
                  <a:pt x="1397177" y="108635"/>
                </a:lnTo>
                <a:lnTo>
                  <a:pt x="1397177" y="78168"/>
                </a:lnTo>
                <a:lnTo>
                  <a:pt x="1568157" y="78168"/>
                </a:lnTo>
                <a:lnTo>
                  <a:pt x="1568157" y="108635"/>
                </a:lnTo>
                <a:close/>
              </a:path>
              <a:path w="2513965" h="657225">
                <a:moveTo>
                  <a:pt x="1305674" y="274370"/>
                </a:moveTo>
                <a:lnTo>
                  <a:pt x="1265694" y="274370"/>
                </a:lnTo>
                <a:lnTo>
                  <a:pt x="1278813" y="96672"/>
                </a:lnTo>
                <a:lnTo>
                  <a:pt x="1395945" y="96672"/>
                </a:lnTo>
                <a:lnTo>
                  <a:pt x="1395945" y="127139"/>
                </a:lnTo>
                <a:lnTo>
                  <a:pt x="1315847" y="127139"/>
                </a:lnTo>
                <a:lnTo>
                  <a:pt x="1305674" y="274370"/>
                </a:lnTo>
                <a:close/>
              </a:path>
              <a:path w="2513965" h="657225">
                <a:moveTo>
                  <a:pt x="1550416" y="132880"/>
                </a:moveTo>
                <a:lnTo>
                  <a:pt x="1484363" y="132880"/>
                </a:lnTo>
                <a:lnTo>
                  <a:pt x="1485442" y="115646"/>
                </a:lnTo>
                <a:lnTo>
                  <a:pt x="1551343" y="115646"/>
                </a:lnTo>
                <a:lnTo>
                  <a:pt x="1550416" y="132880"/>
                </a:lnTo>
                <a:close/>
              </a:path>
              <a:path w="2513965" h="657225">
                <a:moveTo>
                  <a:pt x="1378191" y="278041"/>
                </a:moveTo>
                <a:lnTo>
                  <a:pt x="1315694" y="278041"/>
                </a:lnTo>
                <a:lnTo>
                  <a:pt x="1324648" y="127139"/>
                </a:lnTo>
                <a:lnTo>
                  <a:pt x="1385290" y="127139"/>
                </a:lnTo>
                <a:lnTo>
                  <a:pt x="1378191" y="278041"/>
                </a:lnTo>
                <a:close/>
              </a:path>
              <a:path w="2513965" h="657225">
                <a:moveTo>
                  <a:pt x="1567078" y="163347"/>
                </a:moveTo>
                <a:lnTo>
                  <a:pt x="1393317" y="163347"/>
                </a:lnTo>
                <a:lnTo>
                  <a:pt x="1393317" y="132880"/>
                </a:lnTo>
                <a:lnTo>
                  <a:pt x="1567078" y="132880"/>
                </a:lnTo>
                <a:lnTo>
                  <a:pt x="1567078" y="163347"/>
                </a:lnTo>
                <a:close/>
              </a:path>
              <a:path w="2513965" h="657225">
                <a:moveTo>
                  <a:pt x="1543034" y="261607"/>
                </a:moveTo>
                <a:lnTo>
                  <a:pt x="1476184" y="261607"/>
                </a:lnTo>
                <a:lnTo>
                  <a:pt x="1482356" y="163347"/>
                </a:lnTo>
                <a:lnTo>
                  <a:pt x="1548714" y="163347"/>
                </a:lnTo>
                <a:lnTo>
                  <a:pt x="1543034" y="261607"/>
                </a:lnTo>
                <a:close/>
              </a:path>
              <a:path w="2513965" h="657225">
                <a:moveTo>
                  <a:pt x="1542084" y="278041"/>
                </a:moveTo>
                <a:lnTo>
                  <a:pt x="1422171" y="278041"/>
                </a:lnTo>
                <a:lnTo>
                  <a:pt x="1395945" y="173558"/>
                </a:lnTo>
                <a:lnTo>
                  <a:pt x="1452575" y="173558"/>
                </a:lnTo>
                <a:lnTo>
                  <a:pt x="1476184" y="261607"/>
                </a:lnTo>
                <a:lnTo>
                  <a:pt x="1543034" y="261607"/>
                </a:lnTo>
                <a:lnTo>
                  <a:pt x="1542084" y="278041"/>
                </a:lnTo>
                <a:close/>
              </a:path>
              <a:path w="2513965" h="657225">
                <a:moveTo>
                  <a:pt x="1157058" y="13233"/>
                </a:moveTo>
                <a:lnTo>
                  <a:pt x="1072502" y="13233"/>
                </a:lnTo>
                <a:lnTo>
                  <a:pt x="1078674" y="634"/>
                </a:lnTo>
                <a:lnTo>
                  <a:pt x="1163231" y="634"/>
                </a:lnTo>
                <a:lnTo>
                  <a:pt x="1157058" y="13233"/>
                </a:lnTo>
                <a:close/>
              </a:path>
              <a:path w="2513965" h="657225">
                <a:moveTo>
                  <a:pt x="1053058" y="277875"/>
                </a:moveTo>
                <a:lnTo>
                  <a:pt x="958456" y="277875"/>
                </a:lnTo>
                <a:lnTo>
                  <a:pt x="979754" y="13233"/>
                </a:lnTo>
                <a:lnTo>
                  <a:pt x="1241932" y="13233"/>
                </a:lnTo>
                <a:lnTo>
                  <a:pt x="1240689" y="45935"/>
                </a:lnTo>
                <a:lnTo>
                  <a:pt x="1049654" y="45935"/>
                </a:lnTo>
                <a:lnTo>
                  <a:pt x="1048118" y="65404"/>
                </a:lnTo>
                <a:lnTo>
                  <a:pt x="1239949" y="65404"/>
                </a:lnTo>
                <a:lnTo>
                  <a:pt x="1238791" y="95872"/>
                </a:lnTo>
                <a:lnTo>
                  <a:pt x="1045794" y="95872"/>
                </a:lnTo>
                <a:lnTo>
                  <a:pt x="1044105" y="118516"/>
                </a:lnTo>
                <a:lnTo>
                  <a:pt x="1237930" y="118516"/>
                </a:lnTo>
                <a:lnTo>
                  <a:pt x="1236687" y="151218"/>
                </a:lnTo>
                <a:lnTo>
                  <a:pt x="1041476" y="151218"/>
                </a:lnTo>
                <a:lnTo>
                  <a:pt x="1035456" y="228104"/>
                </a:lnTo>
                <a:lnTo>
                  <a:pt x="1124991" y="228104"/>
                </a:lnTo>
                <a:lnTo>
                  <a:pt x="1053058" y="277875"/>
                </a:lnTo>
                <a:close/>
              </a:path>
              <a:path w="2513965" h="657225">
                <a:moveTo>
                  <a:pt x="1239949" y="65404"/>
                </a:moveTo>
                <a:lnTo>
                  <a:pt x="1169250" y="65404"/>
                </a:lnTo>
                <a:lnTo>
                  <a:pt x="1170330" y="45935"/>
                </a:lnTo>
                <a:lnTo>
                  <a:pt x="1240689" y="45935"/>
                </a:lnTo>
                <a:lnTo>
                  <a:pt x="1239949" y="65404"/>
                </a:lnTo>
                <a:close/>
              </a:path>
              <a:path w="2513965" h="657225">
                <a:moveTo>
                  <a:pt x="1237930" y="118516"/>
                </a:moveTo>
                <a:lnTo>
                  <a:pt x="1166469" y="118516"/>
                </a:lnTo>
                <a:lnTo>
                  <a:pt x="1167714" y="95872"/>
                </a:lnTo>
                <a:lnTo>
                  <a:pt x="1238791" y="95872"/>
                </a:lnTo>
                <a:lnTo>
                  <a:pt x="1237930" y="118516"/>
                </a:lnTo>
                <a:close/>
              </a:path>
              <a:path w="2513965" h="657225">
                <a:moveTo>
                  <a:pt x="1124991" y="228104"/>
                </a:moveTo>
                <a:lnTo>
                  <a:pt x="1035456" y="228104"/>
                </a:lnTo>
                <a:lnTo>
                  <a:pt x="1131760" y="161264"/>
                </a:lnTo>
                <a:lnTo>
                  <a:pt x="1228509" y="161264"/>
                </a:lnTo>
                <a:lnTo>
                  <a:pt x="1193634" y="188391"/>
                </a:lnTo>
                <a:lnTo>
                  <a:pt x="1212451" y="224281"/>
                </a:lnTo>
                <a:lnTo>
                  <a:pt x="1130515" y="224281"/>
                </a:lnTo>
                <a:lnTo>
                  <a:pt x="1124991" y="228104"/>
                </a:lnTo>
                <a:close/>
              </a:path>
              <a:path w="2513965" h="657225">
                <a:moveTo>
                  <a:pt x="1240548" y="277875"/>
                </a:moveTo>
                <a:lnTo>
                  <a:pt x="1155522" y="277875"/>
                </a:lnTo>
                <a:lnTo>
                  <a:pt x="1130515" y="224281"/>
                </a:lnTo>
                <a:lnTo>
                  <a:pt x="1212451" y="224281"/>
                </a:lnTo>
                <a:lnTo>
                  <a:pt x="1240548" y="277875"/>
                </a:lnTo>
                <a:close/>
              </a:path>
              <a:path w="2513965" h="657225">
                <a:moveTo>
                  <a:pt x="302310" y="278828"/>
                </a:moveTo>
                <a:lnTo>
                  <a:pt x="228536" y="278828"/>
                </a:lnTo>
                <a:lnTo>
                  <a:pt x="173139" y="6375"/>
                </a:lnTo>
                <a:lnTo>
                  <a:pt x="244741" y="6375"/>
                </a:lnTo>
                <a:lnTo>
                  <a:pt x="302310" y="278828"/>
                </a:lnTo>
                <a:close/>
              </a:path>
              <a:path w="2513965" h="657225">
                <a:moveTo>
                  <a:pt x="74231" y="278828"/>
                </a:moveTo>
                <a:lnTo>
                  <a:pt x="0" y="278828"/>
                </a:lnTo>
                <a:lnTo>
                  <a:pt x="74383" y="6375"/>
                </a:lnTo>
                <a:lnTo>
                  <a:pt x="146443" y="6375"/>
                </a:lnTo>
                <a:lnTo>
                  <a:pt x="74231" y="278828"/>
                </a:lnTo>
                <a:close/>
              </a:path>
              <a:path w="2513965" h="657225">
                <a:moveTo>
                  <a:pt x="490410" y="47536"/>
                </a:moveTo>
                <a:lnTo>
                  <a:pt x="411403" y="47536"/>
                </a:lnTo>
                <a:lnTo>
                  <a:pt x="430072" y="634"/>
                </a:lnTo>
                <a:lnTo>
                  <a:pt x="508774" y="634"/>
                </a:lnTo>
                <a:lnTo>
                  <a:pt x="490410" y="47536"/>
                </a:lnTo>
                <a:close/>
              </a:path>
              <a:path w="2513965" h="657225">
                <a:moveTo>
                  <a:pt x="618350" y="80238"/>
                </a:moveTo>
                <a:lnTo>
                  <a:pt x="320205" y="80238"/>
                </a:lnTo>
                <a:lnTo>
                  <a:pt x="320205" y="47536"/>
                </a:lnTo>
                <a:lnTo>
                  <a:pt x="618350" y="47536"/>
                </a:lnTo>
                <a:lnTo>
                  <a:pt x="618350" y="80238"/>
                </a:lnTo>
                <a:close/>
              </a:path>
              <a:path w="2513965" h="657225">
                <a:moveTo>
                  <a:pt x="399834" y="278511"/>
                </a:moveTo>
                <a:lnTo>
                  <a:pt x="319582" y="278511"/>
                </a:lnTo>
                <a:lnTo>
                  <a:pt x="398437" y="80238"/>
                </a:lnTo>
                <a:lnTo>
                  <a:pt x="477608" y="80238"/>
                </a:lnTo>
                <a:lnTo>
                  <a:pt x="399834" y="278511"/>
                </a:lnTo>
                <a:close/>
              </a:path>
              <a:path w="2513965" h="657225">
                <a:moveTo>
                  <a:pt x="615569" y="278511"/>
                </a:moveTo>
                <a:lnTo>
                  <a:pt x="540410" y="278511"/>
                </a:lnTo>
                <a:lnTo>
                  <a:pt x="494741" y="80238"/>
                </a:lnTo>
                <a:lnTo>
                  <a:pt x="566953" y="80238"/>
                </a:lnTo>
                <a:lnTo>
                  <a:pt x="615569" y="278511"/>
                </a:lnTo>
                <a:close/>
              </a:path>
              <a:path w="2513965" h="657225">
                <a:moveTo>
                  <a:pt x="1702104" y="29667"/>
                </a:moveTo>
                <a:lnTo>
                  <a:pt x="1643468" y="29667"/>
                </a:lnTo>
                <a:lnTo>
                  <a:pt x="1645005" y="0"/>
                </a:lnTo>
                <a:lnTo>
                  <a:pt x="1703489" y="0"/>
                </a:lnTo>
                <a:lnTo>
                  <a:pt x="1702104" y="29667"/>
                </a:lnTo>
                <a:close/>
              </a:path>
              <a:path w="2513965" h="657225">
                <a:moveTo>
                  <a:pt x="1840369" y="32384"/>
                </a:moveTo>
                <a:lnTo>
                  <a:pt x="1769694" y="32384"/>
                </a:lnTo>
                <a:lnTo>
                  <a:pt x="1771243" y="0"/>
                </a:lnTo>
                <a:lnTo>
                  <a:pt x="1841919" y="0"/>
                </a:lnTo>
                <a:lnTo>
                  <a:pt x="1840369" y="32384"/>
                </a:lnTo>
                <a:close/>
              </a:path>
              <a:path w="2513965" h="657225">
                <a:moveTo>
                  <a:pt x="1883117" y="60769"/>
                </a:moveTo>
                <a:lnTo>
                  <a:pt x="1711210" y="60769"/>
                </a:lnTo>
                <a:lnTo>
                  <a:pt x="1723555" y="6375"/>
                </a:lnTo>
                <a:lnTo>
                  <a:pt x="1762290" y="6375"/>
                </a:lnTo>
                <a:lnTo>
                  <a:pt x="1755965" y="32384"/>
                </a:lnTo>
                <a:lnTo>
                  <a:pt x="1883117" y="32384"/>
                </a:lnTo>
                <a:lnTo>
                  <a:pt x="1883117" y="60769"/>
                </a:lnTo>
                <a:close/>
              </a:path>
              <a:path w="2513965" h="657225">
                <a:moveTo>
                  <a:pt x="1621548" y="264960"/>
                </a:moveTo>
                <a:lnTo>
                  <a:pt x="1583131" y="264960"/>
                </a:lnTo>
                <a:lnTo>
                  <a:pt x="1597177" y="6540"/>
                </a:lnTo>
                <a:lnTo>
                  <a:pt x="1635594" y="6540"/>
                </a:lnTo>
                <a:lnTo>
                  <a:pt x="1634363" y="29667"/>
                </a:lnTo>
                <a:lnTo>
                  <a:pt x="1709508" y="29667"/>
                </a:lnTo>
                <a:lnTo>
                  <a:pt x="1709508" y="62369"/>
                </a:lnTo>
                <a:lnTo>
                  <a:pt x="1632508" y="62369"/>
                </a:lnTo>
                <a:lnTo>
                  <a:pt x="1621548" y="264960"/>
                </a:lnTo>
                <a:close/>
              </a:path>
              <a:path w="2513965" h="657225">
                <a:moveTo>
                  <a:pt x="1835899" y="128092"/>
                </a:moveTo>
                <a:lnTo>
                  <a:pt x="1764753" y="128092"/>
                </a:lnTo>
                <a:lnTo>
                  <a:pt x="1768157" y="60769"/>
                </a:lnTo>
                <a:lnTo>
                  <a:pt x="1839137" y="60769"/>
                </a:lnTo>
                <a:lnTo>
                  <a:pt x="1835899" y="128092"/>
                </a:lnTo>
                <a:close/>
              </a:path>
              <a:path w="2513965" h="657225">
                <a:moveTo>
                  <a:pt x="1689912" y="278828"/>
                </a:moveTo>
                <a:lnTo>
                  <a:pt x="1630806" y="278828"/>
                </a:lnTo>
                <a:lnTo>
                  <a:pt x="1641767" y="62369"/>
                </a:lnTo>
                <a:lnTo>
                  <a:pt x="1700415" y="62369"/>
                </a:lnTo>
                <a:lnTo>
                  <a:pt x="1689912" y="278828"/>
                </a:lnTo>
                <a:close/>
              </a:path>
              <a:path w="2513965" h="657225">
                <a:moveTo>
                  <a:pt x="1879104" y="156324"/>
                </a:moveTo>
                <a:lnTo>
                  <a:pt x="1713992" y="156324"/>
                </a:lnTo>
                <a:lnTo>
                  <a:pt x="1713992" y="128092"/>
                </a:lnTo>
                <a:lnTo>
                  <a:pt x="1879104" y="128092"/>
                </a:lnTo>
                <a:lnTo>
                  <a:pt x="1879104" y="156324"/>
                </a:lnTo>
                <a:close/>
              </a:path>
              <a:path w="2513965" h="657225">
                <a:moveTo>
                  <a:pt x="1830349" y="249643"/>
                </a:moveTo>
                <a:lnTo>
                  <a:pt x="1758581" y="249643"/>
                </a:lnTo>
                <a:lnTo>
                  <a:pt x="1763369" y="156324"/>
                </a:lnTo>
                <a:lnTo>
                  <a:pt x="1834667" y="156324"/>
                </a:lnTo>
                <a:lnTo>
                  <a:pt x="1830349" y="249643"/>
                </a:lnTo>
                <a:close/>
              </a:path>
              <a:path w="2513965" h="657225">
                <a:moveTo>
                  <a:pt x="1883117" y="278358"/>
                </a:moveTo>
                <a:lnTo>
                  <a:pt x="1701495" y="278358"/>
                </a:lnTo>
                <a:lnTo>
                  <a:pt x="1701495" y="249643"/>
                </a:lnTo>
                <a:lnTo>
                  <a:pt x="1883117" y="249643"/>
                </a:lnTo>
                <a:lnTo>
                  <a:pt x="1883117" y="278358"/>
                </a:lnTo>
                <a:close/>
              </a:path>
              <a:path w="2513965" h="657225">
                <a:moveTo>
                  <a:pt x="636092" y="72262"/>
                </a:moveTo>
                <a:lnTo>
                  <a:pt x="636092" y="24726"/>
                </a:lnTo>
                <a:lnTo>
                  <a:pt x="684390" y="0"/>
                </a:lnTo>
                <a:lnTo>
                  <a:pt x="723125" y="0"/>
                </a:lnTo>
                <a:lnTo>
                  <a:pt x="721118" y="31267"/>
                </a:lnTo>
                <a:lnTo>
                  <a:pt x="929575" y="31267"/>
                </a:lnTo>
                <a:lnTo>
                  <a:pt x="934542" y="63969"/>
                </a:lnTo>
                <a:lnTo>
                  <a:pt x="718959" y="63969"/>
                </a:lnTo>
                <a:lnTo>
                  <a:pt x="718876" y="65239"/>
                </a:lnTo>
                <a:lnTo>
                  <a:pt x="653376" y="65239"/>
                </a:lnTo>
                <a:lnTo>
                  <a:pt x="636092" y="72262"/>
                </a:lnTo>
                <a:close/>
              </a:path>
              <a:path w="2513965" h="657225">
                <a:moveTo>
                  <a:pt x="824814" y="31267"/>
                </a:moveTo>
                <a:lnTo>
                  <a:pt x="755383" y="31267"/>
                </a:lnTo>
                <a:lnTo>
                  <a:pt x="761555" y="0"/>
                </a:lnTo>
                <a:lnTo>
                  <a:pt x="830986" y="0"/>
                </a:lnTo>
                <a:lnTo>
                  <a:pt x="824814" y="31267"/>
                </a:lnTo>
                <a:close/>
              </a:path>
              <a:path w="2513965" h="657225">
                <a:moveTo>
                  <a:pt x="929575" y="31267"/>
                </a:moveTo>
                <a:lnTo>
                  <a:pt x="882535" y="31267"/>
                </a:lnTo>
                <a:lnTo>
                  <a:pt x="878827" y="7023"/>
                </a:lnTo>
                <a:lnTo>
                  <a:pt x="925893" y="7023"/>
                </a:lnTo>
                <a:lnTo>
                  <a:pt x="929575" y="31267"/>
                </a:lnTo>
                <a:close/>
              </a:path>
              <a:path w="2513965" h="657225">
                <a:moveTo>
                  <a:pt x="776516" y="278828"/>
                </a:moveTo>
                <a:lnTo>
                  <a:pt x="707072" y="278828"/>
                </a:lnTo>
                <a:lnTo>
                  <a:pt x="749046" y="63969"/>
                </a:lnTo>
                <a:lnTo>
                  <a:pt x="818489" y="63969"/>
                </a:lnTo>
                <a:lnTo>
                  <a:pt x="776516" y="278828"/>
                </a:lnTo>
                <a:close/>
              </a:path>
              <a:path w="2513965" h="657225">
                <a:moveTo>
                  <a:pt x="935469" y="278828"/>
                </a:moveTo>
                <a:lnTo>
                  <a:pt x="824052" y="278828"/>
                </a:lnTo>
                <a:lnTo>
                  <a:pt x="840562" y="63969"/>
                </a:lnTo>
                <a:lnTo>
                  <a:pt x="908151" y="63969"/>
                </a:lnTo>
                <a:lnTo>
                  <a:pt x="897191" y="248361"/>
                </a:lnTo>
                <a:lnTo>
                  <a:pt x="935469" y="248361"/>
                </a:lnTo>
                <a:lnTo>
                  <a:pt x="935469" y="278828"/>
                </a:lnTo>
                <a:close/>
              </a:path>
              <a:path w="2513965" h="657225">
                <a:moveTo>
                  <a:pt x="704913" y="278828"/>
                </a:moveTo>
                <a:lnTo>
                  <a:pt x="639178" y="278828"/>
                </a:lnTo>
                <a:lnTo>
                  <a:pt x="653376" y="65239"/>
                </a:lnTo>
                <a:lnTo>
                  <a:pt x="718876" y="65239"/>
                </a:lnTo>
                <a:lnTo>
                  <a:pt x="704913" y="278828"/>
                </a:lnTo>
                <a:close/>
              </a:path>
            </a:pathLst>
          </a:custGeom>
          <a:solidFill>
            <a:srgbClr val="5EBA27"/>
          </a:solidFill>
        </p:spPr>
        <p:txBody>
          <a:bodyPr wrap="square" lIns="0" tIns="0" rIns="0" bIns="0" rtlCol="0"/>
          <a:lstStyle/>
          <a:p>
            <a:endParaRPr/>
          </a:p>
        </p:txBody>
      </p:sp>
      <p:sp>
        <p:nvSpPr>
          <p:cNvPr id="25" name="object 25"/>
          <p:cNvSpPr txBox="1"/>
          <p:nvPr/>
        </p:nvSpPr>
        <p:spPr>
          <a:xfrm>
            <a:off x="7111415" y="1634564"/>
            <a:ext cx="703580" cy="2753360"/>
          </a:xfrm>
          <a:prstGeom prst="rect">
            <a:avLst/>
          </a:prstGeom>
        </p:spPr>
        <p:txBody>
          <a:bodyPr vert="horz" wrap="square" lIns="0" tIns="0" rIns="0" bIns="0" rtlCol="0">
            <a:spAutoFit/>
          </a:bodyPr>
          <a:lstStyle/>
          <a:p>
            <a:pPr marL="12700">
              <a:lnSpc>
                <a:spcPct val="100000"/>
              </a:lnSpc>
            </a:pPr>
            <a:r>
              <a:rPr sz="4800" dirty="0">
                <a:solidFill>
                  <a:srgbClr val="7E7E7E"/>
                </a:solidFill>
                <a:latin typeface="Arial"/>
                <a:cs typeface="Arial"/>
              </a:rPr>
              <a:t>02</a:t>
            </a:r>
            <a:endParaRPr sz="4800">
              <a:latin typeface="Arial"/>
              <a:cs typeface="Arial"/>
            </a:endParaRPr>
          </a:p>
          <a:p>
            <a:pPr marL="27940">
              <a:lnSpc>
                <a:spcPct val="100000"/>
              </a:lnSpc>
              <a:spcBef>
                <a:spcPts val="3095"/>
              </a:spcBef>
            </a:pPr>
            <a:r>
              <a:rPr sz="4400" spc="-5" dirty="0">
                <a:solidFill>
                  <a:srgbClr val="7E7E7E"/>
                </a:solidFill>
                <a:latin typeface="Arial"/>
                <a:cs typeface="Arial"/>
              </a:rPr>
              <a:t>0</a:t>
            </a:r>
            <a:r>
              <a:rPr sz="4400" dirty="0">
                <a:solidFill>
                  <a:srgbClr val="7E7E7E"/>
                </a:solidFill>
                <a:latin typeface="Arial"/>
                <a:cs typeface="Arial"/>
              </a:rPr>
              <a:t>4</a:t>
            </a:r>
            <a:endParaRPr sz="4400">
              <a:latin typeface="Arial"/>
              <a:cs typeface="Arial"/>
            </a:endParaRPr>
          </a:p>
          <a:p>
            <a:pPr marL="41275">
              <a:lnSpc>
                <a:spcPct val="100000"/>
              </a:lnSpc>
              <a:spcBef>
                <a:spcPts val="3015"/>
              </a:spcBef>
            </a:pPr>
            <a:r>
              <a:rPr sz="4400" spc="-5" dirty="0">
                <a:solidFill>
                  <a:srgbClr val="7E7E7E"/>
                </a:solidFill>
                <a:latin typeface="Arial"/>
                <a:cs typeface="Arial"/>
              </a:rPr>
              <a:t>0</a:t>
            </a:r>
            <a:r>
              <a:rPr sz="4400" dirty="0">
                <a:solidFill>
                  <a:srgbClr val="7E7E7E"/>
                </a:solidFill>
                <a:latin typeface="Arial"/>
                <a:cs typeface="Arial"/>
              </a:rPr>
              <a:t>6</a:t>
            </a:r>
            <a:endParaRPr sz="4400">
              <a:latin typeface="Arial"/>
              <a:cs typeface="Arial"/>
            </a:endParaRPr>
          </a:p>
        </p:txBody>
      </p:sp>
      <p:sp>
        <p:nvSpPr>
          <p:cNvPr id="26" name="object 26"/>
          <p:cNvSpPr txBox="1"/>
          <p:nvPr/>
        </p:nvSpPr>
        <p:spPr>
          <a:xfrm>
            <a:off x="7912048" y="1685154"/>
            <a:ext cx="2082800" cy="528320"/>
          </a:xfrm>
          <a:prstGeom prst="rect">
            <a:avLst/>
          </a:prstGeom>
        </p:spPr>
        <p:txBody>
          <a:bodyPr vert="horz" wrap="square" lIns="0" tIns="0" rIns="0" bIns="0" rtlCol="0">
            <a:spAutoFit/>
          </a:bodyPr>
          <a:lstStyle/>
          <a:p>
            <a:pPr marL="12700" marR="5080">
              <a:lnSpc>
                <a:spcPct val="100000"/>
              </a:lnSpc>
            </a:pPr>
            <a:r>
              <a:rPr sz="1800" b="1" dirty="0">
                <a:solidFill>
                  <a:srgbClr val="585858"/>
                </a:solidFill>
                <a:latin typeface="微软雅黑"/>
                <a:cs typeface="微软雅黑"/>
              </a:rPr>
              <a:t>产业化制造、模块化 安装</a:t>
            </a:r>
            <a:r>
              <a:rPr sz="1800" b="1" spc="-5" dirty="0">
                <a:solidFill>
                  <a:srgbClr val="585858"/>
                </a:solidFill>
                <a:latin typeface="微软雅黑"/>
                <a:cs typeface="微软雅黑"/>
              </a:rPr>
              <a:t> </a:t>
            </a:r>
            <a:r>
              <a:rPr sz="1800" b="1" dirty="0">
                <a:solidFill>
                  <a:srgbClr val="585858"/>
                </a:solidFill>
                <a:latin typeface="微软雅黑"/>
                <a:cs typeface="微软雅黑"/>
              </a:rPr>
              <a:t>—</a:t>
            </a:r>
            <a:r>
              <a:rPr sz="1800" b="1" spc="-5" dirty="0">
                <a:solidFill>
                  <a:srgbClr val="585858"/>
                </a:solidFill>
                <a:latin typeface="微软雅黑"/>
                <a:cs typeface="微软雅黑"/>
              </a:rPr>
              <a:t> </a:t>
            </a:r>
            <a:r>
              <a:rPr sz="1800" dirty="0">
                <a:solidFill>
                  <a:srgbClr val="00AF50"/>
                </a:solidFill>
                <a:latin typeface="微软雅黑"/>
                <a:cs typeface="微软雅黑"/>
              </a:rPr>
              <a:t>省时 70％</a:t>
            </a:r>
            <a:endParaRPr sz="1800">
              <a:latin typeface="微软雅黑"/>
              <a:cs typeface="微软雅黑"/>
            </a:endParaRPr>
          </a:p>
        </p:txBody>
      </p:sp>
      <p:sp>
        <p:nvSpPr>
          <p:cNvPr id="27" name="object 27"/>
          <p:cNvSpPr txBox="1"/>
          <p:nvPr/>
        </p:nvSpPr>
        <p:spPr>
          <a:xfrm>
            <a:off x="2001773" y="2748948"/>
            <a:ext cx="647065" cy="584835"/>
          </a:xfrm>
          <a:prstGeom prst="rect">
            <a:avLst/>
          </a:prstGeom>
        </p:spPr>
        <p:txBody>
          <a:bodyPr vert="horz" wrap="square" lIns="0" tIns="0" rIns="0" bIns="0" rtlCol="0">
            <a:spAutoFit/>
          </a:bodyPr>
          <a:lstStyle/>
          <a:p>
            <a:pPr marL="12700">
              <a:lnSpc>
                <a:spcPct val="100000"/>
              </a:lnSpc>
            </a:pPr>
            <a:r>
              <a:rPr sz="4400" spc="-5" dirty="0">
                <a:solidFill>
                  <a:srgbClr val="7E7E7E"/>
                </a:solidFill>
                <a:latin typeface="Arial"/>
                <a:cs typeface="Arial"/>
              </a:rPr>
              <a:t>0</a:t>
            </a:r>
            <a:r>
              <a:rPr sz="4400" dirty="0">
                <a:solidFill>
                  <a:srgbClr val="7E7E7E"/>
                </a:solidFill>
                <a:latin typeface="Arial"/>
                <a:cs typeface="Arial"/>
              </a:rPr>
              <a:t>3</a:t>
            </a:r>
            <a:endParaRPr sz="4400">
              <a:latin typeface="Arial"/>
              <a:cs typeface="Arial"/>
            </a:endParaRPr>
          </a:p>
        </p:txBody>
      </p:sp>
      <p:sp>
        <p:nvSpPr>
          <p:cNvPr id="28" name="object 28"/>
          <p:cNvSpPr txBox="1"/>
          <p:nvPr/>
        </p:nvSpPr>
        <p:spPr>
          <a:xfrm>
            <a:off x="2937001" y="2770623"/>
            <a:ext cx="1854200" cy="528320"/>
          </a:xfrm>
          <a:prstGeom prst="rect">
            <a:avLst/>
          </a:prstGeom>
        </p:spPr>
        <p:txBody>
          <a:bodyPr vert="horz" wrap="square" lIns="0" tIns="0" rIns="0" bIns="0" rtlCol="0">
            <a:spAutoFit/>
          </a:bodyPr>
          <a:lstStyle/>
          <a:p>
            <a:pPr marL="140335" marR="5080" indent="-127635">
              <a:lnSpc>
                <a:spcPct val="100000"/>
              </a:lnSpc>
            </a:pPr>
            <a:r>
              <a:rPr sz="1800" b="1" dirty="0">
                <a:solidFill>
                  <a:srgbClr val="585858"/>
                </a:solidFill>
                <a:latin typeface="微软雅黑"/>
                <a:cs typeface="微软雅黑"/>
              </a:rPr>
              <a:t>防水防潮，防虫防 腐</a:t>
            </a:r>
            <a:r>
              <a:rPr sz="1800" b="1" spc="-5" dirty="0">
                <a:solidFill>
                  <a:srgbClr val="585858"/>
                </a:solidFill>
                <a:latin typeface="微软雅黑"/>
                <a:cs typeface="微软雅黑"/>
              </a:rPr>
              <a:t> </a:t>
            </a:r>
            <a:r>
              <a:rPr sz="1800" b="1" dirty="0">
                <a:solidFill>
                  <a:srgbClr val="585858"/>
                </a:solidFill>
                <a:latin typeface="微软雅黑"/>
                <a:cs typeface="微软雅黑"/>
              </a:rPr>
              <a:t>—</a:t>
            </a:r>
            <a:r>
              <a:rPr sz="1800" b="1" spc="-5" dirty="0">
                <a:solidFill>
                  <a:srgbClr val="585858"/>
                </a:solidFill>
                <a:latin typeface="微软雅黑"/>
                <a:cs typeface="微软雅黑"/>
              </a:rPr>
              <a:t> </a:t>
            </a:r>
            <a:r>
              <a:rPr sz="1800" dirty="0">
                <a:solidFill>
                  <a:srgbClr val="00AF50"/>
                </a:solidFill>
                <a:latin typeface="微软雅黑"/>
                <a:cs typeface="微软雅黑"/>
              </a:rPr>
              <a:t>保用 50 年</a:t>
            </a:r>
            <a:endParaRPr sz="1800">
              <a:latin typeface="微软雅黑"/>
              <a:cs typeface="微软雅黑"/>
            </a:endParaRPr>
          </a:p>
        </p:txBody>
      </p:sp>
      <p:sp>
        <p:nvSpPr>
          <p:cNvPr id="29" name="object 29"/>
          <p:cNvSpPr txBox="1"/>
          <p:nvPr/>
        </p:nvSpPr>
        <p:spPr>
          <a:xfrm>
            <a:off x="7912048" y="3731658"/>
            <a:ext cx="1929764" cy="534670"/>
          </a:xfrm>
          <a:prstGeom prst="rect">
            <a:avLst/>
          </a:prstGeom>
        </p:spPr>
        <p:txBody>
          <a:bodyPr vert="horz" wrap="square" lIns="0" tIns="0" rIns="0" bIns="0" rtlCol="0">
            <a:spAutoFit/>
          </a:bodyPr>
          <a:lstStyle/>
          <a:p>
            <a:pPr marL="12700" marR="5080" indent="75565">
              <a:lnSpc>
                <a:spcPct val="102299"/>
              </a:lnSpc>
            </a:pPr>
            <a:r>
              <a:rPr sz="1800" b="1" dirty="0">
                <a:solidFill>
                  <a:srgbClr val="585858"/>
                </a:solidFill>
                <a:latin typeface="微软雅黑"/>
                <a:cs typeface="微软雅黑"/>
              </a:rPr>
              <a:t>保温隔热、隔音防 尘</a:t>
            </a:r>
            <a:r>
              <a:rPr sz="1800" b="1" spc="-5" dirty="0">
                <a:solidFill>
                  <a:srgbClr val="585858"/>
                </a:solidFill>
                <a:latin typeface="微软雅黑"/>
                <a:cs typeface="微软雅黑"/>
              </a:rPr>
              <a:t> </a:t>
            </a:r>
            <a:r>
              <a:rPr sz="1800" b="1" dirty="0">
                <a:solidFill>
                  <a:srgbClr val="585858"/>
                </a:solidFill>
                <a:latin typeface="微软雅黑"/>
                <a:cs typeface="微软雅黑"/>
              </a:rPr>
              <a:t>—</a:t>
            </a:r>
            <a:r>
              <a:rPr sz="1800" b="1" spc="-5" dirty="0">
                <a:solidFill>
                  <a:srgbClr val="585858"/>
                </a:solidFill>
                <a:latin typeface="微软雅黑"/>
                <a:cs typeface="微软雅黑"/>
              </a:rPr>
              <a:t> </a:t>
            </a:r>
            <a:r>
              <a:rPr sz="1800" b="1" dirty="0">
                <a:solidFill>
                  <a:srgbClr val="00AF50"/>
                </a:solidFill>
                <a:latin typeface="微软雅黑"/>
                <a:cs typeface="微软雅黑"/>
              </a:rPr>
              <a:t>节能</a:t>
            </a:r>
            <a:r>
              <a:rPr sz="1800" b="1" spc="-5" dirty="0">
                <a:solidFill>
                  <a:srgbClr val="00AF50"/>
                </a:solidFill>
                <a:latin typeface="微软雅黑"/>
                <a:cs typeface="微软雅黑"/>
              </a:rPr>
              <a:t> 40</a:t>
            </a:r>
            <a:r>
              <a:rPr sz="1800" dirty="0">
                <a:solidFill>
                  <a:srgbClr val="00AF50"/>
                </a:solidFill>
                <a:latin typeface="微软雅黑"/>
                <a:cs typeface="微软雅黑"/>
              </a:rPr>
              <a:t>％</a:t>
            </a:r>
            <a:endParaRPr sz="1800">
              <a:latin typeface="微软雅黑"/>
              <a:cs typeface="微软雅黑"/>
            </a:endParaRPr>
          </a:p>
        </p:txBody>
      </p:sp>
      <p:sp>
        <p:nvSpPr>
          <p:cNvPr id="30" name="object 30"/>
          <p:cNvSpPr txBox="1"/>
          <p:nvPr/>
        </p:nvSpPr>
        <p:spPr>
          <a:xfrm>
            <a:off x="4298950" y="1627576"/>
            <a:ext cx="647065" cy="584835"/>
          </a:xfrm>
          <a:prstGeom prst="rect">
            <a:avLst/>
          </a:prstGeom>
        </p:spPr>
        <p:txBody>
          <a:bodyPr vert="horz" wrap="square" lIns="0" tIns="0" rIns="0" bIns="0" rtlCol="0">
            <a:spAutoFit/>
          </a:bodyPr>
          <a:lstStyle/>
          <a:p>
            <a:pPr marL="12700">
              <a:lnSpc>
                <a:spcPct val="100000"/>
              </a:lnSpc>
            </a:pPr>
            <a:r>
              <a:rPr sz="4400" spc="-5" dirty="0">
                <a:solidFill>
                  <a:srgbClr val="7E7E7E"/>
                </a:solidFill>
                <a:latin typeface="Arial"/>
                <a:cs typeface="Arial"/>
              </a:rPr>
              <a:t>0</a:t>
            </a:r>
            <a:r>
              <a:rPr sz="4400" dirty="0">
                <a:solidFill>
                  <a:srgbClr val="7E7E7E"/>
                </a:solidFill>
                <a:latin typeface="Arial"/>
                <a:cs typeface="Arial"/>
              </a:rPr>
              <a:t>1</a:t>
            </a:r>
            <a:endParaRPr sz="4400">
              <a:latin typeface="Arial"/>
              <a:cs typeface="Arial"/>
            </a:endParaRPr>
          </a:p>
        </p:txBody>
      </p:sp>
      <p:sp>
        <p:nvSpPr>
          <p:cNvPr id="31" name="object 31"/>
          <p:cNvSpPr txBox="1"/>
          <p:nvPr/>
        </p:nvSpPr>
        <p:spPr>
          <a:xfrm>
            <a:off x="1945132" y="1699379"/>
            <a:ext cx="2082800" cy="534670"/>
          </a:xfrm>
          <a:prstGeom prst="rect">
            <a:avLst/>
          </a:prstGeom>
        </p:spPr>
        <p:txBody>
          <a:bodyPr vert="horz" wrap="square" lIns="0" tIns="0" rIns="0" bIns="0" rtlCol="0">
            <a:spAutoFit/>
          </a:bodyPr>
          <a:lstStyle/>
          <a:p>
            <a:pPr marL="12700">
              <a:lnSpc>
                <a:spcPct val="100000"/>
              </a:lnSpc>
            </a:pPr>
            <a:r>
              <a:rPr sz="1800" b="1" dirty="0">
                <a:solidFill>
                  <a:srgbClr val="585858"/>
                </a:solidFill>
                <a:latin typeface="微软雅黑"/>
                <a:cs typeface="微软雅黑"/>
              </a:rPr>
              <a:t>轻钢架结构，抗风抗</a:t>
            </a:r>
            <a:endParaRPr sz="1800">
              <a:latin typeface="微软雅黑"/>
              <a:cs typeface="微软雅黑"/>
            </a:endParaRPr>
          </a:p>
          <a:p>
            <a:pPr marL="638810">
              <a:lnSpc>
                <a:spcPct val="100000"/>
              </a:lnSpc>
              <a:spcBef>
                <a:spcPts val="50"/>
              </a:spcBef>
            </a:pPr>
            <a:r>
              <a:rPr sz="1800" b="1" dirty="0">
                <a:solidFill>
                  <a:srgbClr val="585858"/>
                </a:solidFill>
                <a:latin typeface="微软雅黑"/>
                <a:cs typeface="微软雅黑"/>
              </a:rPr>
              <a:t>震</a:t>
            </a:r>
            <a:r>
              <a:rPr sz="1800" b="1" spc="-5" dirty="0">
                <a:solidFill>
                  <a:srgbClr val="585858"/>
                </a:solidFill>
                <a:latin typeface="微软雅黑"/>
                <a:cs typeface="微软雅黑"/>
              </a:rPr>
              <a:t> </a:t>
            </a:r>
            <a:r>
              <a:rPr sz="1800" b="1" dirty="0">
                <a:solidFill>
                  <a:srgbClr val="585858"/>
                </a:solidFill>
                <a:latin typeface="微软雅黑"/>
                <a:cs typeface="微软雅黑"/>
              </a:rPr>
              <a:t>—</a:t>
            </a:r>
            <a:r>
              <a:rPr sz="1800" b="1" spc="-5" dirty="0">
                <a:solidFill>
                  <a:srgbClr val="585858"/>
                </a:solidFill>
                <a:latin typeface="微软雅黑"/>
                <a:cs typeface="微软雅黑"/>
              </a:rPr>
              <a:t> </a:t>
            </a:r>
            <a:r>
              <a:rPr sz="1800" b="1" dirty="0">
                <a:solidFill>
                  <a:srgbClr val="00AF50"/>
                </a:solidFill>
                <a:latin typeface="微软雅黑"/>
                <a:cs typeface="微软雅黑"/>
              </a:rPr>
              <a:t>抗</a:t>
            </a:r>
            <a:r>
              <a:rPr sz="1800" dirty="0">
                <a:solidFill>
                  <a:srgbClr val="00AF50"/>
                </a:solidFill>
                <a:latin typeface="微软雅黑"/>
                <a:cs typeface="微软雅黑"/>
              </a:rPr>
              <a:t>震9级</a:t>
            </a:r>
            <a:endParaRPr sz="1800">
              <a:latin typeface="微软雅黑"/>
              <a:cs typeface="微软雅黑"/>
            </a:endParaRPr>
          </a:p>
        </p:txBody>
      </p:sp>
      <p:sp>
        <p:nvSpPr>
          <p:cNvPr id="32" name="object 32"/>
          <p:cNvSpPr txBox="1"/>
          <p:nvPr/>
        </p:nvSpPr>
        <p:spPr>
          <a:xfrm>
            <a:off x="7912048" y="2777888"/>
            <a:ext cx="1625600" cy="528320"/>
          </a:xfrm>
          <a:prstGeom prst="rect">
            <a:avLst/>
          </a:prstGeom>
        </p:spPr>
        <p:txBody>
          <a:bodyPr vert="horz" wrap="square" lIns="0" tIns="0" rIns="0" bIns="0" rtlCol="0">
            <a:spAutoFit/>
          </a:bodyPr>
          <a:lstStyle/>
          <a:p>
            <a:pPr marL="12700">
              <a:lnSpc>
                <a:spcPct val="100000"/>
              </a:lnSpc>
            </a:pPr>
            <a:r>
              <a:rPr sz="1800" b="1" dirty="0">
                <a:solidFill>
                  <a:srgbClr val="585858"/>
                </a:solidFill>
                <a:latin typeface="微软雅黑"/>
                <a:cs typeface="微软雅黑"/>
              </a:rPr>
              <a:t>无公害、无甲醛</a:t>
            </a:r>
            <a:endParaRPr sz="1800">
              <a:latin typeface="微软雅黑"/>
              <a:cs typeface="微软雅黑"/>
            </a:endParaRPr>
          </a:p>
          <a:p>
            <a:pPr marL="148590">
              <a:lnSpc>
                <a:spcPct val="100000"/>
              </a:lnSpc>
            </a:pPr>
            <a:r>
              <a:rPr sz="1800" dirty="0">
                <a:solidFill>
                  <a:srgbClr val="00AF50"/>
                </a:solidFill>
                <a:latin typeface="微软雅黑"/>
                <a:cs typeface="微软雅黑"/>
              </a:rPr>
              <a:t>“0”污染</a:t>
            </a:r>
            <a:endParaRPr sz="1800">
              <a:latin typeface="微软雅黑"/>
              <a:cs typeface="微软雅黑"/>
            </a:endParaRPr>
          </a:p>
        </p:txBody>
      </p:sp>
      <p:sp>
        <p:nvSpPr>
          <p:cNvPr id="33" name="object 33"/>
          <p:cNvSpPr txBox="1"/>
          <p:nvPr/>
        </p:nvSpPr>
        <p:spPr>
          <a:xfrm>
            <a:off x="2001570" y="3836233"/>
            <a:ext cx="2461895" cy="584835"/>
          </a:xfrm>
          <a:prstGeom prst="rect">
            <a:avLst/>
          </a:prstGeom>
        </p:spPr>
        <p:txBody>
          <a:bodyPr vert="horz" wrap="square" lIns="0" tIns="0" rIns="0" bIns="0" rtlCol="0">
            <a:spAutoFit/>
          </a:bodyPr>
          <a:lstStyle/>
          <a:p>
            <a:pPr marL="12700">
              <a:lnSpc>
                <a:spcPct val="100000"/>
              </a:lnSpc>
            </a:pPr>
            <a:r>
              <a:rPr sz="6600" spc="-7" baseline="-8838" dirty="0">
                <a:solidFill>
                  <a:srgbClr val="7E7E7E"/>
                </a:solidFill>
                <a:latin typeface="Arial"/>
                <a:cs typeface="Arial"/>
              </a:rPr>
              <a:t>0</a:t>
            </a:r>
            <a:r>
              <a:rPr sz="6600" spc="-562" baseline="-8838" dirty="0">
                <a:solidFill>
                  <a:srgbClr val="7E7E7E"/>
                </a:solidFill>
                <a:latin typeface="Arial"/>
                <a:cs typeface="Arial"/>
              </a:rPr>
              <a:t>5</a:t>
            </a:r>
            <a:r>
              <a:rPr sz="1800" b="1" dirty="0">
                <a:solidFill>
                  <a:srgbClr val="585858"/>
                </a:solidFill>
                <a:latin typeface="微软雅黑"/>
                <a:cs typeface="微软雅黑"/>
              </a:rPr>
              <a:t>饰</a:t>
            </a:r>
            <a:r>
              <a:rPr sz="1800" b="1" spc="-5" dirty="0">
                <a:solidFill>
                  <a:srgbClr val="585858"/>
                </a:solidFill>
                <a:latin typeface="微软雅黑"/>
                <a:cs typeface="微软雅黑"/>
              </a:rPr>
              <a:t> </a:t>
            </a:r>
            <a:r>
              <a:rPr sz="1800" b="1" dirty="0">
                <a:solidFill>
                  <a:srgbClr val="585858"/>
                </a:solidFill>
                <a:latin typeface="微软雅黑"/>
                <a:cs typeface="微软雅黑"/>
              </a:rPr>
              <a:t>—</a:t>
            </a:r>
            <a:r>
              <a:rPr sz="1800" b="1" spc="-5" dirty="0">
                <a:solidFill>
                  <a:srgbClr val="585858"/>
                </a:solidFill>
                <a:latin typeface="微软雅黑"/>
                <a:cs typeface="微软雅黑"/>
              </a:rPr>
              <a:t> </a:t>
            </a:r>
            <a:r>
              <a:rPr sz="1800" b="1" dirty="0">
                <a:solidFill>
                  <a:srgbClr val="00AF50"/>
                </a:solidFill>
                <a:latin typeface="微软雅黑"/>
                <a:cs typeface="微软雅黑"/>
              </a:rPr>
              <a:t>降</a:t>
            </a:r>
            <a:r>
              <a:rPr sz="1800" dirty="0">
                <a:solidFill>
                  <a:srgbClr val="00AF50"/>
                </a:solidFill>
                <a:latin typeface="微软雅黑"/>
                <a:cs typeface="微软雅黑"/>
              </a:rPr>
              <a:t>成本 30％</a:t>
            </a:r>
            <a:endParaRPr sz="1800">
              <a:latin typeface="微软雅黑"/>
              <a:cs typeface="微软雅黑"/>
            </a:endParaRPr>
          </a:p>
        </p:txBody>
      </p:sp>
      <p:sp>
        <p:nvSpPr>
          <p:cNvPr id="34" name="object 34"/>
          <p:cNvSpPr txBox="1"/>
          <p:nvPr/>
        </p:nvSpPr>
        <p:spPr>
          <a:xfrm>
            <a:off x="2575928" y="3741183"/>
            <a:ext cx="2082800" cy="254000"/>
          </a:xfrm>
          <a:prstGeom prst="rect">
            <a:avLst/>
          </a:prstGeom>
        </p:spPr>
        <p:txBody>
          <a:bodyPr vert="horz" wrap="square" lIns="0" tIns="0" rIns="0" bIns="0" rtlCol="0">
            <a:spAutoFit/>
          </a:bodyPr>
          <a:lstStyle/>
          <a:p>
            <a:pPr marL="12700">
              <a:lnSpc>
                <a:spcPct val="100000"/>
              </a:lnSpc>
            </a:pPr>
            <a:r>
              <a:rPr sz="1800" b="1" dirty="0">
                <a:solidFill>
                  <a:srgbClr val="585858"/>
                </a:solidFill>
                <a:latin typeface="微软雅黑"/>
                <a:cs typeface="微软雅黑"/>
              </a:rPr>
              <a:t>原木效果、建筑免装</a:t>
            </a:r>
            <a:endParaRPr sz="1800">
              <a:latin typeface="微软雅黑"/>
              <a:cs typeface="微软雅黑"/>
            </a:endParaRPr>
          </a:p>
        </p:txBody>
      </p:sp>
      <p:sp>
        <p:nvSpPr>
          <p:cNvPr id="35" name="object 35"/>
          <p:cNvSpPr txBox="1"/>
          <p:nvPr/>
        </p:nvSpPr>
        <p:spPr>
          <a:xfrm>
            <a:off x="7167930" y="5121121"/>
            <a:ext cx="590550" cy="532765"/>
          </a:xfrm>
          <a:prstGeom prst="rect">
            <a:avLst/>
          </a:prstGeom>
        </p:spPr>
        <p:txBody>
          <a:bodyPr vert="horz" wrap="square" lIns="0" tIns="0" rIns="0" bIns="0" rtlCol="0">
            <a:spAutoFit/>
          </a:bodyPr>
          <a:lstStyle/>
          <a:p>
            <a:pPr marL="12700">
              <a:lnSpc>
                <a:spcPct val="100000"/>
              </a:lnSpc>
            </a:pPr>
            <a:r>
              <a:rPr sz="4000" spc="-5" dirty="0">
                <a:solidFill>
                  <a:srgbClr val="7E7E7E"/>
                </a:solidFill>
                <a:latin typeface="Arial"/>
                <a:cs typeface="Arial"/>
              </a:rPr>
              <a:t>08</a:t>
            </a:r>
            <a:endParaRPr sz="4000">
              <a:latin typeface="Arial"/>
              <a:cs typeface="Arial"/>
            </a:endParaRPr>
          </a:p>
        </p:txBody>
      </p:sp>
      <p:sp>
        <p:nvSpPr>
          <p:cNvPr id="36" name="object 36"/>
          <p:cNvSpPr txBox="1"/>
          <p:nvPr/>
        </p:nvSpPr>
        <p:spPr>
          <a:xfrm>
            <a:off x="7912048" y="5056903"/>
            <a:ext cx="1997710" cy="534670"/>
          </a:xfrm>
          <a:prstGeom prst="rect">
            <a:avLst/>
          </a:prstGeom>
        </p:spPr>
        <p:txBody>
          <a:bodyPr vert="horz" wrap="square" lIns="0" tIns="0" rIns="0" bIns="0" rtlCol="0">
            <a:spAutoFit/>
          </a:bodyPr>
          <a:lstStyle/>
          <a:p>
            <a:pPr marL="12700" marR="5080" indent="143510">
              <a:lnSpc>
                <a:spcPct val="102299"/>
              </a:lnSpc>
            </a:pPr>
            <a:r>
              <a:rPr sz="1800" b="1" dirty="0">
                <a:solidFill>
                  <a:srgbClr val="585858"/>
                </a:solidFill>
                <a:latin typeface="微软雅黑"/>
                <a:cs typeface="微软雅黑"/>
              </a:rPr>
              <a:t>运输方便，施工简 单</a:t>
            </a:r>
            <a:r>
              <a:rPr sz="1800" b="1" spc="-5" dirty="0">
                <a:solidFill>
                  <a:srgbClr val="585858"/>
                </a:solidFill>
                <a:latin typeface="微软雅黑"/>
                <a:cs typeface="微软雅黑"/>
              </a:rPr>
              <a:t> </a:t>
            </a:r>
            <a:r>
              <a:rPr sz="1800" b="1" dirty="0">
                <a:solidFill>
                  <a:srgbClr val="585858"/>
                </a:solidFill>
                <a:latin typeface="微软雅黑"/>
                <a:cs typeface="微软雅黑"/>
              </a:rPr>
              <a:t>—</a:t>
            </a:r>
            <a:r>
              <a:rPr sz="1800" b="1" dirty="0">
                <a:solidFill>
                  <a:srgbClr val="00AF50"/>
                </a:solidFill>
                <a:latin typeface="微软雅黑"/>
                <a:cs typeface="微软雅黑"/>
              </a:rPr>
              <a:t>降成本</a:t>
            </a:r>
            <a:r>
              <a:rPr sz="1800" b="1" spc="-5" dirty="0">
                <a:solidFill>
                  <a:srgbClr val="00AF50"/>
                </a:solidFill>
                <a:latin typeface="微软雅黑"/>
                <a:cs typeface="微软雅黑"/>
              </a:rPr>
              <a:t> 50</a:t>
            </a:r>
            <a:r>
              <a:rPr sz="1800" b="1" dirty="0">
                <a:solidFill>
                  <a:srgbClr val="00AF50"/>
                </a:solidFill>
                <a:latin typeface="微软雅黑"/>
                <a:cs typeface="微软雅黑"/>
              </a:rPr>
              <a:t>％</a:t>
            </a:r>
            <a:endParaRPr sz="1800">
              <a:latin typeface="微软雅黑"/>
              <a:cs typeface="微软雅黑"/>
            </a:endParaRPr>
          </a:p>
        </p:txBody>
      </p:sp>
      <p:sp>
        <p:nvSpPr>
          <p:cNvPr id="37"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38"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核心</a:t>
            </a:r>
            <a:r>
              <a:rPr lang="zh-CN" altLang="en-US" sz="2400" b="0" kern="0" dirty="0">
                <a:solidFill>
                  <a:srgbClr val="FFFFFF"/>
                </a:solidFill>
                <a:latin typeface="微软雅黑" panose="020B0503020204020204" pitchFamily="34" charset="-122"/>
                <a:ea typeface="微软雅黑" panose="020B0503020204020204" pitchFamily="34" charset="-122"/>
                <a:cs typeface="宋体"/>
              </a:rPr>
              <a:t>技术</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5524" y="4483608"/>
            <a:ext cx="181610" cy="722630"/>
          </a:xfrm>
          <a:custGeom>
            <a:avLst/>
            <a:gdLst/>
            <a:ahLst/>
            <a:cxnLst/>
            <a:rect l="l" t="t" r="r" b="b"/>
            <a:pathLst>
              <a:path w="181610" h="722629">
                <a:moveTo>
                  <a:pt x="0" y="0"/>
                </a:moveTo>
                <a:lnTo>
                  <a:pt x="181356" y="0"/>
                </a:lnTo>
                <a:lnTo>
                  <a:pt x="181356" y="722376"/>
                </a:lnTo>
                <a:lnTo>
                  <a:pt x="0" y="722376"/>
                </a:lnTo>
                <a:lnTo>
                  <a:pt x="0" y="0"/>
                </a:lnTo>
                <a:close/>
              </a:path>
            </a:pathLst>
          </a:custGeom>
          <a:solidFill>
            <a:srgbClr val="943735"/>
          </a:solidFill>
        </p:spPr>
        <p:txBody>
          <a:bodyPr wrap="square" lIns="0" tIns="0" rIns="0" bIns="0" rtlCol="0"/>
          <a:lstStyle/>
          <a:p>
            <a:endParaRPr/>
          </a:p>
        </p:txBody>
      </p:sp>
      <p:sp>
        <p:nvSpPr>
          <p:cNvPr id="3" name="object 3"/>
          <p:cNvSpPr txBox="1"/>
          <p:nvPr/>
        </p:nvSpPr>
        <p:spPr>
          <a:xfrm>
            <a:off x="1890750" y="5019266"/>
            <a:ext cx="1309650" cy="215444"/>
          </a:xfrm>
          <a:prstGeom prst="rect">
            <a:avLst/>
          </a:prstGeom>
        </p:spPr>
        <p:txBody>
          <a:bodyPr vert="horz" wrap="square" lIns="0" tIns="0" rIns="0" bIns="0" rtlCol="0">
            <a:spAutoFit/>
          </a:bodyPr>
          <a:lstStyle/>
          <a:p>
            <a:pPr marL="12700">
              <a:lnSpc>
                <a:spcPct val="100000"/>
              </a:lnSpc>
            </a:pPr>
            <a:r>
              <a:rPr sz="1400" spc="150" dirty="0">
                <a:solidFill>
                  <a:srgbClr val="808080"/>
                </a:solidFill>
                <a:latin typeface="黑体"/>
                <a:cs typeface="黑体"/>
              </a:rPr>
              <a:t>行业前</a:t>
            </a:r>
            <a:r>
              <a:rPr sz="1400" spc="5" dirty="0">
                <a:solidFill>
                  <a:srgbClr val="808080"/>
                </a:solidFill>
                <a:latin typeface="黑体"/>
                <a:cs typeface="黑体"/>
              </a:rPr>
              <a:t>景</a:t>
            </a:r>
            <a:endParaRPr sz="1400" dirty="0">
              <a:latin typeface="黑体"/>
              <a:cs typeface="黑体"/>
            </a:endParaRPr>
          </a:p>
        </p:txBody>
      </p:sp>
      <p:sp>
        <p:nvSpPr>
          <p:cNvPr id="4" name="object 4"/>
          <p:cNvSpPr txBox="1"/>
          <p:nvPr/>
        </p:nvSpPr>
        <p:spPr>
          <a:xfrm>
            <a:off x="1871700" y="4265914"/>
            <a:ext cx="2578735" cy="203835"/>
          </a:xfrm>
          <a:prstGeom prst="rect">
            <a:avLst/>
          </a:prstGeom>
        </p:spPr>
        <p:txBody>
          <a:bodyPr vert="horz" wrap="square" lIns="0" tIns="0" rIns="0" bIns="0" rtlCol="0">
            <a:spAutoFit/>
          </a:bodyPr>
          <a:lstStyle/>
          <a:p>
            <a:pPr marL="12700">
              <a:lnSpc>
                <a:spcPct val="100000"/>
              </a:lnSpc>
            </a:pPr>
            <a:r>
              <a:rPr sz="1400" spc="5" dirty="0">
                <a:solidFill>
                  <a:srgbClr val="404040"/>
                </a:solidFill>
                <a:latin typeface="黑体"/>
                <a:cs typeface="黑体"/>
              </a:rPr>
              <a:t>特</a:t>
            </a:r>
            <a:r>
              <a:rPr sz="1400" spc="-405" dirty="0">
                <a:solidFill>
                  <a:srgbClr val="404040"/>
                </a:solidFill>
                <a:latin typeface="黑体"/>
                <a:cs typeface="黑体"/>
              </a:rPr>
              <a:t> </a:t>
            </a:r>
            <a:r>
              <a:rPr sz="1400" spc="5" dirty="0">
                <a:solidFill>
                  <a:srgbClr val="404040"/>
                </a:solidFill>
                <a:latin typeface="黑体"/>
                <a:cs typeface="黑体"/>
              </a:rPr>
              <a:t>色</a:t>
            </a:r>
            <a:r>
              <a:rPr sz="1400" spc="-405" dirty="0">
                <a:solidFill>
                  <a:srgbClr val="404040"/>
                </a:solidFill>
                <a:latin typeface="黑体"/>
                <a:cs typeface="黑体"/>
              </a:rPr>
              <a:t> </a:t>
            </a:r>
            <a:r>
              <a:rPr sz="1400" spc="5" dirty="0">
                <a:solidFill>
                  <a:srgbClr val="404040"/>
                </a:solidFill>
                <a:latin typeface="黑体"/>
                <a:cs typeface="黑体"/>
              </a:rPr>
              <a:t>小</a:t>
            </a:r>
            <a:r>
              <a:rPr sz="1400" spc="-405" dirty="0">
                <a:solidFill>
                  <a:srgbClr val="404040"/>
                </a:solidFill>
                <a:latin typeface="黑体"/>
                <a:cs typeface="黑体"/>
              </a:rPr>
              <a:t> </a:t>
            </a:r>
            <a:r>
              <a:rPr sz="1400" spc="5" dirty="0">
                <a:solidFill>
                  <a:srgbClr val="404040"/>
                </a:solidFill>
                <a:latin typeface="黑体"/>
                <a:cs typeface="黑体"/>
              </a:rPr>
              <a:t>镇</a:t>
            </a:r>
            <a:r>
              <a:rPr sz="1400" spc="-405" dirty="0">
                <a:solidFill>
                  <a:srgbClr val="404040"/>
                </a:solidFill>
                <a:latin typeface="黑体"/>
                <a:cs typeface="黑体"/>
              </a:rPr>
              <a:t> </a:t>
            </a:r>
            <a:r>
              <a:rPr sz="1400" spc="5" dirty="0">
                <a:solidFill>
                  <a:srgbClr val="404040"/>
                </a:solidFill>
                <a:latin typeface="黑体"/>
                <a:cs typeface="黑体"/>
              </a:rPr>
              <a:t>，</a:t>
            </a:r>
            <a:r>
              <a:rPr sz="1400" spc="-405" dirty="0">
                <a:solidFill>
                  <a:srgbClr val="404040"/>
                </a:solidFill>
                <a:latin typeface="黑体"/>
                <a:cs typeface="黑体"/>
              </a:rPr>
              <a:t> </a:t>
            </a:r>
            <a:r>
              <a:rPr sz="1400" spc="5" dirty="0">
                <a:solidFill>
                  <a:srgbClr val="404040"/>
                </a:solidFill>
                <a:latin typeface="黑体"/>
                <a:cs typeface="黑体"/>
              </a:rPr>
              <a:t>下</a:t>
            </a:r>
            <a:r>
              <a:rPr sz="1400" spc="-405" dirty="0">
                <a:solidFill>
                  <a:srgbClr val="404040"/>
                </a:solidFill>
                <a:latin typeface="黑体"/>
                <a:cs typeface="黑体"/>
              </a:rPr>
              <a:t> </a:t>
            </a:r>
            <a:r>
              <a:rPr sz="1400" spc="5" dirty="0">
                <a:solidFill>
                  <a:srgbClr val="404040"/>
                </a:solidFill>
                <a:latin typeface="黑体"/>
                <a:cs typeface="黑体"/>
              </a:rPr>
              <a:t>一</a:t>
            </a:r>
            <a:r>
              <a:rPr sz="1400" spc="-405" dirty="0">
                <a:solidFill>
                  <a:srgbClr val="404040"/>
                </a:solidFill>
                <a:latin typeface="黑体"/>
                <a:cs typeface="黑体"/>
              </a:rPr>
              <a:t> </a:t>
            </a:r>
            <a:r>
              <a:rPr sz="1400" spc="5" dirty="0">
                <a:solidFill>
                  <a:srgbClr val="404040"/>
                </a:solidFill>
                <a:latin typeface="黑体"/>
                <a:cs typeface="黑体"/>
              </a:rPr>
              <a:t>个</a:t>
            </a:r>
            <a:r>
              <a:rPr sz="1400" spc="-405" dirty="0">
                <a:solidFill>
                  <a:srgbClr val="404040"/>
                </a:solidFill>
                <a:latin typeface="黑体"/>
                <a:cs typeface="黑体"/>
              </a:rPr>
              <a:t> </a:t>
            </a:r>
            <a:r>
              <a:rPr sz="1400" spc="5" dirty="0">
                <a:solidFill>
                  <a:srgbClr val="404040"/>
                </a:solidFill>
                <a:latin typeface="黑体"/>
                <a:cs typeface="黑体"/>
              </a:rPr>
              <a:t>开</a:t>
            </a:r>
            <a:r>
              <a:rPr sz="1400" spc="-405" dirty="0">
                <a:solidFill>
                  <a:srgbClr val="404040"/>
                </a:solidFill>
                <a:latin typeface="黑体"/>
                <a:cs typeface="黑体"/>
              </a:rPr>
              <a:t> </a:t>
            </a:r>
            <a:r>
              <a:rPr sz="1400" spc="5" dirty="0">
                <a:solidFill>
                  <a:srgbClr val="404040"/>
                </a:solidFill>
                <a:latin typeface="黑体"/>
                <a:cs typeface="黑体"/>
              </a:rPr>
              <a:t>发</a:t>
            </a:r>
            <a:r>
              <a:rPr sz="1400" spc="-405" dirty="0">
                <a:solidFill>
                  <a:srgbClr val="404040"/>
                </a:solidFill>
                <a:latin typeface="黑体"/>
                <a:cs typeface="黑体"/>
              </a:rPr>
              <a:t> </a:t>
            </a:r>
            <a:r>
              <a:rPr sz="1400" spc="5" dirty="0">
                <a:solidFill>
                  <a:srgbClr val="404040"/>
                </a:solidFill>
                <a:latin typeface="黑体"/>
                <a:cs typeface="黑体"/>
              </a:rPr>
              <a:t>热</a:t>
            </a:r>
            <a:r>
              <a:rPr sz="1400" spc="-405" dirty="0">
                <a:solidFill>
                  <a:srgbClr val="404040"/>
                </a:solidFill>
                <a:latin typeface="黑体"/>
                <a:cs typeface="黑体"/>
              </a:rPr>
              <a:t> </a:t>
            </a:r>
            <a:r>
              <a:rPr sz="1400" spc="5" dirty="0">
                <a:solidFill>
                  <a:srgbClr val="404040"/>
                </a:solidFill>
                <a:latin typeface="黑体"/>
                <a:cs typeface="黑体"/>
              </a:rPr>
              <a:t>点</a:t>
            </a:r>
            <a:endParaRPr sz="1400">
              <a:latin typeface="黑体"/>
              <a:cs typeface="黑体"/>
            </a:endParaRPr>
          </a:p>
        </p:txBody>
      </p:sp>
      <p:sp>
        <p:nvSpPr>
          <p:cNvPr id="5" name="object 5"/>
          <p:cNvSpPr txBox="1"/>
          <p:nvPr/>
        </p:nvSpPr>
        <p:spPr>
          <a:xfrm>
            <a:off x="437515" y="5571370"/>
            <a:ext cx="257175" cy="257175"/>
          </a:xfrm>
          <a:prstGeom prst="rect">
            <a:avLst/>
          </a:prstGeom>
        </p:spPr>
        <p:txBody>
          <a:bodyPr vert="horz" wrap="square" lIns="0" tIns="0" rIns="0" bIns="0" rtlCol="0">
            <a:spAutoFit/>
          </a:bodyPr>
          <a:lstStyle/>
          <a:p>
            <a:pPr marL="12700">
              <a:lnSpc>
                <a:spcPts val="2014"/>
              </a:lnSpc>
            </a:pPr>
            <a:r>
              <a:rPr sz="1800" spc="25" dirty="0">
                <a:latin typeface="Arial"/>
                <a:cs typeface="Arial"/>
              </a:rPr>
              <a:t></a:t>
            </a:r>
            <a:endParaRPr sz="1800">
              <a:latin typeface="Arial"/>
              <a:cs typeface="Arial"/>
            </a:endParaRPr>
          </a:p>
        </p:txBody>
      </p:sp>
      <p:sp>
        <p:nvSpPr>
          <p:cNvPr id="6" name="object 6"/>
          <p:cNvSpPr txBox="1"/>
          <p:nvPr/>
        </p:nvSpPr>
        <p:spPr>
          <a:xfrm>
            <a:off x="793115" y="5611318"/>
            <a:ext cx="11077575" cy="523875"/>
          </a:xfrm>
          <a:prstGeom prst="rect">
            <a:avLst/>
          </a:prstGeom>
        </p:spPr>
        <p:txBody>
          <a:bodyPr vert="horz" wrap="square" lIns="0" tIns="0" rIns="0" bIns="0" rtlCol="0">
            <a:spAutoFit/>
          </a:bodyPr>
          <a:lstStyle/>
          <a:p>
            <a:pPr marL="12700" marR="5080">
              <a:lnSpc>
                <a:spcPct val="150000"/>
              </a:lnSpc>
            </a:pPr>
            <a:r>
              <a:rPr sz="1400" b="1" spc="150" dirty="0">
                <a:latin typeface="微软雅黑"/>
                <a:cs typeface="微软雅黑"/>
              </a:rPr>
              <a:t>住建部</a:t>
            </a:r>
            <a:r>
              <a:rPr sz="1400" b="1" spc="5" dirty="0">
                <a:latin typeface="微软雅黑"/>
                <a:cs typeface="微软雅黑"/>
              </a:rPr>
              <a:t>、</a:t>
            </a:r>
            <a:r>
              <a:rPr sz="1400" b="1" spc="-275" dirty="0">
                <a:latin typeface="微软雅黑"/>
                <a:cs typeface="微软雅黑"/>
              </a:rPr>
              <a:t> </a:t>
            </a:r>
            <a:r>
              <a:rPr sz="1400" b="1" spc="150" dirty="0">
                <a:latin typeface="微软雅黑"/>
                <a:cs typeface="微软雅黑"/>
              </a:rPr>
              <a:t>国家发改委</a:t>
            </a:r>
            <a:r>
              <a:rPr sz="1400" b="1" spc="5" dirty="0">
                <a:latin typeface="微软雅黑"/>
                <a:cs typeface="微软雅黑"/>
              </a:rPr>
              <a:t>、</a:t>
            </a:r>
            <a:r>
              <a:rPr sz="1400" b="1" spc="-275" dirty="0">
                <a:latin typeface="微软雅黑"/>
                <a:cs typeface="微软雅黑"/>
              </a:rPr>
              <a:t> </a:t>
            </a:r>
            <a:r>
              <a:rPr sz="1400" b="1" spc="150" dirty="0">
                <a:latin typeface="微软雅黑"/>
                <a:cs typeface="微软雅黑"/>
              </a:rPr>
              <a:t>财政部联合发布的</a:t>
            </a:r>
            <a:r>
              <a:rPr sz="1400" b="1" spc="5" dirty="0">
                <a:latin typeface="微软雅黑"/>
                <a:cs typeface="微软雅黑"/>
              </a:rPr>
              <a:t>《</a:t>
            </a:r>
            <a:r>
              <a:rPr sz="1400" b="1" spc="-275" dirty="0">
                <a:latin typeface="微软雅黑"/>
                <a:cs typeface="微软雅黑"/>
              </a:rPr>
              <a:t> </a:t>
            </a:r>
            <a:r>
              <a:rPr sz="1400" b="1" spc="150" dirty="0">
                <a:latin typeface="微软雅黑"/>
                <a:cs typeface="微软雅黑"/>
              </a:rPr>
              <a:t>关于开展特色小镇培育工作的通知</a:t>
            </a:r>
            <a:r>
              <a:rPr sz="1400" b="1" spc="5" dirty="0">
                <a:latin typeface="微软雅黑"/>
                <a:cs typeface="微软雅黑"/>
              </a:rPr>
              <a:t>》</a:t>
            </a:r>
            <a:r>
              <a:rPr sz="1400" b="1" spc="-275" dirty="0">
                <a:latin typeface="微软雅黑"/>
                <a:cs typeface="微软雅黑"/>
              </a:rPr>
              <a:t> </a:t>
            </a:r>
            <a:r>
              <a:rPr sz="1400" b="1" spc="150" dirty="0">
                <a:latin typeface="微软雅黑"/>
                <a:cs typeface="微软雅黑"/>
              </a:rPr>
              <a:t>中提到</a:t>
            </a:r>
            <a:r>
              <a:rPr sz="1400" b="1" spc="5" dirty="0">
                <a:latin typeface="微软雅黑"/>
                <a:cs typeface="微软雅黑"/>
              </a:rPr>
              <a:t>，</a:t>
            </a:r>
            <a:r>
              <a:rPr sz="1400" b="1" spc="-275" dirty="0">
                <a:latin typeface="微软雅黑"/>
                <a:cs typeface="微软雅黑"/>
              </a:rPr>
              <a:t> </a:t>
            </a:r>
            <a:r>
              <a:rPr sz="1400" b="1" spc="145" dirty="0">
                <a:latin typeface="微软雅黑"/>
                <a:cs typeface="微软雅黑"/>
              </a:rPr>
              <a:t>202</a:t>
            </a:r>
            <a:r>
              <a:rPr sz="1400" b="1" dirty="0">
                <a:latin typeface="微软雅黑"/>
                <a:cs typeface="微软雅黑"/>
              </a:rPr>
              <a:t>0</a:t>
            </a:r>
            <a:r>
              <a:rPr sz="1400" b="1" spc="-270" dirty="0">
                <a:latin typeface="微软雅黑"/>
                <a:cs typeface="微软雅黑"/>
              </a:rPr>
              <a:t> </a:t>
            </a:r>
            <a:r>
              <a:rPr sz="1400" b="1" spc="150" dirty="0">
                <a:latin typeface="微软雅黑"/>
                <a:cs typeface="微软雅黑"/>
              </a:rPr>
              <a:t>年前</a:t>
            </a:r>
            <a:r>
              <a:rPr sz="1400" b="1" spc="5" dirty="0">
                <a:latin typeface="微软雅黑"/>
                <a:cs typeface="微软雅黑"/>
              </a:rPr>
              <a:t>，</a:t>
            </a:r>
            <a:r>
              <a:rPr sz="1400" b="1" spc="-275" dirty="0">
                <a:latin typeface="微软雅黑"/>
                <a:cs typeface="微软雅黑"/>
              </a:rPr>
              <a:t> </a:t>
            </a:r>
            <a:r>
              <a:rPr sz="1400" b="1" spc="150" dirty="0">
                <a:latin typeface="微软雅黑"/>
                <a:cs typeface="微软雅黑"/>
              </a:rPr>
              <a:t>将培</a:t>
            </a:r>
            <a:r>
              <a:rPr sz="1400" b="1" spc="5" dirty="0">
                <a:latin typeface="微软雅黑"/>
                <a:cs typeface="微软雅黑"/>
              </a:rPr>
              <a:t>育</a:t>
            </a:r>
            <a:r>
              <a:rPr sz="1400" b="1" spc="-275" dirty="0">
                <a:latin typeface="微软雅黑"/>
                <a:cs typeface="微软雅黑"/>
              </a:rPr>
              <a:t> </a:t>
            </a:r>
            <a:r>
              <a:rPr sz="1400" b="1" spc="145" dirty="0">
                <a:latin typeface="微软雅黑"/>
                <a:cs typeface="微软雅黑"/>
              </a:rPr>
              <a:t>100</a:t>
            </a:r>
            <a:r>
              <a:rPr sz="1400" b="1" dirty="0">
                <a:latin typeface="微软雅黑"/>
                <a:cs typeface="微软雅黑"/>
              </a:rPr>
              <a:t>0</a:t>
            </a:r>
            <a:r>
              <a:rPr sz="1400" b="1" spc="-270" dirty="0">
                <a:latin typeface="微软雅黑"/>
                <a:cs typeface="微软雅黑"/>
              </a:rPr>
              <a:t> </a:t>
            </a:r>
            <a:r>
              <a:rPr sz="1400" b="1" spc="150" dirty="0">
                <a:latin typeface="微软雅黑"/>
                <a:cs typeface="微软雅黑"/>
              </a:rPr>
              <a:t>个各具特色</a:t>
            </a:r>
            <a:r>
              <a:rPr sz="1400" b="1" spc="5" dirty="0">
                <a:latin typeface="微软雅黑"/>
                <a:cs typeface="微软雅黑"/>
              </a:rPr>
              <a:t>、</a:t>
            </a:r>
            <a:r>
              <a:rPr sz="1400" b="1" dirty="0">
                <a:latin typeface="微软雅黑"/>
                <a:cs typeface="微软雅黑"/>
              </a:rPr>
              <a:t> </a:t>
            </a:r>
            <a:r>
              <a:rPr sz="1400" b="1" spc="150" dirty="0">
                <a:latin typeface="微软雅黑"/>
                <a:cs typeface="微软雅黑"/>
              </a:rPr>
              <a:t>富有活力的特色小镇</a:t>
            </a:r>
            <a:r>
              <a:rPr sz="1400" b="1" spc="5" dirty="0">
                <a:latin typeface="微软雅黑"/>
                <a:cs typeface="微软雅黑"/>
              </a:rPr>
              <a:t>。</a:t>
            </a:r>
            <a:r>
              <a:rPr sz="1400" b="1" spc="-275" dirty="0">
                <a:latin typeface="微软雅黑"/>
                <a:cs typeface="微软雅黑"/>
              </a:rPr>
              <a:t> </a:t>
            </a:r>
            <a:r>
              <a:rPr sz="1400" b="1" spc="145" dirty="0">
                <a:latin typeface="微软雅黑"/>
                <a:cs typeface="微软雅黑"/>
              </a:rPr>
              <a:t>201</a:t>
            </a:r>
            <a:r>
              <a:rPr sz="1400" b="1" dirty="0">
                <a:latin typeface="微软雅黑"/>
                <a:cs typeface="微软雅黑"/>
              </a:rPr>
              <a:t>6</a:t>
            </a:r>
            <a:r>
              <a:rPr sz="1400" b="1" spc="-270" dirty="0">
                <a:latin typeface="微软雅黑"/>
                <a:cs typeface="微软雅黑"/>
              </a:rPr>
              <a:t> </a:t>
            </a:r>
            <a:r>
              <a:rPr sz="1400" b="1" spc="5" dirty="0">
                <a:latin typeface="微软雅黑"/>
                <a:cs typeface="微软雅黑"/>
              </a:rPr>
              <a:t>年</a:t>
            </a:r>
            <a:r>
              <a:rPr sz="1400" b="1" spc="-275" dirty="0">
                <a:latin typeface="微软雅黑"/>
                <a:cs typeface="微软雅黑"/>
              </a:rPr>
              <a:t> </a:t>
            </a:r>
            <a:r>
              <a:rPr sz="1400" b="1" spc="145" dirty="0">
                <a:latin typeface="微软雅黑"/>
                <a:cs typeface="微软雅黑"/>
              </a:rPr>
              <a:t>1</a:t>
            </a:r>
            <a:r>
              <a:rPr sz="1400" b="1" dirty="0">
                <a:latin typeface="微软雅黑"/>
                <a:cs typeface="微软雅黑"/>
              </a:rPr>
              <a:t>0</a:t>
            </a:r>
            <a:r>
              <a:rPr sz="1400" b="1" spc="-270" dirty="0">
                <a:latin typeface="微软雅黑"/>
                <a:cs typeface="微软雅黑"/>
              </a:rPr>
              <a:t> </a:t>
            </a:r>
            <a:r>
              <a:rPr sz="1400" b="1" spc="150" dirty="0">
                <a:latin typeface="微软雅黑"/>
                <a:cs typeface="微软雅黑"/>
              </a:rPr>
              <a:t>月份</a:t>
            </a:r>
            <a:r>
              <a:rPr sz="1400" b="1" spc="5" dirty="0">
                <a:latin typeface="微软雅黑"/>
                <a:cs typeface="微软雅黑"/>
              </a:rPr>
              <a:t>，</a:t>
            </a:r>
            <a:r>
              <a:rPr sz="1400" b="1" spc="-275" dirty="0">
                <a:latin typeface="微软雅黑"/>
                <a:cs typeface="微软雅黑"/>
              </a:rPr>
              <a:t> </a:t>
            </a:r>
            <a:r>
              <a:rPr sz="1400" b="1" spc="150" dirty="0">
                <a:latin typeface="微软雅黑"/>
                <a:cs typeface="微软雅黑"/>
              </a:rPr>
              <a:t>住建部公布了我国首</a:t>
            </a:r>
            <a:r>
              <a:rPr sz="1400" b="1" spc="5" dirty="0">
                <a:latin typeface="微软雅黑"/>
                <a:cs typeface="微软雅黑"/>
              </a:rPr>
              <a:t>批</a:t>
            </a:r>
            <a:r>
              <a:rPr sz="1400" b="1" spc="-275" dirty="0">
                <a:latin typeface="微软雅黑"/>
                <a:cs typeface="微软雅黑"/>
              </a:rPr>
              <a:t> </a:t>
            </a:r>
            <a:r>
              <a:rPr sz="1400" b="1" spc="145" dirty="0">
                <a:latin typeface="微软雅黑"/>
                <a:cs typeface="微软雅黑"/>
              </a:rPr>
              <a:t>12</a:t>
            </a:r>
            <a:r>
              <a:rPr sz="1400" b="1" dirty="0">
                <a:latin typeface="微软雅黑"/>
                <a:cs typeface="微软雅黑"/>
              </a:rPr>
              <a:t>7</a:t>
            </a:r>
            <a:r>
              <a:rPr sz="1400" b="1" spc="-270" dirty="0">
                <a:latin typeface="微软雅黑"/>
                <a:cs typeface="微软雅黑"/>
              </a:rPr>
              <a:t> </a:t>
            </a:r>
            <a:r>
              <a:rPr sz="1400" b="1" spc="150" dirty="0">
                <a:latin typeface="微软雅黑"/>
                <a:cs typeface="微软雅黑"/>
              </a:rPr>
              <a:t>个特色小镇名单</a:t>
            </a:r>
            <a:r>
              <a:rPr sz="1400" b="1" spc="5" dirty="0">
                <a:latin typeface="微软雅黑"/>
                <a:cs typeface="微软雅黑"/>
              </a:rPr>
              <a:t>。</a:t>
            </a:r>
            <a:r>
              <a:rPr sz="1400" b="1" spc="-275" dirty="0">
                <a:latin typeface="微软雅黑"/>
                <a:cs typeface="微软雅黑"/>
              </a:rPr>
              <a:t> </a:t>
            </a:r>
            <a:r>
              <a:rPr sz="1400" b="1" spc="150" dirty="0">
                <a:latin typeface="微软雅黑"/>
                <a:cs typeface="微软雅黑"/>
              </a:rPr>
              <a:t>特色小镇将成为文旅地产下一个风</a:t>
            </a:r>
            <a:r>
              <a:rPr sz="1400" b="1" spc="5" dirty="0">
                <a:latin typeface="微软雅黑"/>
                <a:cs typeface="微软雅黑"/>
              </a:rPr>
              <a:t>口</a:t>
            </a:r>
            <a:endParaRPr sz="1400">
              <a:latin typeface="微软雅黑"/>
              <a:cs typeface="微软雅黑"/>
            </a:endParaRPr>
          </a:p>
        </p:txBody>
      </p:sp>
      <p:sp>
        <p:nvSpPr>
          <p:cNvPr id="7" name="object 7"/>
          <p:cNvSpPr/>
          <p:nvPr/>
        </p:nvSpPr>
        <p:spPr>
          <a:xfrm>
            <a:off x="1545336" y="0"/>
            <a:ext cx="9104375" cy="4064508"/>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523" y="3881628"/>
            <a:ext cx="12192000" cy="187960"/>
          </a:xfrm>
          <a:custGeom>
            <a:avLst/>
            <a:gdLst/>
            <a:ahLst/>
            <a:cxnLst/>
            <a:rect l="l" t="t" r="r" b="b"/>
            <a:pathLst>
              <a:path w="12192000" h="187960">
                <a:moveTo>
                  <a:pt x="0" y="0"/>
                </a:moveTo>
                <a:lnTo>
                  <a:pt x="12192000" y="0"/>
                </a:lnTo>
                <a:lnTo>
                  <a:pt x="12192000" y="187451"/>
                </a:lnTo>
                <a:lnTo>
                  <a:pt x="0" y="187451"/>
                </a:lnTo>
                <a:lnTo>
                  <a:pt x="0" y="0"/>
                </a:lnTo>
                <a:close/>
              </a:path>
            </a:pathLst>
          </a:custGeom>
          <a:solidFill>
            <a:srgbClr val="943735"/>
          </a:solidFill>
        </p:spPr>
        <p:txBody>
          <a:bodyPr wrap="square" lIns="0" tIns="0" rIns="0" bIns="0" rtlCol="0"/>
          <a:lstStyle/>
          <a:p>
            <a:endParaRPr/>
          </a:p>
        </p:txBody>
      </p:sp>
      <p:sp>
        <p:nvSpPr>
          <p:cNvPr id="9" name="object 9"/>
          <p:cNvSpPr/>
          <p:nvPr/>
        </p:nvSpPr>
        <p:spPr>
          <a:xfrm>
            <a:off x="10994135" y="3977640"/>
            <a:ext cx="619125" cy="586740"/>
          </a:xfrm>
          <a:custGeom>
            <a:avLst/>
            <a:gdLst/>
            <a:ahLst/>
            <a:cxnLst/>
            <a:rect l="l" t="t" r="r" b="b"/>
            <a:pathLst>
              <a:path w="619125" h="586739">
                <a:moveTo>
                  <a:pt x="0" y="0"/>
                </a:moveTo>
                <a:lnTo>
                  <a:pt x="618744" y="0"/>
                </a:lnTo>
                <a:lnTo>
                  <a:pt x="618744" y="586739"/>
                </a:lnTo>
                <a:lnTo>
                  <a:pt x="0" y="586739"/>
                </a:lnTo>
                <a:lnTo>
                  <a:pt x="0" y="0"/>
                </a:lnTo>
                <a:close/>
              </a:path>
            </a:pathLst>
          </a:custGeom>
          <a:solidFill>
            <a:srgbClr val="C51F1F"/>
          </a:solidFill>
        </p:spPr>
        <p:txBody>
          <a:bodyPr wrap="square" lIns="0" tIns="0" rIns="0" bIns="0" rtlCol="0"/>
          <a:lstStyle/>
          <a:p>
            <a:endParaRPr/>
          </a:p>
        </p:txBody>
      </p:sp>
      <p:sp>
        <p:nvSpPr>
          <p:cNvPr id="10" name="object 10"/>
          <p:cNvSpPr txBox="1"/>
          <p:nvPr/>
        </p:nvSpPr>
        <p:spPr>
          <a:xfrm>
            <a:off x="11059477" y="4277067"/>
            <a:ext cx="332740" cy="227965"/>
          </a:xfrm>
          <a:prstGeom prst="rect">
            <a:avLst/>
          </a:prstGeom>
        </p:spPr>
        <p:txBody>
          <a:bodyPr vert="horz" wrap="square" lIns="0" tIns="0" rIns="0" bIns="0" rtlCol="0">
            <a:spAutoFit/>
          </a:bodyPr>
          <a:lstStyle/>
          <a:p>
            <a:pPr marL="12700">
              <a:lnSpc>
                <a:spcPct val="100000"/>
              </a:lnSpc>
            </a:pPr>
            <a:r>
              <a:rPr sz="1600" b="1" dirty="0">
                <a:solidFill>
                  <a:srgbClr val="FFFFFF"/>
                </a:solidFill>
                <a:latin typeface="黑体"/>
                <a:cs typeface="黑体"/>
              </a:rPr>
              <a:t>ON</a:t>
            </a:r>
            <a:r>
              <a:rPr sz="1600" b="1" spc="-10" dirty="0">
                <a:solidFill>
                  <a:srgbClr val="FFFFFF"/>
                </a:solidFill>
                <a:latin typeface="黑体"/>
                <a:cs typeface="黑体"/>
              </a:rPr>
              <a:t>E</a:t>
            </a:r>
            <a:endParaRPr sz="1600">
              <a:latin typeface="黑体"/>
              <a:cs typeface="黑体"/>
            </a:endParaRPr>
          </a:p>
        </p:txBody>
      </p:sp>
      <p:sp>
        <p:nvSpPr>
          <p:cNvPr id="11"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12"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市场需求</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572823" y="3234016"/>
            <a:ext cx="1141356" cy="2705100"/>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2225094" y="1450314"/>
            <a:ext cx="8908932" cy="1829752"/>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3401314" y="1949235"/>
            <a:ext cx="559435" cy="203835"/>
          </a:xfrm>
          <a:prstGeom prst="rect">
            <a:avLst/>
          </a:prstGeom>
        </p:spPr>
        <p:txBody>
          <a:bodyPr vert="horz" wrap="square" lIns="0" tIns="0" rIns="0" bIns="0" rtlCol="0">
            <a:spAutoFit/>
          </a:bodyPr>
          <a:lstStyle/>
          <a:p>
            <a:pPr marL="12700">
              <a:lnSpc>
                <a:spcPct val="100000"/>
              </a:lnSpc>
            </a:pPr>
            <a:r>
              <a:rPr sz="1400" b="1" dirty="0">
                <a:solidFill>
                  <a:srgbClr val="404040"/>
                </a:solidFill>
                <a:latin typeface="微软雅黑"/>
                <a:cs typeface="微软雅黑"/>
              </a:rPr>
              <a:t>体验</a:t>
            </a:r>
            <a:r>
              <a:rPr sz="1400" b="1" spc="5" dirty="0">
                <a:solidFill>
                  <a:srgbClr val="404040"/>
                </a:solidFill>
                <a:latin typeface="微软雅黑"/>
                <a:cs typeface="微软雅黑"/>
              </a:rPr>
              <a:t>化</a:t>
            </a:r>
            <a:endParaRPr sz="1400">
              <a:latin typeface="微软雅黑"/>
              <a:cs typeface="微软雅黑"/>
            </a:endParaRPr>
          </a:p>
        </p:txBody>
      </p:sp>
      <p:sp>
        <p:nvSpPr>
          <p:cNvPr id="11" name="object 11"/>
          <p:cNvSpPr txBox="1"/>
          <p:nvPr/>
        </p:nvSpPr>
        <p:spPr>
          <a:xfrm>
            <a:off x="2465641" y="3457360"/>
            <a:ext cx="737235" cy="203835"/>
          </a:xfrm>
          <a:prstGeom prst="rect">
            <a:avLst/>
          </a:prstGeom>
        </p:spPr>
        <p:txBody>
          <a:bodyPr vert="horz" wrap="square" lIns="0" tIns="0" rIns="0" bIns="0" rtlCol="0">
            <a:spAutoFit/>
          </a:bodyPr>
          <a:lstStyle/>
          <a:p>
            <a:pPr marL="12700">
              <a:lnSpc>
                <a:spcPct val="100000"/>
              </a:lnSpc>
            </a:pPr>
            <a:r>
              <a:rPr sz="1400" b="1" dirty="0">
                <a:solidFill>
                  <a:srgbClr val="404040"/>
                </a:solidFill>
                <a:latin typeface="微软雅黑"/>
                <a:cs typeface="微软雅黑"/>
              </a:rPr>
              <a:t>互联网</a:t>
            </a:r>
            <a:r>
              <a:rPr sz="1400" b="1" spc="5" dirty="0">
                <a:solidFill>
                  <a:srgbClr val="404040"/>
                </a:solidFill>
                <a:latin typeface="微软雅黑"/>
                <a:cs typeface="微软雅黑"/>
              </a:rPr>
              <a:t>化</a:t>
            </a:r>
            <a:endParaRPr sz="1400">
              <a:latin typeface="微软雅黑"/>
              <a:cs typeface="微软雅黑"/>
            </a:endParaRPr>
          </a:p>
        </p:txBody>
      </p:sp>
      <p:sp>
        <p:nvSpPr>
          <p:cNvPr id="12" name="object 12"/>
          <p:cNvSpPr txBox="1"/>
          <p:nvPr/>
        </p:nvSpPr>
        <p:spPr>
          <a:xfrm>
            <a:off x="4669091" y="3158910"/>
            <a:ext cx="380365" cy="203835"/>
          </a:xfrm>
          <a:prstGeom prst="rect">
            <a:avLst/>
          </a:prstGeom>
        </p:spPr>
        <p:txBody>
          <a:bodyPr vert="horz" wrap="square" lIns="0" tIns="0" rIns="0" bIns="0" rtlCol="0">
            <a:spAutoFit/>
          </a:bodyPr>
          <a:lstStyle/>
          <a:p>
            <a:pPr marL="12700">
              <a:lnSpc>
                <a:spcPct val="100000"/>
              </a:lnSpc>
            </a:pPr>
            <a:r>
              <a:rPr sz="1400" b="1" spc="-5" dirty="0">
                <a:latin typeface="微软雅黑"/>
                <a:cs typeface="微软雅黑"/>
              </a:rPr>
              <a:t>IP</a:t>
            </a:r>
            <a:r>
              <a:rPr sz="1400" b="1" spc="5" dirty="0">
                <a:latin typeface="微软雅黑"/>
                <a:cs typeface="微软雅黑"/>
              </a:rPr>
              <a:t>化</a:t>
            </a:r>
            <a:endParaRPr sz="1400">
              <a:latin typeface="微软雅黑"/>
              <a:cs typeface="微软雅黑"/>
            </a:endParaRPr>
          </a:p>
        </p:txBody>
      </p:sp>
      <p:sp>
        <p:nvSpPr>
          <p:cNvPr id="13" name="object 13"/>
          <p:cNvSpPr txBox="1"/>
          <p:nvPr/>
        </p:nvSpPr>
        <p:spPr>
          <a:xfrm>
            <a:off x="6167691" y="1404722"/>
            <a:ext cx="559435" cy="203835"/>
          </a:xfrm>
          <a:prstGeom prst="rect">
            <a:avLst/>
          </a:prstGeom>
        </p:spPr>
        <p:txBody>
          <a:bodyPr vert="horz" wrap="square" lIns="0" tIns="0" rIns="0" bIns="0" rtlCol="0">
            <a:spAutoFit/>
          </a:bodyPr>
          <a:lstStyle/>
          <a:p>
            <a:pPr marL="12700">
              <a:lnSpc>
                <a:spcPct val="100000"/>
              </a:lnSpc>
            </a:pPr>
            <a:r>
              <a:rPr sz="1400" b="1" dirty="0">
                <a:solidFill>
                  <a:srgbClr val="404040"/>
                </a:solidFill>
                <a:latin typeface="微软雅黑"/>
                <a:cs typeface="微软雅黑"/>
              </a:rPr>
              <a:t>娱乐</a:t>
            </a:r>
            <a:r>
              <a:rPr sz="1400" b="1" spc="5" dirty="0">
                <a:solidFill>
                  <a:srgbClr val="404040"/>
                </a:solidFill>
                <a:latin typeface="微软雅黑"/>
                <a:cs typeface="微软雅黑"/>
              </a:rPr>
              <a:t>化</a:t>
            </a:r>
            <a:endParaRPr sz="1400">
              <a:latin typeface="微软雅黑"/>
              <a:cs typeface="微软雅黑"/>
            </a:endParaRPr>
          </a:p>
        </p:txBody>
      </p:sp>
      <p:sp>
        <p:nvSpPr>
          <p:cNvPr id="14" name="object 14"/>
          <p:cNvSpPr txBox="1"/>
          <p:nvPr/>
        </p:nvSpPr>
        <p:spPr>
          <a:xfrm>
            <a:off x="7501191" y="1404722"/>
            <a:ext cx="381635" cy="203835"/>
          </a:xfrm>
          <a:prstGeom prst="rect">
            <a:avLst/>
          </a:prstGeom>
        </p:spPr>
        <p:txBody>
          <a:bodyPr vert="horz" wrap="square" lIns="0" tIns="0" rIns="0" bIns="0" rtlCol="0">
            <a:spAutoFit/>
          </a:bodyPr>
          <a:lstStyle/>
          <a:p>
            <a:pPr marL="12700">
              <a:lnSpc>
                <a:spcPct val="100000"/>
              </a:lnSpc>
            </a:pPr>
            <a:r>
              <a:rPr sz="1400" b="1" dirty="0">
                <a:solidFill>
                  <a:srgbClr val="404040"/>
                </a:solidFill>
                <a:latin typeface="微软雅黑"/>
                <a:cs typeface="微软雅黑"/>
              </a:rPr>
              <a:t>区</a:t>
            </a:r>
            <a:r>
              <a:rPr sz="1400" b="1" spc="5" dirty="0">
                <a:solidFill>
                  <a:srgbClr val="404040"/>
                </a:solidFill>
                <a:latin typeface="微软雅黑"/>
                <a:cs typeface="微软雅黑"/>
              </a:rPr>
              <a:t>位</a:t>
            </a:r>
            <a:endParaRPr sz="1400">
              <a:latin typeface="微软雅黑"/>
              <a:cs typeface="微软雅黑"/>
            </a:endParaRPr>
          </a:p>
        </p:txBody>
      </p:sp>
      <p:sp>
        <p:nvSpPr>
          <p:cNvPr id="15" name="object 15"/>
          <p:cNvSpPr txBox="1"/>
          <p:nvPr/>
        </p:nvSpPr>
        <p:spPr>
          <a:xfrm>
            <a:off x="8648954" y="3003335"/>
            <a:ext cx="737235" cy="203835"/>
          </a:xfrm>
          <a:prstGeom prst="rect">
            <a:avLst/>
          </a:prstGeom>
        </p:spPr>
        <p:txBody>
          <a:bodyPr vert="horz" wrap="square" lIns="0" tIns="0" rIns="0" bIns="0" rtlCol="0">
            <a:spAutoFit/>
          </a:bodyPr>
          <a:lstStyle/>
          <a:p>
            <a:pPr marL="12700">
              <a:lnSpc>
                <a:spcPct val="100000"/>
              </a:lnSpc>
            </a:pPr>
            <a:r>
              <a:rPr sz="1400" b="1" dirty="0">
                <a:solidFill>
                  <a:srgbClr val="404040"/>
                </a:solidFill>
                <a:latin typeface="微软雅黑"/>
                <a:cs typeface="微软雅黑"/>
              </a:rPr>
              <a:t>自然资</a:t>
            </a:r>
            <a:r>
              <a:rPr sz="1400" b="1" spc="5" dirty="0">
                <a:solidFill>
                  <a:srgbClr val="404040"/>
                </a:solidFill>
                <a:latin typeface="微软雅黑"/>
                <a:cs typeface="微软雅黑"/>
              </a:rPr>
              <a:t>源</a:t>
            </a:r>
            <a:endParaRPr sz="1400">
              <a:latin typeface="微软雅黑"/>
              <a:cs typeface="微软雅黑"/>
            </a:endParaRPr>
          </a:p>
        </p:txBody>
      </p:sp>
      <p:sp>
        <p:nvSpPr>
          <p:cNvPr id="16" name="object 16"/>
          <p:cNvSpPr txBox="1"/>
          <p:nvPr/>
        </p:nvSpPr>
        <p:spPr>
          <a:xfrm>
            <a:off x="9743376" y="1504735"/>
            <a:ext cx="737235" cy="203835"/>
          </a:xfrm>
          <a:prstGeom prst="rect">
            <a:avLst/>
          </a:prstGeom>
        </p:spPr>
        <p:txBody>
          <a:bodyPr vert="horz" wrap="square" lIns="0" tIns="0" rIns="0" bIns="0" rtlCol="0">
            <a:spAutoFit/>
          </a:bodyPr>
          <a:lstStyle/>
          <a:p>
            <a:pPr marL="12700">
              <a:lnSpc>
                <a:spcPct val="100000"/>
              </a:lnSpc>
            </a:pPr>
            <a:r>
              <a:rPr sz="1400" b="1" dirty="0">
                <a:solidFill>
                  <a:srgbClr val="404040"/>
                </a:solidFill>
                <a:latin typeface="微软雅黑"/>
                <a:cs typeface="微软雅黑"/>
              </a:rPr>
              <a:t>人文资</a:t>
            </a:r>
            <a:r>
              <a:rPr sz="1400" b="1" spc="5" dirty="0">
                <a:solidFill>
                  <a:srgbClr val="404040"/>
                </a:solidFill>
                <a:latin typeface="微软雅黑"/>
                <a:cs typeface="微软雅黑"/>
              </a:rPr>
              <a:t>源</a:t>
            </a:r>
            <a:endParaRPr sz="1400">
              <a:latin typeface="微软雅黑"/>
              <a:cs typeface="微软雅黑"/>
            </a:endParaRPr>
          </a:p>
        </p:txBody>
      </p:sp>
      <p:sp>
        <p:nvSpPr>
          <p:cNvPr id="17" name="object 17"/>
          <p:cNvSpPr txBox="1"/>
          <p:nvPr/>
        </p:nvSpPr>
        <p:spPr>
          <a:xfrm>
            <a:off x="5206301" y="4571902"/>
            <a:ext cx="5520690" cy="845819"/>
          </a:xfrm>
          <a:prstGeom prst="rect">
            <a:avLst/>
          </a:prstGeom>
        </p:spPr>
        <p:txBody>
          <a:bodyPr vert="horz" wrap="square" lIns="0" tIns="0" rIns="0" bIns="0" rtlCol="0">
            <a:spAutoFit/>
          </a:bodyPr>
          <a:lstStyle/>
          <a:p>
            <a:pPr marL="298450" marR="5080" indent="-285750" algn="just">
              <a:lnSpc>
                <a:spcPct val="100000"/>
              </a:lnSpc>
            </a:pPr>
            <a:r>
              <a:rPr sz="1400" spc="175" dirty="0">
                <a:latin typeface="Lucida Sans"/>
                <a:cs typeface="Lucida Sans"/>
              </a:rPr>
              <a:t>n  </a:t>
            </a:r>
            <a:r>
              <a:rPr sz="1400" spc="-130" dirty="0">
                <a:latin typeface="Lucida Sans"/>
                <a:cs typeface="Lucida Sans"/>
              </a:rPr>
              <a:t> </a:t>
            </a:r>
            <a:r>
              <a:rPr sz="1400" b="1" dirty="0">
                <a:latin typeface="微软雅黑"/>
                <a:cs typeface="微软雅黑"/>
              </a:rPr>
              <a:t>文旅小镇是未来特色小镇发展的最主要形式，已经处在快速发育</a:t>
            </a:r>
            <a:r>
              <a:rPr sz="1400" b="1" spc="5" dirty="0">
                <a:latin typeface="微软雅黑"/>
                <a:cs typeface="微软雅黑"/>
              </a:rPr>
              <a:t>、</a:t>
            </a:r>
            <a:r>
              <a:rPr sz="1400" b="1" dirty="0">
                <a:latin typeface="微软雅黑"/>
                <a:cs typeface="微软雅黑"/>
              </a:rPr>
              <a:t> 高速扩张和优化升级阶段</a:t>
            </a:r>
            <a:r>
              <a:rPr sz="1400" b="1" spc="5" dirty="0">
                <a:latin typeface="微软雅黑"/>
                <a:cs typeface="微软雅黑"/>
              </a:rPr>
              <a:t>。</a:t>
            </a:r>
            <a:r>
              <a:rPr sz="1400" b="1" spc="-10" dirty="0">
                <a:latin typeface="微软雅黑"/>
                <a:cs typeface="微软雅黑"/>
              </a:rPr>
              <a:t> </a:t>
            </a:r>
            <a:r>
              <a:rPr sz="1400" b="1" dirty="0">
                <a:latin typeface="微软雅黑"/>
                <a:cs typeface="微软雅黑"/>
              </a:rPr>
              <a:t>目前市场上的旅游小镇大致分为两类</a:t>
            </a:r>
            <a:r>
              <a:rPr sz="1400" b="1" spc="5" dirty="0">
                <a:latin typeface="微软雅黑"/>
                <a:cs typeface="微软雅黑"/>
              </a:rPr>
              <a:t>，</a:t>
            </a:r>
            <a:r>
              <a:rPr sz="1400" b="1" dirty="0">
                <a:latin typeface="微软雅黑"/>
                <a:cs typeface="微软雅黑"/>
              </a:rPr>
              <a:t> 一类是原有古村、古镇延伸发展而来的旅游小镇，一类是借助旅</a:t>
            </a:r>
            <a:r>
              <a:rPr sz="1400" b="1" spc="5" dirty="0">
                <a:latin typeface="微软雅黑"/>
                <a:cs typeface="微软雅黑"/>
              </a:rPr>
              <a:t>游</a:t>
            </a:r>
            <a:r>
              <a:rPr sz="1400" b="1" dirty="0">
                <a:latin typeface="微软雅黑"/>
                <a:cs typeface="微软雅黑"/>
              </a:rPr>
              <a:t> 资源、交通优势等新建的旅游小镇</a:t>
            </a:r>
            <a:r>
              <a:rPr sz="1400" b="1" spc="5" dirty="0">
                <a:latin typeface="微软雅黑"/>
                <a:cs typeface="微软雅黑"/>
              </a:rPr>
              <a:t>。</a:t>
            </a:r>
            <a:endParaRPr sz="1400">
              <a:latin typeface="微软雅黑"/>
              <a:cs typeface="微软雅黑"/>
            </a:endParaRPr>
          </a:p>
        </p:txBody>
      </p:sp>
      <p:sp>
        <p:nvSpPr>
          <p:cNvPr id="18" name="object 18"/>
          <p:cNvSpPr/>
          <p:nvPr/>
        </p:nvSpPr>
        <p:spPr>
          <a:xfrm>
            <a:off x="2336279" y="4721225"/>
            <a:ext cx="1509852" cy="1498892"/>
          </a:xfrm>
          <a:prstGeom prst="rect">
            <a:avLst/>
          </a:prstGeom>
          <a:blipFill>
            <a:blip r:embed="rId4" cstate="print"/>
            <a:stretch>
              <a:fillRect/>
            </a:stretch>
          </a:blipFill>
        </p:spPr>
        <p:txBody>
          <a:bodyPr wrap="square" lIns="0" tIns="0" rIns="0" bIns="0" rtlCol="0"/>
          <a:lstStyle/>
          <a:p>
            <a:endParaRPr/>
          </a:p>
        </p:txBody>
      </p:sp>
      <p:sp>
        <p:nvSpPr>
          <p:cNvPr id="19" name="object 19"/>
          <p:cNvSpPr txBox="1"/>
          <p:nvPr/>
        </p:nvSpPr>
        <p:spPr>
          <a:xfrm>
            <a:off x="2722041" y="5288534"/>
            <a:ext cx="737235" cy="203835"/>
          </a:xfrm>
          <a:prstGeom prst="rect">
            <a:avLst/>
          </a:prstGeom>
        </p:spPr>
        <p:txBody>
          <a:bodyPr vert="horz" wrap="square" lIns="0" tIns="0" rIns="0" bIns="0" rtlCol="0">
            <a:spAutoFit/>
          </a:bodyPr>
          <a:lstStyle/>
          <a:p>
            <a:pPr marL="12700">
              <a:lnSpc>
                <a:spcPct val="100000"/>
              </a:lnSpc>
            </a:pPr>
            <a:r>
              <a:rPr sz="1400" b="1" dirty="0">
                <a:solidFill>
                  <a:srgbClr val="404040"/>
                </a:solidFill>
                <a:latin typeface="微软雅黑"/>
                <a:cs typeface="微软雅黑"/>
              </a:rPr>
              <a:t>文旅小</a:t>
            </a:r>
            <a:r>
              <a:rPr sz="1400" b="1" spc="5" dirty="0">
                <a:solidFill>
                  <a:srgbClr val="404040"/>
                </a:solidFill>
                <a:latin typeface="微软雅黑"/>
                <a:cs typeface="微软雅黑"/>
              </a:rPr>
              <a:t>镇</a:t>
            </a:r>
            <a:endParaRPr sz="1400">
              <a:latin typeface="微软雅黑"/>
              <a:cs typeface="微软雅黑"/>
            </a:endParaRPr>
          </a:p>
        </p:txBody>
      </p:sp>
      <p:sp>
        <p:nvSpPr>
          <p:cNvPr id="20" name="object 20"/>
          <p:cNvSpPr txBox="1"/>
          <p:nvPr/>
        </p:nvSpPr>
        <p:spPr>
          <a:xfrm>
            <a:off x="2913176" y="5711362"/>
            <a:ext cx="355600" cy="177800"/>
          </a:xfrm>
          <a:prstGeom prst="rect">
            <a:avLst/>
          </a:prstGeom>
        </p:spPr>
        <p:txBody>
          <a:bodyPr vert="horz" wrap="square" lIns="0" tIns="0" rIns="0" bIns="0" rtlCol="0">
            <a:spAutoFit/>
          </a:bodyPr>
          <a:lstStyle/>
          <a:p>
            <a:pPr marL="12700">
              <a:lnSpc>
                <a:spcPct val="100000"/>
              </a:lnSpc>
            </a:pPr>
            <a:r>
              <a:rPr sz="1200" b="1" spc="-5" dirty="0">
                <a:solidFill>
                  <a:srgbClr val="C00000"/>
                </a:solidFill>
                <a:latin typeface="微软雅黑"/>
                <a:cs typeface="微软雅黑"/>
              </a:rPr>
              <a:t>60%</a:t>
            </a:r>
            <a:endParaRPr sz="1200">
              <a:latin typeface="微软雅黑"/>
              <a:cs typeface="微软雅黑"/>
            </a:endParaRPr>
          </a:p>
        </p:txBody>
      </p:sp>
      <p:sp>
        <p:nvSpPr>
          <p:cNvPr id="30" name="object 30"/>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31" name="object 31"/>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16</a:t>
            </a:r>
            <a:endParaRPr sz="1800">
              <a:latin typeface="微软雅黑"/>
              <a:cs typeface="微软雅黑"/>
            </a:endParaRPr>
          </a:p>
        </p:txBody>
      </p:sp>
      <p:sp>
        <p:nvSpPr>
          <p:cNvPr id="33"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34"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市场需求</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5090159" y="1245679"/>
            <a:ext cx="2014855" cy="2015489"/>
          </a:xfrm>
          <a:custGeom>
            <a:avLst/>
            <a:gdLst/>
            <a:ahLst/>
            <a:cxnLst/>
            <a:rect l="l" t="t" r="r" b="b"/>
            <a:pathLst>
              <a:path w="2014854" h="2015489">
                <a:moveTo>
                  <a:pt x="1006982" y="2015337"/>
                </a:moveTo>
                <a:lnTo>
                  <a:pt x="924337" y="2011997"/>
                </a:lnTo>
                <a:lnTo>
                  <a:pt x="843529" y="2002148"/>
                </a:lnTo>
                <a:lnTo>
                  <a:pt x="764821" y="1986051"/>
                </a:lnTo>
                <a:lnTo>
                  <a:pt x="688470" y="1963965"/>
                </a:lnTo>
                <a:lnTo>
                  <a:pt x="614739" y="1936149"/>
                </a:lnTo>
                <a:lnTo>
                  <a:pt x="543886" y="1902862"/>
                </a:lnTo>
                <a:lnTo>
                  <a:pt x="476171" y="1864364"/>
                </a:lnTo>
                <a:lnTo>
                  <a:pt x="411855" y="1820914"/>
                </a:lnTo>
                <a:lnTo>
                  <a:pt x="351199" y="1772771"/>
                </a:lnTo>
                <a:lnTo>
                  <a:pt x="294461" y="1720195"/>
                </a:lnTo>
                <a:lnTo>
                  <a:pt x="241904" y="1663446"/>
                </a:lnTo>
                <a:lnTo>
                  <a:pt x="193882" y="1602922"/>
                </a:lnTo>
                <a:lnTo>
                  <a:pt x="150472" y="1538640"/>
                </a:lnTo>
                <a:lnTo>
                  <a:pt x="112022" y="1470970"/>
                </a:lnTo>
                <a:lnTo>
                  <a:pt x="78790" y="1400169"/>
                </a:lnTo>
                <a:lnTo>
                  <a:pt x="51036" y="1326499"/>
                </a:lnTo>
                <a:lnTo>
                  <a:pt x="29020" y="1250219"/>
                </a:lnTo>
                <a:lnTo>
                  <a:pt x="13002" y="1171588"/>
                </a:lnTo>
                <a:lnTo>
                  <a:pt x="3242" y="1090867"/>
                </a:lnTo>
                <a:lnTo>
                  <a:pt x="0" y="1008316"/>
                </a:lnTo>
                <a:lnTo>
                  <a:pt x="3242" y="925580"/>
                </a:lnTo>
                <a:lnTo>
                  <a:pt x="13002" y="844693"/>
                </a:lnTo>
                <a:lnTo>
                  <a:pt x="29020" y="765914"/>
                </a:lnTo>
                <a:lnTo>
                  <a:pt x="51036" y="689501"/>
                </a:lnTo>
                <a:lnTo>
                  <a:pt x="78790" y="615714"/>
                </a:lnTo>
                <a:lnTo>
                  <a:pt x="112022" y="544811"/>
                </a:lnTo>
                <a:lnTo>
                  <a:pt x="150472" y="477052"/>
                </a:lnTo>
                <a:lnTo>
                  <a:pt x="193882" y="412695"/>
                </a:lnTo>
                <a:lnTo>
                  <a:pt x="242089" y="351891"/>
                </a:lnTo>
                <a:lnTo>
                  <a:pt x="294624" y="295141"/>
                </a:lnTo>
                <a:lnTo>
                  <a:pt x="351337" y="242565"/>
                </a:lnTo>
                <a:lnTo>
                  <a:pt x="411969" y="194423"/>
                </a:lnTo>
                <a:lnTo>
                  <a:pt x="476261" y="150973"/>
                </a:lnTo>
                <a:lnTo>
                  <a:pt x="543953" y="112475"/>
                </a:lnTo>
                <a:lnTo>
                  <a:pt x="614787" y="79188"/>
                </a:lnTo>
                <a:lnTo>
                  <a:pt x="688502" y="51372"/>
                </a:lnTo>
                <a:lnTo>
                  <a:pt x="764839" y="29285"/>
                </a:lnTo>
                <a:lnTo>
                  <a:pt x="843538" y="13188"/>
                </a:lnTo>
                <a:lnTo>
                  <a:pt x="924339" y="3340"/>
                </a:lnTo>
                <a:lnTo>
                  <a:pt x="1006982" y="0"/>
                </a:lnTo>
                <a:lnTo>
                  <a:pt x="1089627" y="3340"/>
                </a:lnTo>
                <a:lnTo>
                  <a:pt x="1170433" y="13189"/>
                </a:lnTo>
                <a:lnTo>
                  <a:pt x="1249142" y="29288"/>
                </a:lnTo>
                <a:lnTo>
                  <a:pt x="1325494" y="51377"/>
                </a:lnTo>
                <a:lnTo>
                  <a:pt x="1399230" y="79198"/>
                </a:lnTo>
                <a:lnTo>
                  <a:pt x="1470090" y="112492"/>
                </a:lnTo>
                <a:lnTo>
                  <a:pt x="1537814" y="151001"/>
                </a:lnTo>
                <a:lnTo>
                  <a:pt x="1602144" y="194464"/>
                </a:lnTo>
                <a:lnTo>
                  <a:pt x="1662818" y="242624"/>
                </a:lnTo>
                <a:lnTo>
                  <a:pt x="1719578" y="295222"/>
                </a:lnTo>
                <a:lnTo>
                  <a:pt x="1772164" y="351998"/>
                </a:lnTo>
                <a:lnTo>
                  <a:pt x="1820220" y="412555"/>
                </a:lnTo>
                <a:lnTo>
                  <a:pt x="1863669" y="476874"/>
                </a:lnTo>
                <a:lnTo>
                  <a:pt x="1902166" y="544589"/>
                </a:lnTo>
                <a:lnTo>
                  <a:pt x="1935452" y="615441"/>
                </a:lnTo>
                <a:lnTo>
                  <a:pt x="1963268" y="689169"/>
                </a:lnTo>
                <a:lnTo>
                  <a:pt x="1985353" y="765516"/>
                </a:lnTo>
                <a:lnTo>
                  <a:pt x="2001450" y="844221"/>
                </a:lnTo>
                <a:lnTo>
                  <a:pt x="2011298" y="925025"/>
                </a:lnTo>
                <a:lnTo>
                  <a:pt x="2014639" y="1007668"/>
                </a:lnTo>
                <a:lnTo>
                  <a:pt x="2011298" y="1090312"/>
                </a:lnTo>
                <a:lnTo>
                  <a:pt x="2001450" y="1171116"/>
                </a:lnTo>
                <a:lnTo>
                  <a:pt x="1985353" y="1249821"/>
                </a:lnTo>
                <a:lnTo>
                  <a:pt x="1963268" y="1326167"/>
                </a:lnTo>
                <a:lnTo>
                  <a:pt x="1935452" y="1399896"/>
                </a:lnTo>
                <a:lnTo>
                  <a:pt x="1902166" y="1470747"/>
                </a:lnTo>
                <a:lnTo>
                  <a:pt x="1863669" y="1538463"/>
                </a:lnTo>
                <a:lnTo>
                  <a:pt x="1820220" y="1602782"/>
                </a:lnTo>
                <a:lnTo>
                  <a:pt x="1771978" y="1663554"/>
                </a:lnTo>
                <a:lnTo>
                  <a:pt x="1719416" y="1720276"/>
                </a:lnTo>
                <a:lnTo>
                  <a:pt x="1662680" y="1772830"/>
                </a:lnTo>
                <a:lnTo>
                  <a:pt x="1602030" y="1820955"/>
                </a:lnTo>
                <a:lnTo>
                  <a:pt x="1537724" y="1864391"/>
                </a:lnTo>
                <a:lnTo>
                  <a:pt x="1470022" y="1902879"/>
                </a:lnTo>
                <a:lnTo>
                  <a:pt x="1399181" y="1936159"/>
                </a:lnTo>
                <a:lnTo>
                  <a:pt x="1325462" y="1963970"/>
                </a:lnTo>
                <a:lnTo>
                  <a:pt x="1249124" y="1986053"/>
                </a:lnTo>
                <a:lnTo>
                  <a:pt x="1170424" y="2002149"/>
                </a:lnTo>
                <a:lnTo>
                  <a:pt x="1089624" y="2011997"/>
                </a:lnTo>
                <a:lnTo>
                  <a:pt x="1006982" y="2015337"/>
                </a:lnTo>
                <a:close/>
              </a:path>
            </a:pathLst>
          </a:custGeom>
          <a:solidFill>
            <a:srgbClr val="C00000"/>
          </a:solidFill>
        </p:spPr>
        <p:txBody>
          <a:bodyPr wrap="square" lIns="0" tIns="0" rIns="0" bIns="0" rtlCol="0"/>
          <a:lstStyle/>
          <a:p>
            <a:endParaRPr/>
          </a:p>
        </p:txBody>
      </p:sp>
      <p:sp>
        <p:nvSpPr>
          <p:cNvPr id="9" name="object 9"/>
          <p:cNvSpPr/>
          <p:nvPr/>
        </p:nvSpPr>
        <p:spPr>
          <a:xfrm>
            <a:off x="5676036" y="1543938"/>
            <a:ext cx="886460" cy="1419225"/>
          </a:xfrm>
          <a:custGeom>
            <a:avLst/>
            <a:gdLst/>
            <a:ahLst/>
            <a:cxnLst/>
            <a:rect l="l" t="t" r="r" b="b"/>
            <a:pathLst>
              <a:path w="886459" h="1419225">
                <a:moveTo>
                  <a:pt x="820051" y="1418818"/>
                </a:moveTo>
                <a:lnTo>
                  <a:pt x="62198" y="1418702"/>
                </a:lnTo>
                <a:lnTo>
                  <a:pt x="23109" y="1403154"/>
                </a:lnTo>
                <a:lnTo>
                  <a:pt x="1619" y="1368543"/>
                </a:lnTo>
                <a:lnTo>
                  <a:pt x="0" y="1354531"/>
                </a:lnTo>
                <a:lnTo>
                  <a:pt x="116" y="60410"/>
                </a:lnTo>
                <a:lnTo>
                  <a:pt x="15852" y="22409"/>
                </a:lnTo>
                <a:lnTo>
                  <a:pt x="51503" y="1568"/>
                </a:lnTo>
                <a:lnTo>
                  <a:pt x="66179" y="0"/>
                </a:lnTo>
                <a:lnTo>
                  <a:pt x="820051" y="0"/>
                </a:lnTo>
                <a:lnTo>
                  <a:pt x="862758" y="15367"/>
                </a:lnTo>
                <a:lnTo>
                  <a:pt x="877981" y="33934"/>
                </a:lnTo>
                <a:lnTo>
                  <a:pt x="358609" y="33934"/>
                </a:lnTo>
                <a:lnTo>
                  <a:pt x="347582" y="37008"/>
                </a:lnTo>
                <a:lnTo>
                  <a:pt x="339661" y="46788"/>
                </a:lnTo>
                <a:lnTo>
                  <a:pt x="337328" y="63248"/>
                </a:lnTo>
                <a:lnTo>
                  <a:pt x="345275" y="74280"/>
                </a:lnTo>
                <a:lnTo>
                  <a:pt x="358609" y="78574"/>
                </a:lnTo>
                <a:lnTo>
                  <a:pt x="886230" y="78574"/>
                </a:lnTo>
                <a:lnTo>
                  <a:pt x="886225" y="125895"/>
                </a:lnTo>
                <a:lnTo>
                  <a:pt x="78701" y="125895"/>
                </a:lnTo>
                <a:lnTo>
                  <a:pt x="78701" y="1204531"/>
                </a:lnTo>
                <a:lnTo>
                  <a:pt x="886125" y="1204531"/>
                </a:lnTo>
                <a:lnTo>
                  <a:pt x="886118" y="1284884"/>
                </a:lnTo>
                <a:lnTo>
                  <a:pt x="187444" y="1284912"/>
                </a:lnTo>
                <a:lnTo>
                  <a:pt x="174078" y="1289098"/>
                </a:lnTo>
                <a:lnTo>
                  <a:pt x="164584" y="1298988"/>
                </a:lnTo>
                <a:lnTo>
                  <a:pt x="160972" y="1312570"/>
                </a:lnTo>
                <a:lnTo>
                  <a:pt x="161000" y="1315599"/>
                </a:lnTo>
                <a:lnTo>
                  <a:pt x="165191" y="1328949"/>
                </a:lnTo>
                <a:lnTo>
                  <a:pt x="175093" y="1338429"/>
                </a:lnTo>
                <a:lnTo>
                  <a:pt x="188696" y="1342034"/>
                </a:lnTo>
                <a:lnTo>
                  <a:pt x="886112" y="1342034"/>
                </a:lnTo>
                <a:lnTo>
                  <a:pt x="886111" y="1358317"/>
                </a:lnTo>
                <a:lnTo>
                  <a:pt x="870081" y="1396045"/>
                </a:lnTo>
                <a:lnTo>
                  <a:pt x="834454" y="1417206"/>
                </a:lnTo>
                <a:lnTo>
                  <a:pt x="820051" y="1418818"/>
                </a:lnTo>
                <a:close/>
              </a:path>
              <a:path w="886459" h="1419225">
                <a:moveTo>
                  <a:pt x="886230" y="78574"/>
                </a:moveTo>
                <a:lnTo>
                  <a:pt x="358609" y="78574"/>
                </a:lnTo>
                <a:lnTo>
                  <a:pt x="527015" y="75506"/>
                </a:lnTo>
                <a:lnTo>
                  <a:pt x="534939" y="65729"/>
                </a:lnTo>
                <a:lnTo>
                  <a:pt x="537276" y="49269"/>
                </a:lnTo>
                <a:lnTo>
                  <a:pt x="529336" y="38232"/>
                </a:lnTo>
                <a:lnTo>
                  <a:pt x="516000" y="33934"/>
                </a:lnTo>
                <a:lnTo>
                  <a:pt x="877981" y="33934"/>
                </a:lnTo>
                <a:lnTo>
                  <a:pt x="879840" y="36862"/>
                </a:lnTo>
                <a:lnTo>
                  <a:pt x="884568" y="50001"/>
                </a:lnTo>
                <a:lnTo>
                  <a:pt x="886110" y="63248"/>
                </a:lnTo>
                <a:lnTo>
                  <a:pt x="886230" y="78574"/>
                </a:lnTo>
                <a:close/>
              </a:path>
              <a:path w="886459" h="1419225">
                <a:moveTo>
                  <a:pt x="886125" y="1204531"/>
                </a:moveTo>
                <a:lnTo>
                  <a:pt x="807542" y="1204531"/>
                </a:lnTo>
                <a:lnTo>
                  <a:pt x="807542" y="125895"/>
                </a:lnTo>
                <a:lnTo>
                  <a:pt x="886225" y="125895"/>
                </a:lnTo>
                <a:lnTo>
                  <a:pt x="886125" y="1204531"/>
                </a:lnTo>
                <a:close/>
              </a:path>
              <a:path w="886459" h="1419225">
                <a:moveTo>
                  <a:pt x="163652" y="896480"/>
                </a:moveTo>
                <a:lnTo>
                  <a:pt x="129666" y="896480"/>
                </a:lnTo>
                <a:lnTo>
                  <a:pt x="220891" y="496455"/>
                </a:lnTo>
                <a:lnTo>
                  <a:pt x="258444" y="496455"/>
                </a:lnTo>
                <a:lnTo>
                  <a:pt x="271550" y="556272"/>
                </a:lnTo>
                <a:lnTo>
                  <a:pt x="237883" y="556272"/>
                </a:lnTo>
                <a:lnTo>
                  <a:pt x="198526" y="734860"/>
                </a:lnTo>
                <a:lnTo>
                  <a:pt x="310677" y="734860"/>
                </a:lnTo>
                <a:lnTo>
                  <a:pt x="321240" y="783069"/>
                </a:lnTo>
                <a:lnTo>
                  <a:pt x="188696" y="783069"/>
                </a:lnTo>
                <a:lnTo>
                  <a:pt x="163652" y="896480"/>
                </a:lnTo>
                <a:close/>
              </a:path>
              <a:path w="886459" h="1419225">
                <a:moveTo>
                  <a:pt x="407796" y="896480"/>
                </a:moveTo>
                <a:lnTo>
                  <a:pt x="375602" y="896480"/>
                </a:lnTo>
                <a:lnTo>
                  <a:pt x="375602" y="496455"/>
                </a:lnTo>
                <a:lnTo>
                  <a:pt x="493959" y="497718"/>
                </a:lnTo>
                <a:lnTo>
                  <a:pt x="529169" y="519331"/>
                </a:lnTo>
                <a:lnTo>
                  <a:pt x="541831" y="542886"/>
                </a:lnTo>
                <a:lnTo>
                  <a:pt x="407796" y="542886"/>
                </a:lnTo>
                <a:lnTo>
                  <a:pt x="407796" y="683069"/>
                </a:lnTo>
                <a:lnTo>
                  <a:pt x="543234" y="683069"/>
                </a:lnTo>
                <a:lnTo>
                  <a:pt x="539214" y="692531"/>
                </a:lnTo>
                <a:lnTo>
                  <a:pt x="506593" y="725196"/>
                </a:lnTo>
                <a:lnTo>
                  <a:pt x="483806" y="730389"/>
                </a:lnTo>
                <a:lnTo>
                  <a:pt x="407796" y="730389"/>
                </a:lnTo>
                <a:lnTo>
                  <a:pt x="407796" y="896480"/>
                </a:lnTo>
                <a:close/>
              </a:path>
              <a:path w="886459" h="1419225">
                <a:moveTo>
                  <a:pt x="617054" y="896480"/>
                </a:moveTo>
                <a:lnTo>
                  <a:pt x="584860" y="896480"/>
                </a:lnTo>
                <a:lnTo>
                  <a:pt x="584860" y="496455"/>
                </a:lnTo>
                <a:lnTo>
                  <a:pt x="701431" y="497387"/>
                </a:lnTo>
                <a:lnTo>
                  <a:pt x="740631" y="520459"/>
                </a:lnTo>
                <a:lnTo>
                  <a:pt x="753291" y="542886"/>
                </a:lnTo>
                <a:lnTo>
                  <a:pt x="617054" y="542886"/>
                </a:lnTo>
                <a:lnTo>
                  <a:pt x="617054" y="683069"/>
                </a:lnTo>
                <a:lnTo>
                  <a:pt x="752718" y="683069"/>
                </a:lnTo>
                <a:lnTo>
                  <a:pt x="748502" y="692767"/>
                </a:lnTo>
                <a:lnTo>
                  <a:pt x="715792" y="725225"/>
                </a:lnTo>
                <a:lnTo>
                  <a:pt x="693064" y="730389"/>
                </a:lnTo>
                <a:lnTo>
                  <a:pt x="617054" y="730389"/>
                </a:lnTo>
                <a:lnTo>
                  <a:pt x="617054" y="896480"/>
                </a:lnTo>
                <a:close/>
              </a:path>
              <a:path w="886459" h="1419225">
                <a:moveTo>
                  <a:pt x="543234" y="683069"/>
                </a:moveTo>
                <a:lnTo>
                  <a:pt x="407796" y="683069"/>
                </a:lnTo>
                <a:lnTo>
                  <a:pt x="483084" y="682490"/>
                </a:lnTo>
                <a:lnTo>
                  <a:pt x="493633" y="679442"/>
                </a:lnTo>
                <a:lnTo>
                  <a:pt x="519331" y="638877"/>
                </a:lnTo>
                <a:lnTo>
                  <a:pt x="521912" y="599627"/>
                </a:lnTo>
                <a:lnTo>
                  <a:pt x="519536" y="582209"/>
                </a:lnTo>
                <a:lnTo>
                  <a:pt x="498934" y="549139"/>
                </a:lnTo>
                <a:lnTo>
                  <a:pt x="473976" y="542886"/>
                </a:lnTo>
                <a:lnTo>
                  <a:pt x="541831" y="542886"/>
                </a:lnTo>
                <a:lnTo>
                  <a:pt x="551984" y="588140"/>
                </a:lnTo>
                <a:lnTo>
                  <a:pt x="554340" y="630370"/>
                </a:lnTo>
                <a:lnTo>
                  <a:pt x="552213" y="648662"/>
                </a:lnTo>
                <a:lnTo>
                  <a:pt x="548982" y="665112"/>
                </a:lnTo>
                <a:lnTo>
                  <a:pt x="544646" y="679746"/>
                </a:lnTo>
                <a:lnTo>
                  <a:pt x="543234" y="683069"/>
                </a:lnTo>
                <a:close/>
              </a:path>
              <a:path w="886459" h="1419225">
                <a:moveTo>
                  <a:pt x="752718" y="683069"/>
                </a:moveTo>
                <a:lnTo>
                  <a:pt x="617054" y="683069"/>
                </a:lnTo>
                <a:lnTo>
                  <a:pt x="692577" y="682490"/>
                </a:lnTo>
                <a:lnTo>
                  <a:pt x="703266" y="679442"/>
                </a:lnTo>
                <a:lnTo>
                  <a:pt x="728726" y="638877"/>
                </a:lnTo>
                <a:lnTo>
                  <a:pt x="731170" y="599627"/>
                </a:lnTo>
                <a:lnTo>
                  <a:pt x="728796" y="582209"/>
                </a:lnTo>
                <a:lnTo>
                  <a:pt x="708197" y="549139"/>
                </a:lnTo>
                <a:lnTo>
                  <a:pt x="683234" y="542886"/>
                </a:lnTo>
                <a:lnTo>
                  <a:pt x="753291" y="542886"/>
                </a:lnTo>
                <a:lnTo>
                  <a:pt x="764179" y="591285"/>
                </a:lnTo>
                <a:lnTo>
                  <a:pt x="765495" y="611019"/>
                </a:lnTo>
                <a:lnTo>
                  <a:pt x="764220" y="631008"/>
                </a:lnTo>
                <a:lnTo>
                  <a:pt x="761883" y="649181"/>
                </a:lnTo>
                <a:lnTo>
                  <a:pt x="758485" y="665534"/>
                </a:lnTo>
                <a:lnTo>
                  <a:pt x="754025" y="680064"/>
                </a:lnTo>
                <a:lnTo>
                  <a:pt x="752718" y="683069"/>
                </a:lnTo>
                <a:close/>
              </a:path>
              <a:path w="886459" h="1419225">
                <a:moveTo>
                  <a:pt x="310677" y="734860"/>
                </a:moveTo>
                <a:lnTo>
                  <a:pt x="273646" y="734860"/>
                </a:lnTo>
                <a:lnTo>
                  <a:pt x="237883" y="556272"/>
                </a:lnTo>
                <a:lnTo>
                  <a:pt x="271550" y="556272"/>
                </a:lnTo>
                <a:lnTo>
                  <a:pt x="310677" y="734860"/>
                </a:lnTo>
                <a:close/>
              </a:path>
              <a:path w="886459" h="1419225">
                <a:moveTo>
                  <a:pt x="346087" y="896480"/>
                </a:moveTo>
                <a:lnTo>
                  <a:pt x="310311" y="896480"/>
                </a:lnTo>
                <a:lnTo>
                  <a:pt x="286169" y="783069"/>
                </a:lnTo>
                <a:lnTo>
                  <a:pt x="321240" y="783069"/>
                </a:lnTo>
                <a:lnTo>
                  <a:pt x="346087" y="896480"/>
                </a:lnTo>
                <a:close/>
              </a:path>
              <a:path w="886459" h="1419225">
                <a:moveTo>
                  <a:pt x="774445" y="1342034"/>
                </a:moveTo>
                <a:lnTo>
                  <a:pt x="188696" y="1342034"/>
                </a:lnTo>
                <a:lnTo>
                  <a:pt x="646919" y="1342006"/>
                </a:lnTo>
                <a:lnTo>
                  <a:pt x="660285" y="1337823"/>
                </a:lnTo>
                <a:lnTo>
                  <a:pt x="669780" y="1327936"/>
                </a:lnTo>
                <a:lnTo>
                  <a:pt x="673392" y="1314348"/>
                </a:lnTo>
                <a:lnTo>
                  <a:pt x="673363" y="1311320"/>
                </a:lnTo>
                <a:lnTo>
                  <a:pt x="669172" y="1297974"/>
                </a:lnTo>
                <a:lnTo>
                  <a:pt x="659270" y="1288492"/>
                </a:lnTo>
                <a:lnTo>
                  <a:pt x="645667" y="1284884"/>
                </a:lnTo>
                <a:lnTo>
                  <a:pt x="886118" y="1284884"/>
                </a:lnTo>
                <a:lnTo>
                  <a:pt x="886118" y="1285104"/>
                </a:lnTo>
                <a:lnTo>
                  <a:pt x="770983" y="1285104"/>
                </a:lnTo>
                <a:lnTo>
                  <a:pt x="758654" y="1290040"/>
                </a:lnTo>
                <a:lnTo>
                  <a:pt x="750013" y="1300549"/>
                </a:lnTo>
                <a:lnTo>
                  <a:pt x="746790" y="1315408"/>
                </a:lnTo>
                <a:lnTo>
                  <a:pt x="751178" y="1328692"/>
                </a:lnTo>
                <a:lnTo>
                  <a:pt x="761035" y="1338321"/>
                </a:lnTo>
                <a:lnTo>
                  <a:pt x="774445" y="1342034"/>
                </a:lnTo>
                <a:close/>
              </a:path>
              <a:path w="886459" h="1419225">
                <a:moveTo>
                  <a:pt x="886112" y="1342034"/>
                </a:moveTo>
                <a:lnTo>
                  <a:pt x="774445" y="1342034"/>
                </a:lnTo>
                <a:lnTo>
                  <a:pt x="781386" y="1341159"/>
                </a:lnTo>
                <a:lnTo>
                  <a:pt x="792578" y="1335004"/>
                </a:lnTo>
                <a:lnTo>
                  <a:pt x="800071" y="1323673"/>
                </a:lnTo>
                <a:lnTo>
                  <a:pt x="802572" y="1308013"/>
                </a:lnTo>
                <a:lnTo>
                  <a:pt x="797110" y="1296094"/>
                </a:lnTo>
                <a:lnTo>
                  <a:pt x="786300" y="1287989"/>
                </a:lnTo>
                <a:lnTo>
                  <a:pt x="770983" y="1285104"/>
                </a:lnTo>
                <a:lnTo>
                  <a:pt x="886118" y="1285104"/>
                </a:lnTo>
                <a:lnTo>
                  <a:pt x="886112" y="1342034"/>
                </a:lnTo>
                <a:close/>
              </a:path>
            </a:pathLst>
          </a:custGeom>
          <a:solidFill>
            <a:srgbClr val="FFFFFF"/>
          </a:solidFill>
        </p:spPr>
        <p:txBody>
          <a:bodyPr wrap="square" lIns="0" tIns="0" rIns="0" bIns="0" rtlCol="0"/>
          <a:lstStyle/>
          <a:p>
            <a:endParaRPr/>
          </a:p>
        </p:txBody>
      </p:sp>
      <p:sp>
        <p:nvSpPr>
          <p:cNvPr id="10" name="object 10"/>
          <p:cNvSpPr/>
          <p:nvPr/>
        </p:nvSpPr>
        <p:spPr>
          <a:xfrm>
            <a:off x="8455152" y="1216025"/>
            <a:ext cx="2016760" cy="2015489"/>
          </a:xfrm>
          <a:custGeom>
            <a:avLst/>
            <a:gdLst/>
            <a:ahLst/>
            <a:cxnLst/>
            <a:rect l="l" t="t" r="r" b="b"/>
            <a:pathLst>
              <a:path w="2016759" h="2015489">
                <a:moveTo>
                  <a:pt x="1008252" y="2015489"/>
                </a:moveTo>
                <a:lnTo>
                  <a:pt x="925550" y="2012149"/>
                </a:lnTo>
                <a:lnTo>
                  <a:pt x="844689" y="2002300"/>
                </a:lnTo>
                <a:lnTo>
                  <a:pt x="765929" y="1986201"/>
                </a:lnTo>
                <a:lnTo>
                  <a:pt x="689529" y="1964112"/>
                </a:lnTo>
                <a:lnTo>
                  <a:pt x="615750" y="1936292"/>
                </a:lnTo>
                <a:lnTo>
                  <a:pt x="544850" y="1903000"/>
                </a:lnTo>
                <a:lnTo>
                  <a:pt x="477089" y="1864496"/>
                </a:lnTo>
                <a:lnTo>
                  <a:pt x="412727" y="1821038"/>
                </a:lnTo>
                <a:lnTo>
                  <a:pt x="352023" y="1772885"/>
                </a:lnTo>
                <a:lnTo>
                  <a:pt x="295238" y="1720297"/>
                </a:lnTo>
                <a:lnTo>
                  <a:pt x="242630" y="1663533"/>
                </a:lnTo>
                <a:lnTo>
                  <a:pt x="194460" y="1602852"/>
                </a:lnTo>
                <a:lnTo>
                  <a:pt x="150987" y="1538513"/>
                </a:lnTo>
                <a:lnTo>
                  <a:pt x="112471" y="1470775"/>
                </a:lnTo>
                <a:lnTo>
                  <a:pt x="79170" y="1399898"/>
                </a:lnTo>
                <a:lnTo>
                  <a:pt x="51346" y="1326141"/>
                </a:lnTo>
                <a:lnTo>
                  <a:pt x="29257" y="1249762"/>
                </a:lnTo>
                <a:lnTo>
                  <a:pt x="13163" y="1171021"/>
                </a:lnTo>
                <a:lnTo>
                  <a:pt x="3324" y="1090178"/>
                </a:lnTo>
                <a:lnTo>
                  <a:pt x="0" y="1007491"/>
                </a:lnTo>
                <a:lnTo>
                  <a:pt x="3324" y="924876"/>
                </a:lnTo>
                <a:lnTo>
                  <a:pt x="13163" y="844097"/>
                </a:lnTo>
                <a:lnTo>
                  <a:pt x="29257" y="765415"/>
                </a:lnTo>
                <a:lnTo>
                  <a:pt x="51346" y="689088"/>
                </a:lnTo>
                <a:lnTo>
                  <a:pt x="79170" y="615376"/>
                </a:lnTo>
                <a:lnTo>
                  <a:pt x="112471" y="544539"/>
                </a:lnTo>
                <a:lnTo>
                  <a:pt x="150987" y="476837"/>
                </a:lnTo>
                <a:lnTo>
                  <a:pt x="194460" y="412527"/>
                </a:lnTo>
                <a:lnTo>
                  <a:pt x="242630" y="351872"/>
                </a:lnTo>
                <a:lnTo>
                  <a:pt x="295238" y="295128"/>
                </a:lnTo>
                <a:lnTo>
                  <a:pt x="352023" y="242558"/>
                </a:lnTo>
                <a:lnTo>
                  <a:pt x="412727" y="194419"/>
                </a:lnTo>
                <a:lnTo>
                  <a:pt x="477089" y="150971"/>
                </a:lnTo>
                <a:lnTo>
                  <a:pt x="544850" y="112475"/>
                </a:lnTo>
                <a:lnTo>
                  <a:pt x="615750" y="79189"/>
                </a:lnTo>
                <a:lnTo>
                  <a:pt x="689529" y="51373"/>
                </a:lnTo>
                <a:lnTo>
                  <a:pt x="765929" y="29286"/>
                </a:lnTo>
                <a:lnTo>
                  <a:pt x="844689" y="13189"/>
                </a:lnTo>
                <a:lnTo>
                  <a:pt x="925550" y="3340"/>
                </a:lnTo>
                <a:lnTo>
                  <a:pt x="1008252" y="0"/>
                </a:lnTo>
                <a:lnTo>
                  <a:pt x="1090955" y="3340"/>
                </a:lnTo>
                <a:lnTo>
                  <a:pt x="1171816" y="13189"/>
                </a:lnTo>
                <a:lnTo>
                  <a:pt x="1250576" y="29287"/>
                </a:lnTo>
                <a:lnTo>
                  <a:pt x="1326977" y="51375"/>
                </a:lnTo>
                <a:lnTo>
                  <a:pt x="1400757" y="79193"/>
                </a:lnTo>
                <a:lnTo>
                  <a:pt x="1471659" y="112482"/>
                </a:lnTo>
                <a:lnTo>
                  <a:pt x="1539422" y="150982"/>
                </a:lnTo>
                <a:lnTo>
                  <a:pt x="1603786" y="194435"/>
                </a:lnTo>
                <a:lnTo>
                  <a:pt x="1664493" y="242581"/>
                </a:lnTo>
                <a:lnTo>
                  <a:pt x="1721283" y="295160"/>
                </a:lnTo>
                <a:lnTo>
                  <a:pt x="1773896" y="351914"/>
                </a:lnTo>
                <a:lnTo>
                  <a:pt x="1822072" y="412582"/>
                </a:lnTo>
                <a:lnTo>
                  <a:pt x="1865553" y="476906"/>
                </a:lnTo>
                <a:lnTo>
                  <a:pt x="1904078" y="544627"/>
                </a:lnTo>
                <a:lnTo>
                  <a:pt x="1937388" y="615484"/>
                </a:lnTo>
                <a:lnTo>
                  <a:pt x="1965224" y="689218"/>
                </a:lnTo>
                <a:lnTo>
                  <a:pt x="1987326" y="765571"/>
                </a:lnTo>
                <a:lnTo>
                  <a:pt x="2003434" y="844282"/>
                </a:lnTo>
                <a:lnTo>
                  <a:pt x="2013290" y="925093"/>
                </a:lnTo>
                <a:lnTo>
                  <a:pt x="2016632" y="1007744"/>
                </a:lnTo>
                <a:lnTo>
                  <a:pt x="2013290" y="1090396"/>
                </a:lnTo>
                <a:lnTo>
                  <a:pt x="2003434" y="1171207"/>
                </a:lnTo>
                <a:lnTo>
                  <a:pt x="1987326" y="1249918"/>
                </a:lnTo>
                <a:lnTo>
                  <a:pt x="1965224" y="1326271"/>
                </a:lnTo>
                <a:lnTo>
                  <a:pt x="1937388" y="1400005"/>
                </a:lnTo>
                <a:lnTo>
                  <a:pt x="1904078" y="1470862"/>
                </a:lnTo>
                <a:lnTo>
                  <a:pt x="1865553" y="1538583"/>
                </a:lnTo>
                <a:lnTo>
                  <a:pt x="1822072" y="1602907"/>
                </a:lnTo>
                <a:lnTo>
                  <a:pt x="1773896" y="1663575"/>
                </a:lnTo>
                <a:lnTo>
                  <a:pt x="1721283" y="1720329"/>
                </a:lnTo>
                <a:lnTo>
                  <a:pt x="1664493" y="1772908"/>
                </a:lnTo>
                <a:lnTo>
                  <a:pt x="1603786" y="1821054"/>
                </a:lnTo>
                <a:lnTo>
                  <a:pt x="1539422" y="1864507"/>
                </a:lnTo>
                <a:lnTo>
                  <a:pt x="1471659" y="1903007"/>
                </a:lnTo>
                <a:lnTo>
                  <a:pt x="1400757" y="1936296"/>
                </a:lnTo>
                <a:lnTo>
                  <a:pt x="1326977" y="1964114"/>
                </a:lnTo>
                <a:lnTo>
                  <a:pt x="1250576" y="1986202"/>
                </a:lnTo>
                <a:lnTo>
                  <a:pt x="1171816" y="2002300"/>
                </a:lnTo>
                <a:lnTo>
                  <a:pt x="1090955" y="2012149"/>
                </a:lnTo>
                <a:lnTo>
                  <a:pt x="1008252" y="2015489"/>
                </a:lnTo>
                <a:close/>
              </a:path>
            </a:pathLst>
          </a:custGeom>
          <a:solidFill>
            <a:srgbClr val="E62A2A"/>
          </a:solidFill>
        </p:spPr>
        <p:txBody>
          <a:bodyPr wrap="square" lIns="0" tIns="0" rIns="0" bIns="0" rtlCol="0"/>
          <a:lstStyle/>
          <a:p>
            <a:endParaRPr/>
          </a:p>
        </p:txBody>
      </p:sp>
      <p:sp>
        <p:nvSpPr>
          <p:cNvPr id="11" name="object 11"/>
          <p:cNvSpPr/>
          <p:nvPr/>
        </p:nvSpPr>
        <p:spPr>
          <a:xfrm>
            <a:off x="1833372" y="1245679"/>
            <a:ext cx="2018030" cy="2015489"/>
          </a:xfrm>
          <a:custGeom>
            <a:avLst/>
            <a:gdLst/>
            <a:ahLst/>
            <a:cxnLst/>
            <a:rect l="l" t="t" r="r" b="b"/>
            <a:pathLst>
              <a:path w="2018029" h="2015489">
                <a:moveTo>
                  <a:pt x="1009103" y="2015337"/>
                </a:moveTo>
                <a:lnTo>
                  <a:pt x="926401" y="2011997"/>
                </a:lnTo>
                <a:lnTo>
                  <a:pt x="845536" y="2002148"/>
                </a:lnTo>
                <a:lnTo>
                  <a:pt x="766770" y="1986051"/>
                </a:lnTo>
                <a:lnTo>
                  <a:pt x="690360" y="1963965"/>
                </a:lnTo>
                <a:lnTo>
                  <a:pt x="616566" y="1936149"/>
                </a:lnTo>
                <a:lnTo>
                  <a:pt x="545647" y="1902862"/>
                </a:lnTo>
                <a:lnTo>
                  <a:pt x="477862" y="1864364"/>
                </a:lnTo>
                <a:lnTo>
                  <a:pt x="413471" y="1820914"/>
                </a:lnTo>
                <a:lnTo>
                  <a:pt x="352733" y="1772771"/>
                </a:lnTo>
                <a:lnTo>
                  <a:pt x="295907" y="1720195"/>
                </a:lnTo>
                <a:lnTo>
                  <a:pt x="243254" y="1663446"/>
                </a:lnTo>
                <a:lnTo>
                  <a:pt x="195127" y="1602922"/>
                </a:lnTo>
                <a:lnTo>
                  <a:pt x="151604" y="1538640"/>
                </a:lnTo>
                <a:lnTo>
                  <a:pt x="113030" y="1470970"/>
                </a:lnTo>
                <a:lnTo>
                  <a:pt x="79662" y="1400169"/>
                </a:lnTo>
                <a:lnTo>
                  <a:pt x="51761" y="1326499"/>
                </a:lnTo>
                <a:lnTo>
                  <a:pt x="29585" y="1250219"/>
                </a:lnTo>
                <a:lnTo>
                  <a:pt x="13394" y="1171588"/>
                </a:lnTo>
                <a:lnTo>
                  <a:pt x="3446" y="1090867"/>
                </a:lnTo>
                <a:lnTo>
                  <a:pt x="0" y="1008316"/>
                </a:lnTo>
                <a:lnTo>
                  <a:pt x="3446" y="925580"/>
                </a:lnTo>
                <a:lnTo>
                  <a:pt x="13394" y="844693"/>
                </a:lnTo>
                <a:lnTo>
                  <a:pt x="29585" y="765914"/>
                </a:lnTo>
                <a:lnTo>
                  <a:pt x="51761" y="689501"/>
                </a:lnTo>
                <a:lnTo>
                  <a:pt x="79662" y="615714"/>
                </a:lnTo>
                <a:lnTo>
                  <a:pt x="113030" y="544811"/>
                </a:lnTo>
                <a:lnTo>
                  <a:pt x="151604" y="477052"/>
                </a:lnTo>
                <a:lnTo>
                  <a:pt x="195127" y="412695"/>
                </a:lnTo>
                <a:lnTo>
                  <a:pt x="243440" y="351891"/>
                </a:lnTo>
                <a:lnTo>
                  <a:pt x="296070" y="295141"/>
                </a:lnTo>
                <a:lnTo>
                  <a:pt x="352871" y="242565"/>
                </a:lnTo>
                <a:lnTo>
                  <a:pt x="413585" y="194423"/>
                </a:lnTo>
                <a:lnTo>
                  <a:pt x="477952" y="150973"/>
                </a:lnTo>
                <a:lnTo>
                  <a:pt x="545715" y="112475"/>
                </a:lnTo>
                <a:lnTo>
                  <a:pt x="616614" y="79188"/>
                </a:lnTo>
                <a:lnTo>
                  <a:pt x="690391" y="51372"/>
                </a:lnTo>
                <a:lnTo>
                  <a:pt x="766788" y="29285"/>
                </a:lnTo>
                <a:lnTo>
                  <a:pt x="845545" y="13188"/>
                </a:lnTo>
                <a:lnTo>
                  <a:pt x="926403" y="3340"/>
                </a:lnTo>
                <a:lnTo>
                  <a:pt x="1009103" y="0"/>
                </a:lnTo>
                <a:lnTo>
                  <a:pt x="1091806" y="3340"/>
                </a:lnTo>
                <a:lnTo>
                  <a:pt x="1172670" y="13189"/>
                </a:lnTo>
                <a:lnTo>
                  <a:pt x="1251435" y="29288"/>
                </a:lnTo>
                <a:lnTo>
                  <a:pt x="1327841" y="51377"/>
                </a:lnTo>
                <a:lnTo>
                  <a:pt x="1401630" y="79198"/>
                </a:lnTo>
                <a:lnTo>
                  <a:pt x="1472541" y="112492"/>
                </a:lnTo>
                <a:lnTo>
                  <a:pt x="1540314" y="151001"/>
                </a:lnTo>
                <a:lnTo>
                  <a:pt x="1604690" y="194464"/>
                </a:lnTo>
                <a:lnTo>
                  <a:pt x="1665408" y="242624"/>
                </a:lnTo>
                <a:lnTo>
                  <a:pt x="1722209" y="295222"/>
                </a:lnTo>
                <a:lnTo>
                  <a:pt x="1774832" y="351998"/>
                </a:lnTo>
                <a:lnTo>
                  <a:pt x="1822923" y="412555"/>
                </a:lnTo>
                <a:lnTo>
                  <a:pt x="1866404" y="476874"/>
                </a:lnTo>
                <a:lnTo>
                  <a:pt x="1904929" y="544589"/>
                </a:lnTo>
                <a:lnTo>
                  <a:pt x="1938239" y="615441"/>
                </a:lnTo>
                <a:lnTo>
                  <a:pt x="1966075" y="689169"/>
                </a:lnTo>
                <a:lnTo>
                  <a:pt x="1988177" y="765516"/>
                </a:lnTo>
                <a:lnTo>
                  <a:pt x="2004285" y="844221"/>
                </a:lnTo>
                <a:lnTo>
                  <a:pt x="2014141" y="925025"/>
                </a:lnTo>
                <a:lnTo>
                  <a:pt x="2017483" y="1007668"/>
                </a:lnTo>
                <a:lnTo>
                  <a:pt x="2014141" y="1090312"/>
                </a:lnTo>
                <a:lnTo>
                  <a:pt x="2004285" y="1171116"/>
                </a:lnTo>
                <a:lnTo>
                  <a:pt x="1988177" y="1249821"/>
                </a:lnTo>
                <a:lnTo>
                  <a:pt x="1966075" y="1326167"/>
                </a:lnTo>
                <a:lnTo>
                  <a:pt x="1938239" y="1399896"/>
                </a:lnTo>
                <a:lnTo>
                  <a:pt x="1904929" y="1470747"/>
                </a:lnTo>
                <a:lnTo>
                  <a:pt x="1866404" y="1538463"/>
                </a:lnTo>
                <a:lnTo>
                  <a:pt x="1822923" y="1602782"/>
                </a:lnTo>
                <a:lnTo>
                  <a:pt x="1774647" y="1663554"/>
                </a:lnTo>
                <a:lnTo>
                  <a:pt x="1722046" y="1720276"/>
                </a:lnTo>
                <a:lnTo>
                  <a:pt x="1665270" y="1772830"/>
                </a:lnTo>
                <a:lnTo>
                  <a:pt x="1604576" y="1820955"/>
                </a:lnTo>
                <a:lnTo>
                  <a:pt x="1540224" y="1864391"/>
                </a:lnTo>
                <a:lnTo>
                  <a:pt x="1472473" y="1902879"/>
                </a:lnTo>
                <a:lnTo>
                  <a:pt x="1401581" y="1936159"/>
                </a:lnTo>
                <a:lnTo>
                  <a:pt x="1327810" y="1963970"/>
                </a:lnTo>
                <a:lnTo>
                  <a:pt x="1251416" y="1986053"/>
                </a:lnTo>
                <a:lnTo>
                  <a:pt x="1172661" y="2002149"/>
                </a:lnTo>
                <a:lnTo>
                  <a:pt x="1091804" y="2011997"/>
                </a:lnTo>
                <a:lnTo>
                  <a:pt x="1009103" y="2015337"/>
                </a:lnTo>
                <a:close/>
              </a:path>
            </a:pathLst>
          </a:custGeom>
          <a:solidFill>
            <a:srgbClr val="E62A2A"/>
          </a:solidFill>
        </p:spPr>
        <p:txBody>
          <a:bodyPr wrap="square" lIns="0" tIns="0" rIns="0" bIns="0" rtlCol="0"/>
          <a:lstStyle/>
          <a:p>
            <a:endParaRPr/>
          </a:p>
        </p:txBody>
      </p:sp>
      <p:sp>
        <p:nvSpPr>
          <p:cNvPr id="12" name="object 12"/>
          <p:cNvSpPr/>
          <p:nvPr/>
        </p:nvSpPr>
        <p:spPr>
          <a:xfrm>
            <a:off x="2082647" y="1738515"/>
            <a:ext cx="1560830" cy="1029969"/>
          </a:xfrm>
          <a:custGeom>
            <a:avLst/>
            <a:gdLst/>
            <a:ahLst/>
            <a:cxnLst/>
            <a:rect l="l" t="t" r="r" b="b"/>
            <a:pathLst>
              <a:path w="1560829" h="1029969">
                <a:moveTo>
                  <a:pt x="1125740" y="919924"/>
                </a:moveTo>
                <a:lnTo>
                  <a:pt x="604862" y="919924"/>
                </a:lnTo>
                <a:lnTo>
                  <a:pt x="604862" y="0"/>
                </a:lnTo>
                <a:lnTo>
                  <a:pt x="1125740" y="0"/>
                </a:lnTo>
                <a:lnTo>
                  <a:pt x="1125740" y="106172"/>
                </a:lnTo>
                <a:lnTo>
                  <a:pt x="691527" y="106172"/>
                </a:lnTo>
                <a:lnTo>
                  <a:pt x="691527" y="250723"/>
                </a:lnTo>
                <a:lnTo>
                  <a:pt x="1125740" y="250723"/>
                </a:lnTo>
                <a:lnTo>
                  <a:pt x="1125740" y="298018"/>
                </a:lnTo>
                <a:lnTo>
                  <a:pt x="691527" y="298018"/>
                </a:lnTo>
                <a:lnTo>
                  <a:pt x="691527" y="442556"/>
                </a:lnTo>
                <a:lnTo>
                  <a:pt x="1125740" y="442556"/>
                </a:lnTo>
                <a:lnTo>
                  <a:pt x="1125740" y="500557"/>
                </a:lnTo>
                <a:lnTo>
                  <a:pt x="691527" y="500557"/>
                </a:lnTo>
                <a:lnTo>
                  <a:pt x="691527" y="645109"/>
                </a:lnTo>
                <a:lnTo>
                  <a:pt x="1125740" y="645109"/>
                </a:lnTo>
                <a:lnTo>
                  <a:pt x="1125740" y="692391"/>
                </a:lnTo>
                <a:lnTo>
                  <a:pt x="691527" y="692391"/>
                </a:lnTo>
                <a:lnTo>
                  <a:pt x="691527" y="836942"/>
                </a:lnTo>
                <a:lnTo>
                  <a:pt x="1125740" y="836942"/>
                </a:lnTo>
                <a:lnTo>
                  <a:pt x="1125740" y="919924"/>
                </a:lnTo>
                <a:close/>
              </a:path>
              <a:path w="1560829" h="1029969">
                <a:moveTo>
                  <a:pt x="890765" y="250723"/>
                </a:moveTo>
                <a:lnTo>
                  <a:pt x="839838" y="250723"/>
                </a:lnTo>
                <a:lnTo>
                  <a:pt x="839838" y="106172"/>
                </a:lnTo>
                <a:lnTo>
                  <a:pt x="890765" y="106172"/>
                </a:lnTo>
                <a:lnTo>
                  <a:pt x="890765" y="250723"/>
                </a:lnTo>
                <a:close/>
              </a:path>
              <a:path w="1560829" h="1029969">
                <a:moveTo>
                  <a:pt x="1125740" y="250723"/>
                </a:moveTo>
                <a:lnTo>
                  <a:pt x="1039075" y="250723"/>
                </a:lnTo>
                <a:lnTo>
                  <a:pt x="1039075" y="106172"/>
                </a:lnTo>
                <a:lnTo>
                  <a:pt x="1125740" y="106172"/>
                </a:lnTo>
                <a:lnTo>
                  <a:pt x="1125740" y="250723"/>
                </a:lnTo>
                <a:close/>
              </a:path>
              <a:path w="1560829" h="1029969">
                <a:moveTo>
                  <a:pt x="572693" y="919924"/>
                </a:moveTo>
                <a:lnTo>
                  <a:pt x="52705" y="919924"/>
                </a:lnTo>
                <a:lnTo>
                  <a:pt x="52705" y="413118"/>
                </a:lnTo>
                <a:lnTo>
                  <a:pt x="572693" y="233768"/>
                </a:lnTo>
                <a:lnTo>
                  <a:pt x="572693" y="410438"/>
                </a:lnTo>
                <a:lnTo>
                  <a:pt x="241223" y="410438"/>
                </a:lnTo>
                <a:lnTo>
                  <a:pt x="241223" y="498767"/>
                </a:lnTo>
                <a:lnTo>
                  <a:pt x="572693" y="498767"/>
                </a:lnTo>
                <a:lnTo>
                  <a:pt x="572693" y="528218"/>
                </a:lnTo>
                <a:lnTo>
                  <a:pt x="241223" y="528218"/>
                </a:lnTo>
                <a:lnTo>
                  <a:pt x="241223" y="616546"/>
                </a:lnTo>
                <a:lnTo>
                  <a:pt x="572693" y="616546"/>
                </a:lnTo>
                <a:lnTo>
                  <a:pt x="572693" y="652246"/>
                </a:lnTo>
                <a:lnTo>
                  <a:pt x="241223" y="652246"/>
                </a:lnTo>
                <a:lnTo>
                  <a:pt x="241223" y="740575"/>
                </a:lnTo>
                <a:lnTo>
                  <a:pt x="572693" y="740575"/>
                </a:lnTo>
                <a:lnTo>
                  <a:pt x="572693" y="770026"/>
                </a:lnTo>
                <a:lnTo>
                  <a:pt x="241223" y="770026"/>
                </a:lnTo>
                <a:lnTo>
                  <a:pt x="241223" y="858354"/>
                </a:lnTo>
                <a:lnTo>
                  <a:pt x="572693" y="858354"/>
                </a:lnTo>
                <a:lnTo>
                  <a:pt x="572693" y="919924"/>
                </a:lnTo>
                <a:close/>
              </a:path>
              <a:path w="1560829" h="1029969">
                <a:moveTo>
                  <a:pt x="890765" y="442556"/>
                </a:moveTo>
                <a:lnTo>
                  <a:pt x="839838" y="442556"/>
                </a:lnTo>
                <a:lnTo>
                  <a:pt x="839838" y="298018"/>
                </a:lnTo>
                <a:lnTo>
                  <a:pt x="890765" y="298018"/>
                </a:lnTo>
                <a:lnTo>
                  <a:pt x="890765" y="442556"/>
                </a:lnTo>
                <a:close/>
              </a:path>
              <a:path w="1560829" h="1029969">
                <a:moveTo>
                  <a:pt x="1125740" y="442556"/>
                </a:moveTo>
                <a:lnTo>
                  <a:pt x="1039075" y="442556"/>
                </a:lnTo>
                <a:lnTo>
                  <a:pt x="1039075" y="298018"/>
                </a:lnTo>
                <a:lnTo>
                  <a:pt x="1125740" y="298018"/>
                </a:lnTo>
                <a:lnTo>
                  <a:pt x="1125740" y="442556"/>
                </a:lnTo>
                <a:close/>
              </a:path>
              <a:path w="1560829" h="1029969">
                <a:moveTo>
                  <a:pt x="1509026" y="919924"/>
                </a:moveTo>
                <a:lnTo>
                  <a:pt x="1157008" y="919924"/>
                </a:lnTo>
                <a:lnTo>
                  <a:pt x="1157008" y="336384"/>
                </a:lnTo>
                <a:lnTo>
                  <a:pt x="1509026" y="488962"/>
                </a:lnTo>
                <a:lnTo>
                  <a:pt x="1509026" y="516623"/>
                </a:lnTo>
                <a:lnTo>
                  <a:pt x="1215974" y="516623"/>
                </a:lnTo>
                <a:lnTo>
                  <a:pt x="1215974" y="605840"/>
                </a:lnTo>
                <a:lnTo>
                  <a:pt x="1509026" y="605840"/>
                </a:lnTo>
                <a:lnTo>
                  <a:pt x="1509026" y="634403"/>
                </a:lnTo>
                <a:lnTo>
                  <a:pt x="1215974" y="634403"/>
                </a:lnTo>
                <a:lnTo>
                  <a:pt x="1215974" y="722731"/>
                </a:lnTo>
                <a:lnTo>
                  <a:pt x="1509026" y="722731"/>
                </a:lnTo>
                <a:lnTo>
                  <a:pt x="1509026" y="758418"/>
                </a:lnTo>
                <a:lnTo>
                  <a:pt x="1215974" y="758418"/>
                </a:lnTo>
                <a:lnTo>
                  <a:pt x="1215974" y="847648"/>
                </a:lnTo>
                <a:lnTo>
                  <a:pt x="1509026" y="847648"/>
                </a:lnTo>
                <a:lnTo>
                  <a:pt x="1509026" y="919924"/>
                </a:lnTo>
                <a:close/>
              </a:path>
              <a:path w="1560829" h="1029969">
                <a:moveTo>
                  <a:pt x="377037" y="498767"/>
                </a:moveTo>
                <a:lnTo>
                  <a:pt x="331469" y="498767"/>
                </a:lnTo>
                <a:lnTo>
                  <a:pt x="331469" y="410438"/>
                </a:lnTo>
                <a:lnTo>
                  <a:pt x="377037" y="410438"/>
                </a:lnTo>
                <a:lnTo>
                  <a:pt x="377037" y="498767"/>
                </a:lnTo>
                <a:close/>
              </a:path>
              <a:path w="1560829" h="1029969">
                <a:moveTo>
                  <a:pt x="572693" y="498767"/>
                </a:moveTo>
                <a:lnTo>
                  <a:pt x="468160" y="498767"/>
                </a:lnTo>
                <a:lnTo>
                  <a:pt x="468160" y="410438"/>
                </a:lnTo>
                <a:lnTo>
                  <a:pt x="572693" y="410438"/>
                </a:lnTo>
                <a:lnTo>
                  <a:pt x="572693" y="498767"/>
                </a:lnTo>
                <a:close/>
              </a:path>
              <a:path w="1560829" h="1029969">
                <a:moveTo>
                  <a:pt x="890765" y="645109"/>
                </a:moveTo>
                <a:lnTo>
                  <a:pt x="839838" y="645109"/>
                </a:lnTo>
                <a:lnTo>
                  <a:pt x="839838" y="500557"/>
                </a:lnTo>
                <a:lnTo>
                  <a:pt x="890765" y="500557"/>
                </a:lnTo>
                <a:lnTo>
                  <a:pt x="890765" y="645109"/>
                </a:lnTo>
                <a:close/>
              </a:path>
              <a:path w="1560829" h="1029969">
                <a:moveTo>
                  <a:pt x="1125740" y="645109"/>
                </a:moveTo>
                <a:lnTo>
                  <a:pt x="1039075" y="645109"/>
                </a:lnTo>
                <a:lnTo>
                  <a:pt x="1039075" y="500557"/>
                </a:lnTo>
                <a:lnTo>
                  <a:pt x="1125740" y="500557"/>
                </a:lnTo>
                <a:lnTo>
                  <a:pt x="1125740" y="645109"/>
                </a:lnTo>
                <a:close/>
              </a:path>
              <a:path w="1560829" h="1029969">
                <a:moveTo>
                  <a:pt x="1352677" y="605840"/>
                </a:moveTo>
                <a:lnTo>
                  <a:pt x="1307109" y="605840"/>
                </a:lnTo>
                <a:lnTo>
                  <a:pt x="1307109" y="516623"/>
                </a:lnTo>
                <a:lnTo>
                  <a:pt x="1352677" y="516623"/>
                </a:lnTo>
                <a:lnTo>
                  <a:pt x="1352677" y="605840"/>
                </a:lnTo>
                <a:close/>
              </a:path>
              <a:path w="1560829" h="1029969">
                <a:moveTo>
                  <a:pt x="1509026" y="605840"/>
                </a:moveTo>
                <a:lnTo>
                  <a:pt x="1442910" y="605840"/>
                </a:lnTo>
                <a:lnTo>
                  <a:pt x="1442910" y="516623"/>
                </a:lnTo>
                <a:lnTo>
                  <a:pt x="1509026" y="516623"/>
                </a:lnTo>
                <a:lnTo>
                  <a:pt x="1509026" y="605840"/>
                </a:lnTo>
                <a:close/>
              </a:path>
              <a:path w="1560829" h="1029969">
                <a:moveTo>
                  <a:pt x="377037" y="616546"/>
                </a:moveTo>
                <a:lnTo>
                  <a:pt x="331469" y="616546"/>
                </a:lnTo>
                <a:lnTo>
                  <a:pt x="331469" y="528218"/>
                </a:lnTo>
                <a:lnTo>
                  <a:pt x="377037" y="528218"/>
                </a:lnTo>
                <a:lnTo>
                  <a:pt x="377037" y="616546"/>
                </a:lnTo>
                <a:close/>
              </a:path>
              <a:path w="1560829" h="1029969">
                <a:moveTo>
                  <a:pt x="572693" y="616546"/>
                </a:moveTo>
                <a:lnTo>
                  <a:pt x="468160" y="616546"/>
                </a:lnTo>
                <a:lnTo>
                  <a:pt x="468160" y="528218"/>
                </a:lnTo>
                <a:lnTo>
                  <a:pt x="572693" y="528218"/>
                </a:lnTo>
                <a:lnTo>
                  <a:pt x="572693" y="616546"/>
                </a:lnTo>
                <a:close/>
              </a:path>
              <a:path w="1560829" h="1029969">
                <a:moveTo>
                  <a:pt x="1352677" y="722731"/>
                </a:moveTo>
                <a:lnTo>
                  <a:pt x="1307109" y="722731"/>
                </a:lnTo>
                <a:lnTo>
                  <a:pt x="1307109" y="634403"/>
                </a:lnTo>
                <a:lnTo>
                  <a:pt x="1352677" y="634403"/>
                </a:lnTo>
                <a:lnTo>
                  <a:pt x="1352677" y="722731"/>
                </a:lnTo>
                <a:close/>
              </a:path>
              <a:path w="1560829" h="1029969">
                <a:moveTo>
                  <a:pt x="1509026" y="722731"/>
                </a:moveTo>
                <a:lnTo>
                  <a:pt x="1442910" y="722731"/>
                </a:lnTo>
                <a:lnTo>
                  <a:pt x="1442910" y="634403"/>
                </a:lnTo>
                <a:lnTo>
                  <a:pt x="1509026" y="634403"/>
                </a:lnTo>
                <a:lnTo>
                  <a:pt x="1509026" y="722731"/>
                </a:lnTo>
                <a:close/>
              </a:path>
              <a:path w="1560829" h="1029969">
                <a:moveTo>
                  <a:pt x="377037" y="740575"/>
                </a:moveTo>
                <a:lnTo>
                  <a:pt x="331469" y="740575"/>
                </a:lnTo>
                <a:lnTo>
                  <a:pt x="331469" y="652246"/>
                </a:lnTo>
                <a:lnTo>
                  <a:pt x="377037" y="652246"/>
                </a:lnTo>
                <a:lnTo>
                  <a:pt x="377037" y="740575"/>
                </a:lnTo>
                <a:close/>
              </a:path>
              <a:path w="1560829" h="1029969">
                <a:moveTo>
                  <a:pt x="572693" y="740575"/>
                </a:moveTo>
                <a:lnTo>
                  <a:pt x="468160" y="740575"/>
                </a:lnTo>
                <a:lnTo>
                  <a:pt x="468160" y="652246"/>
                </a:lnTo>
                <a:lnTo>
                  <a:pt x="572693" y="652246"/>
                </a:lnTo>
                <a:lnTo>
                  <a:pt x="572693" y="740575"/>
                </a:lnTo>
                <a:close/>
              </a:path>
              <a:path w="1560829" h="1029969">
                <a:moveTo>
                  <a:pt x="890765" y="836942"/>
                </a:moveTo>
                <a:lnTo>
                  <a:pt x="839838" y="836942"/>
                </a:lnTo>
                <a:lnTo>
                  <a:pt x="839838" y="692391"/>
                </a:lnTo>
                <a:lnTo>
                  <a:pt x="890765" y="692391"/>
                </a:lnTo>
                <a:lnTo>
                  <a:pt x="890765" y="836942"/>
                </a:lnTo>
                <a:close/>
              </a:path>
              <a:path w="1560829" h="1029969">
                <a:moveTo>
                  <a:pt x="1125740" y="836942"/>
                </a:moveTo>
                <a:lnTo>
                  <a:pt x="1039075" y="836942"/>
                </a:lnTo>
                <a:lnTo>
                  <a:pt x="1039075" y="692391"/>
                </a:lnTo>
                <a:lnTo>
                  <a:pt x="1125740" y="692391"/>
                </a:lnTo>
                <a:lnTo>
                  <a:pt x="1125740" y="836942"/>
                </a:lnTo>
                <a:close/>
              </a:path>
              <a:path w="1560829" h="1029969">
                <a:moveTo>
                  <a:pt x="1352677" y="847648"/>
                </a:moveTo>
                <a:lnTo>
                  <a:pt x="1307109" y="847648"/>
                </a:lnTo>
                <a:lnTo>
                  <a:pt x="1307109" y="758418"/>
                </a:lnTo>
                <a:lnTo>
                  <a:pt x="1352677" y="758418"/>
                </a:lnTo>
                <a:lnTo>
                  <a:pt x="1352677" y="847648"/>
                </a:lnTo>
                <a:close/>
              </a:path>
              <a:path w="1560829" h="1029969">
                <a:moveTo>
                  <a:pt x="1509026" y="847648"/>
                </a:moveTo>
                <a:lnTo>
                  <a:pt x="1442910" y="847648"/>
                </a:lnTo>
                <a:lnTo>
                  <a:pt x="1442910" y="758418"/>
                </a:lnTo>
                <a:lnTo>
                  <a:pt x="1509026" y="758418"/>
                </a:lnTo>
                <a:lnTo>
                  <a:pt x="1509026" y="847648"/>
                </a:lnTo>
                <a:close/>
              </a:path>
              <a:path w="1560829" h="1029969">
                <a:moveTo>
                  <a:pt x="377037" y="858354"/>
                </a:moveTo>
                <a:lnTo>
                  <a:pt x="331469" y="858354"/>
                </a:lnTo>
                <a:lnTo>
                  <a:pt x="331469" y="770026"/>
                </a:lnTo>
                <a:lnTo>
                  <a:pt x="377037" y="770026"/>
                </a:lnTo>
                <a:lnTo>
                  <a:pt x="377037" y="858354"/>
                </a:lnTo>
                <a:close/>
              </a:path>
              <a:path w="1560829" h="1029969">
                <a:moveTo>
                  <a:pt x="572693" y="858354"/>
                </a:moveTo>
                <a:lnTo>
                  <a:pt x="468160" y="858354"/>
                </a:lnTo>
                <a:lnTo>
                  <a:pt x="468160" y="770026"/>
                </a:lnTo>
                <a:lnTo>
                  <a:pt x="572693" y="770026"/>
                </a:lnTo>
                <a:lnTo>
                  <a:pt x="572693" y="858354"/>
                </a:lnTo>
                <a:close/>
              </a:path>
              <a:path w="1560829" h="1029969">
                <a:moveTo>
                  <a:pt x="1560842" y="1029677"/>
                </a:moveTo>
                <a:lnTo>
                  <a:pt x="0" y="1029677"/>
                </a:lnTo>
                <a:lnTo>
                  <a:pt x="0" y="919924"/>
                </a:lnTo>
                <a:lnTo>
                  <a:pt x="1560842" y="919924"/>
                </a:lnTo>
                <a:lnTo>
                  <a:pt x="1560842" y="1029677"/>
                </a:lnTo>
                <a:close/>
              </a:path>
            </a:pathLst>
          </a:custGeom>
          <a:solidFill>
            <a:srgbClr val="FFFFFF"/>
          </a:solidFill>
        </p:spPr>
        <p:txBody>
          <a:bodyPr wrap="square" lIns="0" tIns="0" rIns="0" bIns="0" rtlCol="0"/>
          <a:lstStyle/>
          <a:p>
            <a:endParaRPr/>
          </a:p>
        </p:txBody>
      </p:sp>
      <p:sp>
        <p:nvSpPr>
          <p:cNvPr id="13" name="object 13"/>
          <p:cNvSpPr/>
          <p:nvPr/>
        </p:nvSpPr>
        <p:spPr>
          <a:xfrm>
            <a:off x="4458182" y="1931670"/>
            <a:ext cx="102870" cy="240665"/>
          </a:xfrm>
          <a:custGeom>
            <a:avLst/>
            <a:gdLst/>
            <a:ahLst/>
            <a:cxnLst/>
            <a:rect l="l" t="t" r="r" b="b"/>
            <a:pathLst>
              <a:path w="102870" h="240664">
                <a:moveTo>
                  <a:pt x="102793" y="240449"/>
                </a:moveTo>
                <a:lnTo>
                  <a:pt x="0" y="240449"/>
                </a:lnTo>
                <a:lnTo>
                  <a:pt x="0" y="0"/>
                </a:lnTo>
                <a:lnTo>
                  <a:pt x="102793" y="0"/>
                </a:lnTo>
                <a:lnTo>
                  <a:pt x="102793" y="240449"/>
                </a:lnTo>
                <a:close/>
              </a:path>
            </a:pathLst>
          </a:custGeom>
          <a:solidFill>
            <a:srgbClr val="C00000"/>
          </a:solidFill>
        </p:spPr>
        <p:txBody>
          <a:bodyPr wrap="square" lIns="0" tIns="0" rIns="0" bIns="0" rtlCol="0"/>
          <a:lstStyle/>
          <a:p>
            <a:endParaRPr/>
          </a:p>
        </p:txBody>
      </p:sp>
      <p:sp>
        <p:nvSpPr>
          <p:cNvPr id="14" name="object 14"/>
          <p:cNvSpPr/>
          <p:nvPr/>
        </p:nvSpPr>
        <p:spPr>
          <a:xfrm>
            <a:off x="4217720" y="2172119"/>
            <a:ext cx="584200" cy="101600"/>
          </a:xfrm>
          <a:custGeom>
            <a:avLst/>
            <a:gdLst/>
            <a:ahLst/>
            <a:cxnLst/>
            <a:rect l="l" t="t" r="r" b="b"/>
            <a:pathLst>
              <a:path w="584200" h="101600">
                <a:moveTo>
                  <a:pt x="583717" y="101015"/>
                </a:moveTo>
                <a:lnTo>
                  <a:pt x="0" y="101015"/>
                </a:lnTo>
                <a:lnTo>
                  <a:pt x="0" y="0"/>
                </a:lnTo>
                <a:lnTo>
                  <a:pt x="583717" y="0"/>
                </a:lnTo>
                <a:lnTo>
                  <a:pt x="583717" y="101015"/>
                </a:lnTo>
                <a:close/>
              </a:path>
            </a:pathLst>
          </a:custGeom>
          <a:solidFill>
            <a:srgbClr val="C00000"/>
          </a:solidFill>
        </p:spPr>
        <p:txBody>
          <a:bodyPr wrap="square" lIns="0" tIns="0" rIns="0" bIns="0" rtlCol="0"/>
          <a:lstStyle/>
          <a:p>
            <a:endParaRPr/>
          </a:p>
        </p:txBody>
      </p:sp>
      <p:sp>
        <p:nvSpPr>
          <p:cNvPr id="15" name="object 15"/>
          <p:cNvSpPr/>
          <p:nvPr/>
        </p:nvSpPr>
        <p:spPr>
          <a:xfrm>
            <a:off x="4458182" y="2273134"/>
            <a:ext cx="102870" cy="242570"/>
          </a:xfrm>
          <a:custGeom>
            <a:avLst/>
            <a:gdLst/>
            <a:ahLst/>
            <a:cxnLst/>
            <a:rect l="l" t="t" r="r" b="b"/>
            <a:pathLst>
              <a:path w="102870" h="242569">
                <a:moveTo>
                  <a:pt x="102793" y="242252"/>
                </a:moveTo>
                <a:lnTo>
                  <a:pt x="0" y="242252"/>
                </a:lnTo>
                <a:lnTo>
                  <a:pt x="0" y="0"/>
                </a:lnTo>
                <a:lnTo>
                  <a:pt x="102793" y="0"/>
                </a:lnTo>
                <a:lnTo>
                  <a:pt x="102793" y="242252"/>
                </a:lnTo>
                <a:close/>
              </a:path>
            </a:pathLst>
          </a:custGeom>
          <a:solidFill>
            <a:srgbClr val="C00000"/>
          </a:solidFill>
        </p:spPr>
        <p:txBody>
          <a:bodyPr wrap="square" lIns="0" tIns="0" rIns="0" bIns="0" rtlCol="0"/>
          <a:lstStyle/>
          <a:p>
            <a:endParaRPr/>
          </a:p>
        </p:txBody>
      </p:sp>
      <p:sp>
        <p:nvSpPr>
          <p:cNvPr id="16" name="object 16"/>
          <p:cNvSpPr/>
          <p:nvPr/>
        </p:nvSpPr>
        <p:spPr>
          <a:xfrm>
            <a:off x="7778203" y="1931670"/>
            <a:ext cx="102870" cy="240665"/>
          </a:xfrm>
          <a:custGeom>
            <a:avLst/>
            <a:gdLst/>
            <a:ahLst/>
            <a:cxnLst/>
            <a:rect l="l" t="t" r="r" b="b"/>
            <a:pathLst>
              <a:path w="102870" h="240664">
                <a:moveTo>
                  <a:pt x="102806" y="240449"/>
                </a:moveTo>
                <a:lnTo>
                  <a:pt x="0" y="240449"/>
                </a:lnTo>
                <a:lnTo>
                  <a:pt x="0" y="0"/>
                </a:lnTo>
                <a:lnTo>
                  <a:pt x="102806" y="0"/>
                </a:lnTo>
                <a:lnTo>
                  <a:pt x="102806" y="240449"/>
                </a:lnTo>
                <a:close/>
              </a:path>
            </a:pathLst>
          </a:custGeom>
          <a:solidFill>
            <a:srgbClr val="C00000"/>
          </a:solidFill>
        </p:spPr>
        <p:txBody>
          <a:bodyPr wrap="square" lIns="0" tIns="0" rIns="0" bIns="0" rtlCol="0"/>
          <a:lstStyle/>
          <a:p>
            <a:endParaRPr/>
          </a:p>
        </p:txBody>
      </p:sp>
      <p:sp>
        <p:nvSpPr>
          <p:cNvPr id="17" name="object 17"/>
          <p:cNvSpPr/>
          <p:nvPr/>
        </p:nvSpPr>
        <p:spPr>
          <a:xfrm>
            <a:off x="7537742" y="2172119"/>
            <a:ext cx="584200" cy="101600"/>
          </a:xfrm>
          <a:custGeom>
            <a:avLst/>
            <a:gdLst/>
            <a:ahLst/>
            <a:cxnLst/>
            <a:rect l="l" t="t" r="r" b="b"/>
            <a:pathLst>
              <a:path w="584200" h="101600">
                <a:moveTo>
                  <a:pt x="583730" y="101015"/>
                </a:moveTo>
                <a:lnTo>
                  <a:pt x="0" y="101015"/>
                </a:lnTo>
                <a:lnTo>
                  <a:pt x="0" y="0"/>
                </a:lnTo>
                <a:lnTo>
                  <a:pt x="583730" y="0"/>
                </a:lnTo>
                <a:lnTo>
                  <a:pt x="583730" y="101015"/>
                </a:lnTo>
                <a:close/>
              </a:path>
            </a:pathLst>
          </a:custGeom>
          <a:solidFill>
            <a:srgbClr val="C00000"/>
          </a:solidFill>
        </p:spPr>
        <p:txBody>
          <a:bodyPr wrap="square" lIns="0" tIns="0" rIns="0" bIns="0" rtlCol="0"/>
          <a:lstStyle/>
          <a:p>
            <a:endParaRPr/>
          </a:p>
        </p:txBody>
      </p:sp>
      <p:sp>
        <p:nvSpPr>
          <p:cNvPr id="18" name="object 18"/>
          <p:cNvSpPr/>
          <p:nvPr/>
        </p:nvSpPr>
        <p:spPr>
          <a:xfrm>
            <a:off x="7778203" y="2273134"/>
            <a:ext cx="102870" cy="242570"/>
          </a:xfrm>
          <a:custGeom>
            <a:avLst/>
            <a:gdLst/>
            <a:ahLst/>
            <a:cxnLst/>
            <a:rect l="l" t="t" r="r" b="b"/>
            <a:pathLst>
              <a:path w="102870" h="242569">
                <a:moveTo>
                  <a:pt x="102806" y="242252"/>
                </a:moveTo>
                <a:lnTo>
                  <a:pt x="0" y="242252"/>
                </a:lnTo>
                <a:lnTo>
                  <a:pt x="0" y="0"/>
                </a:lnTo>
                <a:lnTo>
                  <a:pt x="102806" y="0"/>
                </a:lnTo>
                <a:lnTo>
                  <a:pt x="102806" y="242252"/>
                </a:lnTo>
                <a:close/>
              </a:path>
            </a:pathLst>
          </a:custGeom>
          <a:solidFill>
            <a:srgbClr val="C00000"/>
          </a:solidFill>
        </p:spPr>
        <p:txBody>
          <a:bodyPr wrap="square" lIns="0" tIns="0" rIns="0" bIns="0" rtlCol="0"/>
          <a:lstStyle/>
          <a:p>
            <a:endParaRPr/>
          </a:p>
        </p:txBody>
      </p:sp>
      <p:sp>
        <p:nvSpPr>
          <p:cNvPr id="19" name="object 19"/>
          <p:cNvSpPr/>
          <p:nvPr/>
        </p:nvSpPr>
        <p:spPr>
          <a:xfrm>
            <a:off x="1272539" y="3968496"/>
            <a:ext cx="9199245" cy="2689860"/>
          </a:xfrm>
          <a:custGeom>
            <a:avLst/>
            <a:gdLst/>
            <a:ahLst/>
            <a:cxnLst/>
            <a:rect l="l" t="t" r="r" b="b"/>
            <a:pathLst>
              <a:path w="9199245" h="2689859">
                <a:moveTo>
                  <a:pt x="0" y="0"/>
                </a:moveTo>
                <a:lnTo>
                  <a:pt x="9198864" y="0"/>
                </a:lnTo>
                <a:lnTo>
                  <a:pt x="9198864" y="2689859"/>
                </a:lnTo>
                <a:lnTo>
                  <a:pt x="0" y="2689859"/>
                </a:lnTo>
                <a:lnTo>
                  <a:pt x="0" y="0"/>
                </a:lnTo>
                <a:close/>
              </a:path>
            </a:pathLst>
          </a:custGeom>
          <a:solidFill>
            <a:srgbClr val="F1F1F1"/>
          </a:solidFill>
        </p:spPr>
        <p:txBody>
          <a:bodyPr wrap="square" lIns="0" tIns="0" rIns="0" bIns="0" rtlCol="0"/>
          <a:lstStyle/>
          <a:p>
            <a:endParaRPr/>
          </a:p>
        </p:txBody>
      </p:sp>
      <p:sp>
        <p:nvSpPr>
          <p:cNvPr id="20" name="object 20"/>
          <p:cNvSpPr/>
          <p:nvPr/>
        </p:nvSpPr>
        <p:spPr>
          <a:xfrm>
            <a:off x="1268412" y="3963987"/>
            <a:ext cx="9208135" cy="2699385"/>
          </a:xfrm>
          <a:custGeom>
            <a:avLst/>
            <a:gdLst/>
            <a:ahLst/>
            <a:cxnLst/>
            <a:rect l="l" t="t" r="r" b="b"/>
            <a:pathLst>
              <a:path w="9208135" h="2699384">
                <a:moveTo>
                  <a:pt x="9208135" y="2699384"/>
                </a:moveTo>
                <a:lnTo>
                  <a:pt x="0" y="2699384"/>
                </a:lnTo>
                <a:lnTo>
                  <a:pt x="0" y="0"/>
                </a:lnTo>
                <a:lnTo>
                  <a:pt x="9208135" y="0"/>
                </a:lnTo>
                <a:lnTo>
                  <a:pt x="9208135" y="4762"/>
                </a:lnTo>
                <a:lnTo>
                  <a:pt x="9525" y="4762"/>
                </a:lnTo>
                <a:lnTo>
                  <a:pt x="4762" y="9525"/>
                </a:lnTo>
                <a:lnTo>
                  <a:pt x="9525" y="9525"/>
                </a:lnTo>
                <a:lnTo>
                  <a:pt x="9525" y="2689859"/>
                </a:lnTo>
                <a:lnTo>
                  <a:pt x="4762" y="2689859"/>
                </a:lnTo>
                <a:lnTo>
                  <a:pt x="9525" y="2694622"/>
                </a:lnTo>
                <a:lnTo>
                  <a:pt x="9208135" y="2694622"/>
                </a:lnTo>
                <a:lnTo>
                  <a:pt x="9208135" y="2699384"/>
                </a:lnTo>
                <a:close/>
              </a:path>
              <a:path w="9208135" h="2699384">
                <a:moveTo>
                  <a:pt x="9525" y="9525"/>
                </a:moveTo>
                <a:lnTo>
                  <a:pt x="4762" y="9525"/>
                </a:lnTo>
                <a:lnTo>
                  <a:pt x="9525" y="4762"/>
                </a:lnTo>
                <a:lnTo>
                  <a:pt x="9525" y="9525"/>
                </a:lnTo>
                <a:close/>
              </a:path>
              <a:path w="9208135" h="2699384">
                <a:moveTo>
                  <a:pt x="9198610" y="9525"/>
                </a:moveTo>
                <a:lnTo>
                  <a:pt x="9525" y="9525"/>
                </a:lnTo>
                <a:lnTo>
                  <a:pt x="9525" y="4762"/>
                </a:lnTo>
                <a:lnTo>
                  <a:pt x="9198610" y="4762"/>
                </a:lnTo>
                <a:lnTo>
                  <a:pt x="9198610" y="9525"/>
                </a:lnTo>
                <a:close/>
              </a:path>
              <a:path w="9208135" h="2699384">
                <a:moveTo>
                  <a:pt x="9198610" y="2694622"/>
                </a:moveTo>
                <a:lnTo>
                  <a:pt x="9198610" y="4762"/>
                </a:lnTo>
                <a:lnTo>
                  <a:pt x="9203372" y="9525"/>
                </a:lnTo>
                <a:lnTo>
                  <a:pt x="9208135" y="9525"/>
                </a:lnTo>
                <a:lnTo>
                  <a:pt x="9208135" y="2689859"/>
                </a:lnTo>
                <a:lnTo>
                  <a:pt x="9203372" y="2689859"/>
                </a:lnTo>
                <a:lnTo>
                  <a:pt x="9198610" y="2694622"/>
                </a:lnTo>
                <a:close/>
              </a:path>
              <a:path w="9208135" h="2699384">
                <a:moveTo>
                  <a:pt x="9208135" y="9525"/>
                </a:moveTo>
                <a:lnTo>
                  <a:pt x="9203372" y="9525"/>
                </a:lnTo>
                <a:lnTo>
                  <a:pt x="9198610" y="4762"/>
                </a:lnTo>
                <a:lnTo>
                  <a:pt x="9208135" y="4762"/>
                </a:lnTo>
                <a:lnTo>
                  <a:pt x="9208135" y="9525"/>
                </a:lnTo>
                <a:close/>
              </a:path>
              <a:path w="9208135" h="2699384">
                <a:moveTo>
                  <a:pt x="9525" y="2694622"/>
                </a:moveTo>
                <a:lnTo>
                  <a:pt x="4762" y="2689859"/>
                </a:lnTo>
                <a:lnTo>
                  <a:pt x="9525" y="2689859"/>
                </a:lnTo>
                <a:lnTo>
                  <a:pt x="9525" y="2694622"/>
                </a:lnTo>
                <a:close/>
              </a:path>
              <a:path w="9208135" h="2699384">
                <a:moveTo>
                  <a:pt x="9198610" y="2694622"/>
                </a:moveTo>
                <a:lnTo>
                  <a:pt x="9525" y="2694622"/>
                </a:lnTo>
                <a:lnTo>
                  <a:pt x="9525" y="2689859"/>
                </a:lnTo>
                <a:lnTo>
                  <a:pt x="9198610" y="2689859"/>
                </a:lnTo>
                <a:lnTo>
                  <a:pt x="9198610" y="2694622"/>
                </a:lnTo>
                <a:close/>
              </a:path>
              <a:path w="9208135" h="2699384">
                <a:moveTo>
                  <a:pt x="9208135" y="2694622"/>
                </a:moveTo>
                <a:lnTo>
                  <a:pt x="9198610" y="2694622"/>
                </a:lnTo>
                <a:lnTo>
                  <a:pt x="9203372" y="2689859"/>
                </a:lnTo>
                <a:lnTo>
                  <a:pt x="9208135" y="2689859"/>
                </a:lnTo>
                <a:lnTo>
                  <a:pt x="9208135" y="2694622"/>
                </a:lnTo>
                <a:close/>
              </a:path>
            </a:pathLst>
          </a:custGeom>
          <a:solidFill>
            <a:srgbClr val="54735B"/>
          </a:solidFill>
        </p:spPr>
        <p:txBody>
          <a:bodyPr wrap="square" lIns="0" tIns="0" rIns="0" bIns="0" rtlCol="0"/>
          <a:lstStyle/>
          <a:p>
            <a:endParaRPr/>
          </a:p>
        </p:txBody>
      </p:sp>
      <p:sp>
        <p:nvSpPr>
          <p:cNvPr id="21" name="object 21"/>
          <p:cNvSpPr/>
          <p:nvPr/>
        </p:nvSpPr>
        <p:spPr>
          <a:xfrm>
            <a:off x="1129144" y="3719829"/>
            <a:ext cx="528955" cy="167640"/>
          </a:xfrm>
          <a:custGeom>
            <a:avLst/>
            <a:gdLst/>
            <a:ahLst/>
            <a:cxnLst/>
            <a:rect l="l" t="t" r="r" b="b"/>
            <a:pathLst>
              <a:path w="528955" h="167639">
                <a:moveTo>
                  <a:pt x="0" y="0"/>
                </a:moveTo>
                <a:lnTo>
                  <a:pt x="528637" y="0"/>
                </a:lnTo>
                <a:lnTo>
                  <a:pt x="528637" y="167639"/>
                </a:lnTo>
                <a:lnTo>
                  <a:pt x="0" y="167639"/>
                </a:lnTo>
                <a:lnTo>
                  <a:pt x="0" y="0"/>
                </a:lnTo>
                <a:close/>
              </a:path>
            </a:pathLst>
          </a:custGeom>
          <a:solidFill>
            <a:srgbClr val="2C3637"/>
          </a:solidFill>
        </p:spPr>
        <p:txBody>
          <a:bodyPr wrap="square" lIns="0" tIns="0" rIns="0" bIns="0" rtlCol="0"/>
          <a:lstStyle/>
          <a:p>
            <a:endParaRPr/>
          </a:p>
        </p:txBody>
      </p:sp>
      <p:sp>
        <p:nvSpPr>
          <p:cNvPr id="22" name="object 22"/>
          <p:cNvSpPr/>
          <p:nvPr/>
        </p:nvSpPr>
        <p:spPr>
          <a:xfrm>
            <a:off x="1129144" y="3887470"/>
            <a:ext cx="160655" cy="363220"/>
          </a:xfrm>
          <a:custGeom>
            <a:avLst/>
            <a:gdLst/>
            <a:ahLst/>
            <a:cxnLst/>
            <a:rect l="l" t="t" r="r" b="b"/>
            <a:pathLst>
              <a:path w="160655" h="363220">
                <a:moveTo>
                  <a:pt x="0" y="0"/>
                </a:moveTo>
                <a:lnTo>
                  <a:pt x="160121" y="0"/>
                </a:lnTo>
                <a:lnTo>
                  <a:pt x="160121" y="363220"/>
                </a:lnTo>
                <a:lnTo>
                  <a:pt x="0" y="363220"/>
                </a:lnTo>
                <a:lnTo>
                  <a:pt x="0" y="0"/>
                </a:lnTo>
                <a:close/>
              </a:path>
            </a:pathLst>
          </a:custGeom>
          <a:solidFill>
            <a:srgbClr val="2C3637"/>
          </a:solidFill>
        </p:spPr>
        <p:txBody>
          <a:bodyPr wrap="square" lIns="0" tIns="0" rIns="0" bIns="0" rtlCol="0"/>
          <a:lstStyle/>
          <a:p>
            <a:endParaRPr/>
          </a:p>
        </p:txBody>
      </p:sp>
      <p:sp>
        <p:nvSpPr>
          <p:cNvPr id="23" name="object 23"/>
          <p:cNvSpPr/>
          <p:nvPr/>
        </p:nvSpPr>
        <p:spPr>
          <a:xfrm>
            <a:off x="10556138" y="6127750"/>
            <a:ext cx="160655" cy="361950"/>
          </a:xfrm>
          <a:custGeom>
            <a:avLst/>
            <a:gdLst/>
            <a:ahLst/>
            <a:cxnLst/>
            <a:rect l="l" t="t" r="r" b="b"/>
            <a:pathLst>
              <a:path w="160654" h="361950">
                <a:moveTo>
                  <a:pt x="0" y="0"/>
                </a:moveTo>
                <a:lnTo>
                  <a:pt x="160121" y="0"/>
                </a:lnTo>
                <a:lnTo>
                  <a:pt x="160121" y="361950"/>
                </a:lnTo>
                <a:lnTo>
                  <a:pt x="0" y="361950"/>
                </a:lnTo>
                <a:lnTo>
                  <a:pt x="0" y="0"/>
                </a:lnTo>
                <a:close/>
              </a:path>
            </a:pathLst>
          </a:custGeom>
          <a:solidFill>
            <a:srgbClr val="2C3637"/>
          </a:solidFill>
        </p:spPr>
        <p:txBody>
          <a:bodyPr wrap="square" lIns="0" tIns="0" rIns="0" bIns="0" rtlCol="0"/>
          <a:lstStyle/>
          <a:p>
            <a:endParaRPr/>
          </a:p>
        </p:txBody>
      </p:sp>
      <p:sp>
        <p:nvSpPr>
          <p:cNvPr id="24" name="object 24"/>
          <p:cNvSpPr/>
          <p:nvPr/>
        </p:nvSpPr>
        <p:spPr>
          <a:xfrm>
            <a:off x="10187622" y="6489700"/>
            <a:ext cx="528955" cy="167640"/>
          </a:xfrm>
          <a:custGeom>
            <a:avLst/>
            <a:gdLst/>
            <a:ahLst/>
            <a:cxnLst/>
            <a:rect l="l" t="t" r="r" b="b"/>
            <a:pathLst>
              <a:path w="528954" h="167640">
                <a:moveTo>
                  <a:pt x="0" y="0"/>
                </a:moveTo>
                <a:lnTo>
                  <a:pt x="528637" y="0"/>
                </a:lnTo>
                <a:lnTo>
                  <a:pt x="528637" y="167640"/>
                </a:lnTo>
                <a:lnTo>
                  <a:pt x="0" y="167640"/>
                </a:lnTo>
                <a:lnTo>
                  <a:pt x="0" y="0"/>
                </a:lnTo>
                <a:close/>
              </a:path>
            </a:pathLst>
          </a:custGeom>
          <a:solidFill>
            <a:srgbClr val="2C3637"/>
          </a:solidFill>
        </p:spPr>
        <p:txBody>
          <a:bodyPr wrap="square" lIns="0" tIns="0" rIns="0" bIns="0" rtlCol="0"/>
          <a:lstStyle/>
          <a:p>
            <a:endParaRPr/>
          </a:p>
        </p:txBody>
      </p:sp>
      <p:sp>
        <p:nvSpPr>
          <p:cNvPr id="25" name="object 25"/>
          <p:cNvSpPr txBox="1"/>
          <p:nvPr/>
        </p:nvSpPr>
        <p:spPr>
          <a:xfrm>
            <a:off x="2290927" y="3466730"/>
            <a:ext cx="1042035" cy="280035"/>
          </a:xfrm>
          <a:prstGeom prst="rect">
            <a:avLst/>
          </a:prstGeom>
        </p:spPr>
        <p:txBody>
          <a:bodyPr vert="horz" wrap="square" lIns="0" tIns="0" rIns="0" bIns="0" rtlCol="0">
            <a:spAutoFit/>
          </a:bodyPr>
          <a:lstStyle/>
          <a:p>
            <a:pPr marL="12700">
              <a:lnSpc>
                <a:spcPct val="100000"/>
              </a:lnSpc>
            </a:pPr>
            <a:r>
              <a:rPr sz="2000" b="1" dirty="0">
                <a:solidFill>
                  <a:srgbClr val="C00000"/>
                </a:solidFill>
                <a:latin typeface="微软雅黑"/>
                <a:cs typeface="微软雅黑"/>
              </a:rPr>
              <a:t>生态木</a:t>
            </a:r>
            <a:r>
              <a:rPr sz="2000" b="1" spc="5" dirty="0">
                <a:solidFill>
                  <a:srgbClr val="C00000"/>
                </a:solidFill>
                <a:latin typeface="微软雅黑"/>
                <a:cs typeface="微软雅黑"/>
              </a:rPr>
              <a:t>屋</a:t>
            </a:r>
            <a:endParaRPr sz="2000">
              <a:latin typeface="微软雅黑"/>
              <a:cs typeface="微软雅黑"/>
            </a:endParaRPr>
          </a:p>
        </p:txBody>
      </p:sp>
      <p:sp>
        <p:nvSpPr>
          <p:cNvPr id="26" name="object 26"/>
          <p:cNvSpPr txBox="1"/>
          <p:nvPr/>
        </p:nvSpPr>
        <p:spPr>
          <a:xfrm>
            <a:off x="5559374" y="3465460"/>
            <a:ext cx="1042035" cy="280035"/>
          </a:xfrm>
          <a:prstGeom prst="rect">
            <a:avLst/>
          </a:prstGeom>
        </p:spPr>
        <p:txBody>
          <a:bodyPr vert="horz" wrap="square" lIns="0" tIns="0" rIns="0" bIns="0" rtlCol="0">
            <a:spAutoFit/>
          </a:bodyPr>
          <a:lstStyle/>
          <a:p>
            <a:pPr marL="12700">
              <a:lnSpc>
                <a:spcPct val="100000"/>
              </a:lnSpc>
            </a:pPr>
            <a:r>
              <a:rPr sz="2000" b="1" dirty="0">
                <a:solidFill>
                  <a:srgbClr val="C00000"/>
                </a:solidFill>
                <a:latin typeface="微软雅黑"/>
                <a:cs typeface="微软雅黑"/>
              </a:rPr>
              <a:t>社交媒</a:t>
            </a:r>
            <a:r>
              <a:rPr sz="2000" b="1" spc="5" dirty="0">
                <a:solidFill>
                  <a:srgbClr val="C00000"/>
                </a:solidFill>
                <a:latin typeface="微软雅黑"/>
                <a:cs typeface="微软雅黑"/>
              </a:rPr>
              <a:t>体</a:t>
            </a:r>
            <a:endParaRPr sz="2000">
              <a:latin typeface="微软雅黑"/>
              <a:cs typeface="微软雅黑"/>
            </a:endParaRPr>
          </a:p>
        </p:txBody>
      </p:sp>
      <p:sp>
        <p:nvSpPr>
          <p:cNvPr id="27" name="object 27"/>
          <p:cNvSpPr txBox="1"/>
          <p:nvPr/>
        </p:nvSpPr>
        <p:spPr>
          <a:xfrm>
            <a:off x="8947124" y="3465460"/>
            <a:ext cx="1042035" cy="280035"/>
          </a:xfrm>
          <a:prstGeom prst="rect">
            <a:avLst/>
          </a:prstGeom>
        </p:spPr>
        <p:txBody>
          <a:bodyPr vert="horz" wrap="square" lIns="0" tIns="0" rIns="0" bIns="0" rtlCol="0">
            <a:spAutoFit/>
          </a:bodyPr>
          <a:lstStyle/>
          <a:p>
            <a:pPr marL="12700">
              <a:lnSpc>
                <a:spcPct val="100000"/>
              </a:lnSpc>
            </a:pPr>
            <a:r>
              <a:rPr sz="2000" b="1" dirty="0">
                <a:solidFill>
                  <a:srgbClr val="C00000"/>
                </a:solidFill>
                <a:latin typeface="微软雅黑"/>
                <a:cs typeface="微软雅黑"/>
              </a:rPr>
              <a:t>亲子民</a:t>
            </a:r>
            <a:r>
              <a:rPr sz="2000" b="1" spc="5" dirty="0">
                <a:solidFill>
                  <a:srgbClr val="C00000"/>
                </a:solidFill>
                <a:latin typeface="微软雅黑"/>
                <a:cs typeface="微软雅黑"/>
              </a:rPr>
              <a:t>宿</a:t>
            </a:r>
            <a:endParaRPr sz="2000">
              <a:latin typeface="微软雅黑"/>
              <a:cs typeface="微软雅黑"/>
            </a:endParaRPr>
          </a:p>
        </p:txBody>
      </p:sp>
      <p:sp>
        <p:nvSpPr>
          <p:cNvPr id="35" name="object 35"/>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36" name="object 36"/>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20</a:t>
            </a:r>
            <a:endParaRPr sz="1800">
              <a:latin typeface="微软雅黑"/>
              <a:cs typeface="微软雅黑"/>
            </a:endParaRPr>
          </a:p>
        </p:txBody>
      </p:sp>
      <p:sp>
        <p:nvSpPr>
          <p:cNvPr id="37" name="object 37"/>
          <p:cNvSpPr txBox="1"/>
          <p:nvPr/>
        </p:nvSpPr>
        <p:spPr>
          <a:xfrm>
            <a:off x="1845366" y="4139049"/>
            <a:ext cx="4035425" cy="307975"/>
          </a:xfrm>
          <a:prstGeom prst="rect">
            <a:avLst/>
          </a:prstGeom>
        </p:spPr>
        <p:txBody>
          <a:bodyPr vert="horz" wrap="square" lIns="0" tIns="0" rIns="0" bIns="0" rtlCol="0">
            <a:spAutoFit/>
          </a:bodyPr>
          <a:lstStyle/>
          <a:p>
            <a:pPr marL="12700">
              <a:lnSpc>
                <a:spcPct val="100000"/>
              </a:lnSpc>
            </a:pPr>
            <a:r>
              <a:rPr sz="2000" spc="-5" dirty="0">
                <a:latin typeface="Calibri"/>
                <a:cs typeface="Calibri"/>
              </a:rPr>
              <a:t>VR</a:t>
            </a:r>
            <a:r>
              <a:rPr sz="2000" dirty="0">
                <a:latin typeface="宋体"/>
                <a:cs typeface="宋体"/>
              </a:rPr>
              <a:t>看</a:t>
            </a:r>
            <a:r>
              <a:rPr sz="2000" spc="5" dirty="0">
                <a:latin typeface="宋体"/>
                <a:cs typeface="宋体"/>
              </a:rPr>
              <a:t>房</a:t>
            </a:r>
            <a:r>
              <a:rPr sz="2000" spc="-555" dirty="0">
                <a:latin typeface="宋体"/>
                <a:cs typeface="宋体"/>
              </a:rPr>
              <a:t> </a:t>
            </a:r>
            <a:r>
              <a:rPr sz="2000" dirty="0">
                <a:latin typeface="宋体"/>
                <a:cs typeface="宋体"/>
              </a:rPr>
              <a:t>实拍服</a:t>
            </a:r>
            <a:r>
              <a:rPr sz="2000" spc="5" dirty="0">
                <a:latin typeface="宋体"/>
                <a:cs typeface="宋体"/>
              </a:rPr>
              <a:t>务</a:t>
            </a:r>
            <a:r>
              <a:rPr sz="2000" spc="-555" dirty="0">
                <a:latin typeface="宋体"/>
                <a:cs typeface="宋体"/>
              </a:rPr>
              <a:t> </a:t>
            </a:r>
            <a:r>
              <a:rPr sz="2000" dirty="0">
                <a:latin typeface="宋体"/>
                <a:cs typeface="宋体"/>
              </a:rPr>
              <a:t>移动支</a:t>
            </a:r>
            <a:r>
              <a:rPr sz="2000" spc="5" dirty="0">
                <a:latin typeface="宋体"/>
                <a:cs typeface="宋体"/>
              </a:rPr>
              <a:t>付</a:t>
            </a:r>
            <a:r>
              <a:rPr sz="2000" spc="-555" dirty="0">
                <a:latin typeface="宋体"/>
                <a:cs typeface="宋体"/>
              </a:rPr>
              <a:t> </a:t>
            </a:r>
            <a:r>
              <a:rPr sz="2000" dirty="0">
                <a:latin typeface="宋体"/>
                <a:cs typeface="宋体"/>
              </a:rPr>
              <a:t>在线问</a:t>
            </a:r>
            <a:r>
              <a:rPr sz="2000" spc="5" dirty="0">
                <a:latin typeface="宋体"/>
                <a:cs typeface="宋体"/>
              </a:rPr>
              <a:t>答</a:t>
            </a:r>
            <a:endParaRPr sz="2000" dirty="0">
              <a:latin typeface="宋体"/>
              <a:cs typeface="宋体"/>
            </a:endParaRPr>
          </a:p>
        </p:txBody>
      </p:sp>
      <p:sp>
        <p:nvSpPr>
          <p:cNvPr id="38" name="object 38"/>
          <p:cNvSpPr txBox="1"/>
          <p:nvPr/>
        </p:nvSpPr>
        <p:spPr>
          <a:xfrm>
            <a:off x="1860804" y="4523541"/>
            <a:ext cx="8502396" cy="2085186"/>
          </a:xfrm>
          <a:prstGeom prst="rect">
            <a:avLst/>
          </a:prstGeom>
        </p:spPr>
        <p:txBody>
          <a:bodyPr vert="horz" wrap="square" lIns="0" tIns="0" rIns="0" bIns="0" rtlCol="0">
            <a:spAutoFit/>
          </a:bodyPr>
          <a:lstStyle/>
          <a:p>
            <a:pPr marL="12700" marR="5080"/>
            <a:r>
              <a:rPr sz="1400" spc="-5" dirty="0">
                <a:latin typeface="微软雅黑" panose="020B0503020204020204" pitchFamily="34" charset="-122"/>
                <a:ea typeface="微软雅黑" panose="020B0503020204020204" pitchFamily="34" charset="-122"/>
                <a:cs typeface="微软雅黑"/>
              </a:rPr>
              <a:t>1</a:t>
            </a:r>
            <a:r>
              <a:rPr sz="1400" spc="-10" dirty="0">
                <a:latin typeface="微软雅黑" panose="020B0503020204020204" pitchFamily="34" charset="-122"/>
                <a:ea typeface="微软雅黑" panose="020B0503020204020204" pitchFamily="34" charset="-122"/>
                <a:cs typeface="微软雅黑"/>
              </a:rPr>
              <a:t>.</a:t>
            </a:r>
            <a:r>
              <a:rPr sz="1400" dirty="0">
                <a:latin typeface="微软雅黑" panose="020B0503020204020204" pitchFamily="34" charset="-122"/>
                <a:ea typeface="微软雅黑" panose="020B0503020204020204" pitchFamily="34" charset="-122"/>
                <a:cs typeface="微软雅黑"/>
              </a:rPr>
              <a:t>扩大文旅特色小镇的网络（社交媒体）宣传力度。可以通过在知名网络、</a:t>
            </a:r>
            <a:r>
              <a:rPr sz="1400" spc="-5" dirty="0">
                <a:latin typeface="微软雅黑" panose="020B0503020204020204" pitchFamily="34" charset="-122"/>
                <a:ea typeface="微软雅黑" panose="020B0503020204020204" pitchFamily="34" charset="-122"/>
                <a:cs typeface="微软雅黑"/>
              </a:rPr>
              <a:t>APP</a:t>
            </a:r>
            <a:r>
              <a:rPr sz="1400" dirty="0">
                <a:latin typeface="微软雅黑" panose="020B0503020204020204" pitchFamily="34" charset="-122"/>
                <a:ea typeface="微软雅黑" panose="020B0503020204020204" pitchFamily="34" charset="-122"/>
                <a:cs typeface="微软雅黑"/>
              </a:rPr>
              <a:t>社区的旅游版面，发布</a:t>
            </a:r>
            <a:r>
              <a:rPr sz="1400" spc="5" dirty="0">
                <a:latin typeface="微软雅黑" panose="020B0503020204020204" pitchFamily="34" charset="-122"/>
                <a:ea typeface="微软雅黑" panose="020B0503020204020204" pitchFamily="34" charset="-122"/>
                <a:cs typeface="微软雅黑"/>
              </a:rPr>
              <a:t>文</a:t>
            </a:r>
            <a:r>
              <a:rPr sz="1400" dirty="0">
                <a:latin typeface="微软雅黑" panose="020B0503020204020204" pitchFamily="34" charset="-122"/>
                <a:ea typeface="微软雅黑" panose="020B0503020204020204" pitchFamily="34" charset="-122"/>
                <a:cs typeface="微软雅黑"/>
              </a:rPr>
              <a:t> </a:t>
            </a:r>
            <a:r>
              <a:rPr sz="1400" dirty="0" err="1">
                <a:latin typeface="微软雅黑" panose="020B0503020204020204" pitchFamily="34" charset="-122"/>
                <a:ea typeface="微软雅黑" panose="020B0503020204020204" pitchFamily="34" charset="-122"/>
                <a:cs typeface="微软雅黑"/>
              </a:rPr>
              <a:t>旅的宣传信息，或撰写图文并茂的风景区旅游攻略与游记，并在文中适当介绍我司房屋的亮点</a:t>
            </a:r>
            <a:r>
              <a:rPr sz="1400" spc="5" dirty="0" smtClean="0">
                <a:latin typeface="微软雅黑" panose="020B0503020204020204" pitchFamily="34" charset="-122"/>
                <a:ea typeface="微软雅黑" panose="020B0503020204020204" pitchFamily="34" charset="-122"/>
                <a:cs typeface="微软雅黑"/>
              </a:rPr>
              <a:t>。</a:t>
            </a:r>
            <a:endParaRPr lang="en-US" sz="1400" spc="5" dirty="0" smtClean="0">
              <a:latin typeface="微软雅黑" panose="020B0503020204020204" pitchFamily="34" charset="-122"/>
              <a:ea typeface="微软雅黑" panose="020B0503020204020204" pitchFamily="34" charset="-122"/>
              <a:cs typeface="微软雅黑"/>
            </a:endParaRPr>
          </a:p>
          <a:p>
            <a:pPr marL="12700" marR="5080"/>
            <a:endParaRPr sz="1200" dirty="0">
              <a:latin typeface="微软雅黑" panose="020B0503020204020204" pitchFamily="34" charset="-122"/>
              <a:ea typeface="微软雅黑" panose="020B0503020204020204" pitchFamily="34" charset="-122"/>
              <a:cs typeface="Times New Roman"/>
            </a:endParaRPr>
          </a:p>
          <a:p>
            <a:pPr marL="12700" marR="5080"/>
            <a:r>
              <a:rPr sz="1400" spc="-5" dirty="0">
                <a:latin typeface="微软雅黑" panose="020B0503020204020204" pitchFamily="34" charset="-122"/>
                <a:ea typeface="微软雅黑" panose="020B0503020204020204" pitchFamily="34" charset="-122"/>
                <a:cs typeface="微软雅黑"/>
              </a:rPr>
              <a:t>2</a:t>
            </a:r>
            <a:r>
              <a:rPr sz="1400" spc="-10" dirty="0">
                <a:latin typeface="微软雅黑" panose="020B0503020204020204" pitchFamily="34" charset="-122"/>
                <a:ea typeface="微软雅黑" panose="020B0503020204020204" pitchFamily="34" charset="-122"/>
                <a:cs typeface="微软雅黑"/>
              </a:rPr>
              <a:t>.</a:t>
            </a:r>
            <a:r>
              <a:rPr sz="1400" dirty="0">
                <a:latin typeface="微软雅黑" panose="020B0503020204020204" pitchFamily="34" charset="-122"/>
                <a:ea typeface="微软雅黑" panose="020B0503020204020204" pitchFamily="34" charset="-122"/>
                <a:cs typeface="微软雅黑"/>
              </a:rPr>
              <a:t>可在各大城市商业街与旅游社开启我公司的“移动仿木房车”计划</a:t>
            </a:r>
            <a:r>
              <a:rPr sz="1400" spc="-10" dirty="0">
                <a:latin typeface="微软雅黑" panose="020B0503020204020204" pitchFamily="34" charset="-122"/>
                <a:ea typeface="微软雅黑" panose="020B0503020204020204" pitchFamily="34" charset="-122"/>
                <a:cs typeface="微软雅黑"/>
              </a:rPr>
              <a:t>,</a:t>
            </a:r>
            <a:r>
              <a:rPr sz="1400" spc="-5" dirty="0">
                <a:latin typeface="微软雅黑" panose="020B0503020204020204" pitchFamily="34" charset="-122"/>
                <a:ea typeface="微软雅黑" panose="020B0503020204020204" pitchFamily="34" charset="-122"/>
                <a:cs typeface="微软雅黑"/>
              </a:rPr>
              <a:t>内设VR</a:t>
            </a:r>
            <a:r>
              <a:rPr sz="1400" dirty="0">
                <a:latin typeface="微软雅黑" panose="020B0503020204020204" pitchFamily="34" charset="-122"/>
                <a:ea typeface="微软雅黑" panose="020B0503020204020204" pitchFamily="34" charset="-122"/>
                <a:cs typeface="微软雅黑"/>
              </a:rPr>
              <a:t>线上看房</a:t>
            </a:r>
            <a:r>
              <a:rPr sz="1400" spc="-5" dirty="0">
                <a:latin typeface="微软雅黑" panose="020B0503020204020204" pitchFamily="34" charset="-122"/>
                <a:ea typeface="微软雅黑" panose="020B0503020204020204" pitchFamily="34" charset="-122"/>
                <a:cs typeface="微软雅黑"/>
              </a:rPr>
              <a:t>, </a:t>
            </a:r>
            <a:r>
              <a:rPr sz="1400" dirty="0" err="1">
                <a:latin typeface="微软雅黑" panose="020B0503020204020204" pitchFamily="34" charset="-122"/>
                <a:ea typeface="微软雅黑" panose="020B0503020204020204" pitchFamily="34" charset="-122"/>
                <a:cs typeface="微软雅黑"/>
              </a:rPr>
              <a:t>既可和客户群面</a:t>
            </a:r>
            <a:r>
              <a:rPr sz="1400" spc="5" dirty="0" err="1">
                <a:latin typeface="微软雅黑" panose="020B0503020204020204" pitchFamily="34" charset="-122"/>
                <a:ea typeface="微软雅黑" panose="020B0503020204020204" pitchFamily="34" charset="-122"/>
                <a:cs typeface="微软雅黑"/>
              </a:rPr>
              <a:t>对</a:t>
            </a:r>
            <a:r>
              <a:rPr sz="1400" dirty="0">
                <a:latin typeface="微软雅黑" panose="020B0503020204020204" pitchFamily="34" charset="-122"/>
                <a:ea typeface="微软雅黑" panose="020B0503020204020204" pitchFamily="34" charset="-122"/>
                <a:cs typeface="微软雅黑"/>
              </a:rPr>
              <a:t> </a:t>
            </a:r>
            <a:r>
              <a:rPr sz="1400" dirty="0" err="1" smtClean="0">
                <a:latin typeface="微软雅黑" panose="020B0503020204020204" pitchFamily="34" charset="-122"/>
                <a:ea typeface="微软雅黑" panose="020B0503020204020204" pitchFamily="34" charset="-122"/>
                <a:cs typeface="微软雅黑"/>
              </a:rPr>
              <a:t>面互动又能让他们得到真实体验和感受同时并达到最大的移动宣传效果</a:t>
            </a:r>
            <a:r>
              <a:rPr lang="zh-CN" altLang="en-US" sz="1400" spc="-5" dirty="0">
                <a:latin typeface="微软雅黑" panose="020B0503020204020204" pitchFamily="34" charset="-122"/>
                <a:ea typeface="微软雅黑" panose="020B0503020204020204" pitchFamily="34" charset="-122"/>
                <a:cs typeface="微软雅黑"/>
              </a:rPr>
              <a:t>。</a:t>
            </a:r>
            <a:endParaRPr lang="en-US" sz="1400" spc="-5" dirty="0" smtClean="0">
              <a:latin typeface="微软雅黑" panose="020B0503020204020204" pitchFamily="34" charset="-122"/>
              <a:ea typeface="微软雅黑" panose="020B0503020204020204" pitchFamily="34" charset="-122"/>
              <a:cs typeface="微软雅黑"/>
            </a:endParaRPr>
          </a:p>
          <a:p>
            <a:pPr marL="12700" marR="5080"/>
            <a:endParaRPr sz="1150" dirty="0">
              <a:latin typeface="微软雅黑" panose="020B0503020204020204" pitchFamily="34" charset="-122"/>
              <a:ea typeface="微软雅黑" panose="020B0503020204020204" pitchFamily="34" charset="-122"/>
              <a:cs typeface="Times New Roman"/>
            </a:endParaRPr>
          </a:p>
          <a:p>
            <a:pPr marL="12700" marR="24130"/>
            <a:r>
              <a:rPr sz="1400" spc="-5" dirty="0">
                <a:latin typeface="微软雅黑" panose="020B0503020204020204" pitchFamily="34" charset="-122"/>
                <a:ea typeface="微软雅黑" panose="020B0503020204020204" pitchFamily="34" charset="-122"/>
                <a:cs typeface="微软雅黑"/>
              </a:rPr>
              <a:t>3</a:t>
            </a:r>
            <a:r>
              <a:rPr sz="1400" spc="-10" dirty="0">
                <a:latin typeface="微软雅黑" panose="020B0503020204020204" pitchFamily="34" charset="-122"/>
                <a:ea typeface="微软雅黑" panose="020B0503020204020204" pitchFamily="34" charset="-122"/>
                <a:cs typeface="微软雅黑"/>
              </a:rPr>
              <a:t>.</a:t>
            </a:r>
            <a:r>
              <a:rPr sz="1400" dirty="0">
                <a:latin typeface="微软雅黑" panose="020B0503020204020204" pitchFamily="34" charset="-122"/>
                <a:ea typeface="微软雅黑" panose="020B0503020204020204" pitchFamily="34" charset="-122"/>
                <a:cs typeface="微软雅黑"/>
              </a:rPr>
              <a:t>利用项目地的农民闲置住宅改造成我司生态房屋，结合当地民俗生态、农牧活动，为郊游、度假市民</a:t>
            </a:r>
            <a:r>
              <a:rPr sz="1400" spc="5" dirty="0">
                <a:latin typeface="微软雅黑" panose="020B0503020204020204" pitchFamily="34" charset="-122"/>
                <a:ea typeface="微软雅黑" panose="020B0503020204020204" pitchFamily="34" charset="-122"/>
                <a:cs typeface="微软雅黑"/>
              </a:rPr>
              <a:t>提</a:t>
            </a:r>
            <a:r>
              <a:rPr sz="1400" dirty="0">
                <a:latin typeface="微软雅黑" panose="020B0503020204020204" pitchFamily="34" charset="-122"/>
                <a:ea typeface="微软雅黑" panose="020B0503020204020204" pitchFamily="34" charset="-122"/>
                <a:cs typeface="微软雅黑"/>
              </a:rPr>
              <a:t> 供个性化住宿，房屋又可打造成品牌民宿</a:t>
            </a:r>
            <a:r>
              <a:rPr sz="1400" spc="-5" dirty="0">
                <a:latin typeface="微软雅黑" panose="020B0503020204020204" pitchFamily="34" charset="-122"/>
                <a:ea typeface="微软雅黑" panose="020B0503020204020204" pitchFamily="34" charset="-122"/>
                <a:cs typeface="微软雅黑"/>
              </a:rPr>
              <a:t>, </a:t>
            </a:r>
            <a:r>
              <a:rPr sz="1400" dirty="0">
                <a:latin typeface="微软雅黑" panose="020B0503020204020204" pitchFamily="34" charset="-122"/>
                <a:ea typeface="微软雅黑" panose="020B0503020204020204" pitchFamily="34" charset="-122"/>
                <a:cs typeface="微软雅黑"/>
              </a:rPr>
              <a:t>例如亲子民宿</a:t>
            </a:r>
            <a:r>
              <a:rPr sz="1400" spc="-10" dirty="0">
                <a:latin typeface="微软雅黑" panose="020B0503020204020204" pitchFamily="34" charset="-122"/>
                <a:ea typeface="微软雅黑" panose="020B0503020204020204" pitchFamily="34" charset="-122"/>
                <a:cs typeface="微软雅黑"/>
              </a:rPr>
              <a:t>,</a:t>
            </a:r>
            <a:r>
              <a:rPr sz="1400" dirty="0">
                <a:latin typeface="微软雅黑" panose="020B0503020204020204" pitchFamily="34" charset="-122"/>
                <a:ea typeface="微软雅黑" panose="020B0503020204020204" pitchFamily="34" charset="-122"/>
                <a:cs typeface="微软雅黑"/>
              </a:rPr>
              <a:t>利用丰富的山水资源，和独特的乡村风情和古</a:t>
            </a:r>
            <a:r>
              <a:rPr sz="1400" spc="5" dirty="0">
                <a:latin typeface="微软雅黑" panose="020B0503020204020204" pitchFamily="34" charset="-122"/>
                <a:ea typeface="微软雅黑" panose="020B0503020204020204" pitchFamily="34" charset="-122"/>
                <a:cs typeface="微软雅黑"/>
              </a:rPr>
              <a:t>镇</a:t>
            </a:r>
            <a:r>
              <a:rPr sz="1400" dirty="0">
                <a:latin typeface="微软雅黑" panose="020B0503020204020204" pitchFamily="34" charset="-122"/>
                <a:ea typeface="微软雅黑" panose="020B0503020204020204" pitchFamily="34" charset="-122"/>
                <a:cs typeface="微软雅黑"/>
              </a:rPr>
              <a:t> 文化，开发适合儿童的探究课程和亲子项目。即做到了乡村精准扶贫</a:t>
            </a:r>
            <a:r>
              <a:rPr sz="1400" spc="-10" dirty="0">
                <a:latin typeface="微软雅黑" panose="020B0503020204020204" pitchFamily="34" charset="-122"/>
                <a:ea typeface="微软雅黑" panose="020B0503020204020204" pitchFamily="34" charset="-122"/>
                <a:cs typeface="微软雅黑"/>
              </a:rPr>
              <a:t>,</a:t>
            </a:r>
            <a:r>
              <a:rPr sz="1400" dirty="0">
                <a:latin typeface="微软雅黑" panose="020B0503020204020204" pitchFamily="34" charset="-122"/>
                <a:ea typeface="微软雅黑" panose="020B0503020204020204" pitchFamily="34" charset="-122"/>
                <a:cs typeface="微软雅黑"/>
              </a:rPr>
              <a:t>又有品牌精准定位</a:t>
            </a:r>
            <a:r>
              <a:rPr sz="1400" spc="-10" dirty="0">
                <a:latin typeface="微软雅黑" panose="020B0503020204020204" pitchFamily="34" charset="-122"/>
                <a:ea typeface="微软雅黑" panose="020B0503020204020204" pitchFamily="34" charset="-122"/>
                <a:cs typeface="微软雅黑"/>
              </a:rPr>
              <a:t>,</a:t>
            </a:r>
            <a:r>
              <a:rPr sz="1400" dirty="0">
                <a:latin typeface="微软雅黑" panose="020B0503020204020204" pitchFamily="34" charset="-122"/>
                <a:ea typeface="微软雅黑" panose="020B0503020204020204" pitchFamily="34" charset="-122"/>
                <a:cs typeface="微软雅黑"/>
              </a:rPr>
              <a:t>还带动了当地</a:t>
            </a:r>
            <a:r>
              <a:rPr sz="1400" spc="5" dirty="0">
                <a:latin typeface="微软雅黑" panose="020B0503020204020204" pitchFamily="34" charset="-122"/>
                <a:ea typeface="微软雅黑" panose="020B0503020204020204" pitchFamily="34" charset="-122"/>
                <a:cs typeface="微软雅黑"/>
              </a:rPr>
              <a:t>文</a:t>
            </a:r>
            <a:r>
              <a:rPr sz="1400" dirty="0">
                <a:latin typeface="微软雅黑" panose="020B0503020204020204" pitchFamily="34" charset="-122"/>
                <a:ea typeface="微软雅黑" panose="020B0503020204020204" pitchFamily="34" charset="-122"/>
                <a:cs typeface="微软雅黑"/>
              </a:rPr>
              <a:t> 旅的消费发展</a:t>
            </a:r>
            <a:r>
              <a:rPr sz="1400" spc="-10" dirty="0">
                <a:latin typeface="微软雅黑" panose="020B0503020204020204" pitchFamily="34" charset="-122"/>
                <a:ea typeface="微软雅黑" panose="020B0503020204020204" pitchFamily="34" charset="-122"/>
                <a:cs typeface="微软雅黑"/>
              </a:rPr>
              <a:t>,</a:t>
            </a:r>
            <a:r>
              <a:rPr sz="1400" dirty="0">
                <a:latin typeface="微软雅黑" panose="020B0503020204020204" pitchFamily="34" charset="-122"/>
                <a:ea typeface="微软雅黑" panose="020B0503020204020204" pitchFamily="34" charset="-122"/>
                <a:cs typeface="微软雅黑"/>
              </a:rPr>
              <a:t>实现“三赢</a:t>
            </a:r>
            <a:r>
              <a:rPr sz="1400" spc="5" dirty="0">
                <a:latin typeface="微软雅黑"/>
                <a:cs typeface="微软雅黑"/>
              </a:rPr>
              <a:t>”</a:t>
            </a:r>
            <a:endParaRPr sz="1400" dirty="0">
              <a:latin typeface="微软雅黑"/>
              <a:cs typeface="微软雅黑"/>
            </a:endParaRPr>
          </a:p>
        </p:txBody>
      </p:sp>
      <p:sp>
        <p:nvSpPr>
          <p:cNvPr id="39" name="object 39"/>
          <p:cNvSpPr/>
          <p:nvPr/>
        </p:nvSpPr>
        <p:spPr>
          <a:xfrm>
            <a:off x="7123785" y="3601021"/>
            <a:ext cx="641350" cy="118745"/>
          </a:xfrm>
          <a:custGeom>
            <a:avLst/>
            <a:gdLst/>
            <a:ahLst/>
            <a:cxnLst/>
            <a:rect l="l" t="t" r="r" b="b"/>
            <a:pathLst>
              <a:path w="641350" h="118745">
                <a:moveTo>
                  <a:pt x="634225" y="118554"/>
                </a:moveTo>
                <a:lnTo>
                  <a:pt x="1904" y="29679"/>
                </a:lnTo>
                <a:lnTo>
                  <a:pt x="0" y="27736"/>
                </a:lnTo>
                <a:lnTo>
                  <a:pt x="3632" y="1904"/>
                </a:lnTo>
                <a:lnTo>
                  <a:pt x="6083" y="0"/>
                </a:lnTo>
                <a:lnTo>
                  <a:pt x="638403" y="88874"/>
                </a:lnTo>
                <a:lnTo>
                  <a:pt x="640778" y="91452"/>
                </a:lnTo>
                <a:lnTo>
                  <a:pt x="637146" y="117271"/>
                </a:lnTo>
                <a:lnTo>
                  <a:pt x="634225" y="118554"/>
                </a:lnTo>
                <a:close/>
              </a:path>
            </a:pathLst>
          </a:custGeom>
          <a:solidFill>
            <a:srgbClr val="FFFFFF"/>
          </a:solidFill>
        </p:spPr>
        <p:txBody>
          <a:bodyPr wrap="square" lIns="0" tIns="0" rIns="0" bIns="0" rtlCol="0"/>
          <a:lstStyle/>
          <a:p>
            <a:endParaRPr/>
          </a:p>
        </p:txBody>
      </p:sp>
      <p:sp>
        <p:nvSpPr>
          <p:cNvPr id="40" name="object 40"/>
          <p:cNvSpPr/>
          <p:nvPr/>
        </p:nvSpPr>
        <p:spPr>
          <a:xfrm>
            <a:off x="2487777" y="1697029"/>
            <a:ext cx="366395" cy="398780"/>
          </a:xfrm>
          <a:custGeom>
            <a:avLst/>
            <a:gdLst/>
            <a:ahLst/>
            <a:cxnLst/>
            <a:rect l="l" t="t" r="r" b="b"/>
            <a:pathLst>
              <a:path w="366394" h="398780">
                <a:moveTo>
                  <a:pt x="134950" y="398685"/>
                </a:moveTo>
                <a:lnTo>
                  <a:pt x="6426" y="398685"/>
                </a:lnTo>
                <a:lnTo>
                  <a:pt x="0" y="392259"/>
                </a:lnTo>
                <a:lnTo>
                  <a:pt x="0" y="167164"/>
                </a:lnTo>
                <a:lnTo>
                  <a:pt x="186419" y="0"/>
                </a:lnTo>
                <a:lnTo>
                  <a:pt x="366275" y="167164"/>
                </a:lnTo>
                <a:lnTo>
                  <a:pt x="366293" y="289364"/>
                </a:lnTo>
                <a:lnTo>
                  <a:pt x="134950" y="289364"/>
                </a:lnTo>
                <a:lnTo>
                  <a:pt x="134950" y="398685"/>
                </a:lnTo>
                <a:close/>
              </a:path>
              <a:path w="366394" h="398780">
                <a:moveTo>
                  <a:pt x="359867" y="398685"/>
                </a:moveTo>
                <a:lnTo>
                  <a:pt x="237769" y="398685"/>
                </a:lnTo>
                <a:lnTo>
                  <a:pt x="231343" y="392259"/>
                </a:lnTo>
                <a:lnTo>
                  <a:pt x="231297" y="289364"/>
                </a:lnTo>
                <a:lnTo>
                  <a:pt x="366293" y="289364"/>
                </a:lnTo>
                <a:lnTo>
                  <a:pt x="366293" y="392259"/>
                </a:lnTo>
                <a:lnTo>
                  <a:pt x="359867" y="398685"/>
                </a:lnTo>
                <a:close/>
              </a:path>
            </a:pathLst>
          </a:custGeom>
          <a:solidFill>
            <a:srgbClr val="FFFFFF"/>
          </a:solidFill>
        </p:spPr>
        <p:txBody>
          <a:bodyPr wrap="square" lIns="0" tIns="0" rIns="0" bIns="0" rtlCol="0"/>
          <a:lstStyle/>
          <a:p>
            <a:endParaRPr/>
          </a:p>
        </p:txBody>
      </p:sp>
      <p:sp>
        <p:nvSpPr>
          <p:cNvPr id="41" name="object 41"/>
          <p:cNvSpPr/>
          <p:nvPr/>
        </p:nvSpPr>
        <p:spPr>
          <a:xfrm>
            <a:off x="2397503" y="1564522"/>
            <a:ext cx="527685" cy="283845"/>
          </a:xfrm>
          <a:custGeom>
            <a:avLst/>
            <a:gdLst/>
            <a:ahLst/>
            <a:cxnLst/>
            <a:rect l="l" t="t" r="r" b="b"/>
            <a:pathLst>
              <a:path w="527685" h="283844">
                <a:moveTo>
                  <a:pt x="30097" y="280410"/>
                </a:moveTo>
                <a:lnTo>
                  <a:pt x="18247" y="277497"/>
                </a:lnTo>
                <a:lnTo>
                  <a:pt x="5443" y="267172"/>
                </a:lnTo>
                <a:lnTo>
                  <a:pt x="849" y="254639"/>
                </a:lnTo>
                <a:lnTo>
                  <a:pt x="0" y="242739"/>
                </a:lnTo>
                <a:lnTo>
                  <a:pt x="2897" y="231882"/>
                </a:lnTo>
                <a:lnTo>
                  <a:pt x="9543" y="222480"/>
                </a:lnTo>
                <a:lnTo>
                  <a:pt x="242248" y="8801"/>
                </a:lnTo>
                <a:lnTo>
                  <a:pt x="252810" y="2089"/>
                </a:lnTo>
                <a:lnTo>
                  <a:pt x="264448" y="0"/>
                </a:lnTo>
                <a:lnTo>
                  <a:pt x="276043" y="2535"/>
                </a:lnTo>
                <a:lnTo>
                  <a:pt x="286470" y="9698"/>
                </a:lnTo>
                <a:lnTo>
                  <a:pt x="362822" y="80635"/>
                </a:lnTo>
                <a:lnTo>
                  <a:pt x="267082" y="80635"/>
                </a:lnTo>
                <a:lnTo>
                  <a:pt x="56534" y="277215"/>
                </a:lnTo>
                <a:lnTo>
                  <a:pt x="44200" y="280109"/>
                </a:lnTo>
                <a:lnTo>
                  <a:pt x="30097" y="280410"/>
                </a:lnTo>
                <a:close/>
              </a:path>
              <a:path w="527685" h="283844">
                <a:moveTo>
                  <a:pt x="434623" y="93431"/>
                </a:moveTo>
                <a:lnTo>
                  <a:pt x="376595" y="93431"/>
                </a:lnTo>
                <a:lnTo>
                  <a:pt x="376595" y="16119"/>
                </a:lnTo>
                <a:lnTo>
                  <a:pt x="383034" y="9668"/>
                </a:lnTo>
                <a:lnTo>
                  <a:pt x="428106" y="9668"/>
                </a:lnTo>
                <a:lnTo>
                  <a:pt x="434558" y="16119"/>
                </a:lnTo>
                <a:lnTo>
                  <a:pt x="434623" y="93431"/>
                </a:lnTo>
                <a:close/>
              </a:path>
              <a:path w="527685" h="283844">
                <a:moveTo>
                  <a:pt x="497539" y="283776"/>
                </a:moveTo>
                <a:lnTo>
                  <a:pt x="484457" y="281243"/>
                </a:lnTo>
                <a:lnTo>
                  <a:pt x="473166" y="274083"/>
                </a:lnTo>
                <a:lnTo>
                  <a:pt x="267082" y="80635"/>
                </a:lnTo>
                <a:lnTo>
                  <a:pt x="362822" y="80635"/>
                </a:lnTo>
                <a:lnTo>
                  <a:pt x="376595" y="93431"/>
                </a:lnTo>
                <a:lnTo>
                  <a:pt x="434623" y="93431"/>
                </a:lnTo>
                <a:lnTo>
                  <a:pt x="434666" y="145213"/>
                </a:lnTo>
                <a:lnTo>
                  <a:pt x="518276" y="222507"/>
                </a:lnTo>
                <a:lnTo>
                  <a:pt x="522754" y="228022"/>
                </a:lnTo>
                <a:lnTo>
                  <a:pt x="527050" y="238206"/>
                </a:lnTo>
                <a:lnTo>
                  <a:pt x="527676" y="249652"/>
                </a:lnTo>
                <a:lnTo>
                  <a:pt x="524605" y="262020"/>
                </a:lnTo>
                <a:lnTo>
                  <a:pt x="517807" y="274968"/>
                </a:lnTo>
                <a:lnTo>
                  <a:pt x="509595" y="281684"/>
                </a:lnTo>
                <a:lnTo>
                  <a:pt x="497539" y="283776"/>
                </a:lnTo>
                <a:close/>
              </a:path>
            </a:pathLst>
          </a:custGeom>
          <a:solidFill>
            <a:srgbClr val="FFFFFF"/>
          </a:solidFill>
        </p:spPr>
        <p:txBody>
          <a:bodyPr wrap="square" lIns="0" tIns="0" rIns="0" bIns="0" rtlCol="0"/>
          <a:lstStyle/>
          <a:p>
            <a:endParaRPr/>
          </a:p>
        </p:txBody>
      </p:sp>
      <p:sp>
        <p:nvSpPr>
          <p:cNvPr id="42" name="object 42"/>
          <p:cNvSpPr/>
          <p:nvPr/>
        </p:nvSpPr>
        <p:spPr>
          <a:xfrm>
            <a:off x="1860804" y="1285049"/>
            <a:ext cx="2017395" cy="2015489"/>
          </a:xfrm>
          <a:custGeom>
            <a:avLst/>
            <a:gdLst/>
            <a:ahLst/>
            <a:cxnLst/>
            <a:rect l="l" t="t" r="r" b="b"/>
            <a:pathLst>
              <a:path w="2017395" h="2015489">
                <a:moveTo>
                  <a:pt x="1008976" y="2015337"/>
                </a:moveTo>
                <a:lnTo>
                  <a:pt x="926274" y="2011997"/>
                </a:lnTo>
                <a:lnTo>
                  <a:pt x="845413" y="2002148"/>
                </a:lnTo>
                <a:lnTo>
                  <a:pt x="766651" y="1986049"/>
                </a:lnTo>
                <a:lnTo>
                  <a:pt x="690248" y="1963960"/>
                </a:lnTo>
                <a:lnTo>
                  <a:pt x="616462" y="1936139"/>
                </a:lnTo>
                <a:lnTo>
                  <a:pt x="545554" y="1902845"/>
                </a:lnTo>
                <a:lnTo>
                  <a:pt x="477782" y="1864337"/>
                </a:lnTo>
                <a:lnTo>
                  <a:pt x="413404" y="1820874"/>
                </a:lnTo>
                <a:lnTo>
                  <a:pt x="352681" y="1772714"/>
                </a:lnTo>
                <a:lnTo>
                  <a:pt x="295871" y="1720118"/>
                </a:lnTo>
                <a:lnTo>
                  <a:pt x="243234" y="1663342"/>
                </a:lnTo>
                <a:lnTo>
                  <a:pt x="195028" y="1602647"/>
                </a:lnTo>
                <a:lnTo>
                  <a:pt x="151512" y="1538292"/>
                </a:lnTo>
                <a:lnTo>
                  <a:pt x="112946" y="1470534"/>
                </a:lnTo>
                <a:lnTo>
                  <a:pt x="79589" y="1399633"/>
                </a:lnTo>
                <a:lnTo>
                  <a:pt x="51699" y="1325849"/>
                </a:lnTo>
                <a:lnTo>
                  <a:pt x="29536" y="1249439"/>
                </a:lnTo>
                <a:lnTo>
                  <a:pt x="13359" y="1170662"/>
                </a:lnTo>
                <a:lnTo>
                  <a:pt x="3427" y="1089778"/>
                </a:lnTo>
                <a:lnTo>
                  <a:pt x="0" y="1007046"/>
                </a:lnTo>
                <a:lnTo>
                  <a:pt x="3427" y="924491"/>
                </a:lnTo>
                <a:lnTo>
                  <a:pt x="13359" y="843767"/>
                </a:lnTo>
                <a:lnTo>
                  <a:pt x="29536" y="765134"/>
                </a:lnTo>
                <a:lnTo>
                  <a:pt x="51699" y="688851"/>
                </a:lnTo>
                <a:lnTo>
                  <a:pt x="79589" y="615178"/>
                </a:lnTo>
                <a:lnTo>
                  <a:pt x="112946" y="544376"/>
                </a:lnTo>
                <a:lnTo>
                  <a:pt x="151512" y="476703"/>
                </a:lnTo>
                <a:lnTo>
                  <a:pt x="195028" y="412420"/>
                </a:lnTo>
                <a:lnTo>
                  <a:pt x="243234" y="351787"/>
                </a:lnTo>
                <a:lnTo>
                  <a:pt x="295871" y="295063"/>
                </a:lnTo>
                <a:lnTo>
                  <a:pt x="352681" y="242509"/>
                </a:lnTo>
                <a:lnTo>
                  <a:pt x="413404" y="194383"/>
                </a:lnTo>
                <a:lnTo>
                  <a:pt x="477782" y="150946"/>
                </a:lnTo>
                <a:lnTo>
                  <a:pt x="545554" y="112458"/>
                </a:lnTo>
                <a:lnTo>
                  <a:pt x="616462" y="79178"/>
                </a:lnTo>
                <a:lnTo>
                  <a:pt x="690248" y="51367"/>
                </a:lnTo>
                <a:lnTo>
                  <a:pt x="766651" y="29283"/>
                </a:lnTo>
                <a:lnTo>
                  <a:pt x="845413" y="13188"/>
                </a:lnTo>
                <a:lnTo>
                  <a:pt x="926274" y="3340"/>
                </a:lnTo>
                <a:lnTo>
                  <a:pt x="1008976" y="0"/>
                </a:lnTo>
                <a:lnTo>
                  <a:pt x="1091679" y="3340"/>
                </a:lnTo>
                <a:lnTo>
                  <a:pt x="1172540" y="13188"/>
                </a:lnTo>
                <a:lnTo>
                  <a:pt x="1251300" y="29285"/>
                </a:lnTo>
                <a:lnTo>
                  <a:pt x="1327700" y="51372"/>
                </a:lnTo>
                <a:lnTo>
                  <a:pt x="1401481" y="79188"/>
                </a:lnTo>
                <a:lnTo>
                  <a:pt x="1472383" y="112475"/>
                </a:lnTo>
                <a:lnTo>
                  <a:pt x="1540146" y="150973"/>
                </a:lnTo>
                <a:lnTo>
                  <a:pt x="1604510" y="194423"/>
                </a:lnTo>
                <a:lnTo>
                  <a:pt x="1665217" y="242565"/>
                </a:lnTo>
                <a:lnTo>
                  <a:pt x="1722007" y="295141"/>
                </a:lnTo>
                <a:lnTo>
                  <a:pt x="1774620" y="351891"/>
                </a:lnTo>
                <a:lnTo>
                  <a:pt x="1822796" y="412555"/>
                </a:lnTo>
                <a:lnTo>
                  <a:pt x="1866277" y="476874"/>
                </a:lnTo>
                <a:lnTo>
                  <a:pt x="1904802" y="544589"/>
                </a:lnTo>
                <a:lnTo>
                  <a:pt x="1938112" y="615441"/>
                </a:lnTo>
                <a:lnTo>
                  <a:pt x="1965948" y="689169"/>
                </a:lnTo>
                <a:lnTo>
                  <a:pt x="1988050" y="765516"/>
                </a:lnTo>
                <a:lnTo>
                  <a:pt x="2004158" y="844221"/>
                </a:lnTo>
                <a:lnTo>
                  <a:pt x="2014014" y="925025"/>
                </a:lnTo>
                <a:lnTo>
                  <a:pt x="2017356" y="1007668"/>
                </a:lnTo>
                <a:lnTo>
                  <a:pt x="2014014" y="1090312"/>
                </a:lnTo>
                <a:lnTo>
                  <a:pt x="2004158" y="1171116"/>
                </a:lnTo>
                <a:lnTo>
                  <a:pt x="1988050" y="1249821"/>
                </a:lnTo>
                <a:lnTo>
                  <a:pt x="1965948" y="1326167"/>
                </a:lnTo>
                <a:lnTo>
                  <a:pt x="1938112" y="1399896"/>
                </a:lnTo>
                <a:lnTo>
                  <a:pt x="1904802" y="1470747"/>
                </a:lnTo>
                <a:lnTo>
                  <a:pt x="1866277" y="1538463"/>
                </a:lnTo>
                <a:lnTo>
                  <a:pt x="1822796" y="1602782"/>
                </a:lnTo>
                <a:lnTo>
                  <a:pt x="1774620" y="1663446"/>
                </a:lnTo>
                <a:lnTo>
                  <a:pt x="1722007" y="1720195"/>
                </a:lnTo>
                <a:lnTo>
                  <a:pt x="1665217" y="1772771"/>
                </a:lnTo>
                <a:lnTo>
                  <a:pt x="1604510" y="1820914"/>
                </a:lnTo>
                <a:lnTo>
                  <a:pt x="1540146" y="1864364"/>
                </a:lnTo>
                <a:lnTo>
                  <a:pt x="1472383" y="1902862"/>
                </a:lnTo>
                <a:lnTo>
                  <a:pt x="1401481" y="1936149"/>
                </a:lnTo>
                <a:lnTo>
                  <a:pt x="1327700" y="1963965"/>
                </a:lnTo>
                <a:lnTo>
                  <a:pt x="1251300" y="1986051"/>
                </a:lnTo>
                <a:lnTo>
                  <a:pt x="1172540" y="2002148"/>
                </a:lnTo>
                <a:lnTo>
                  <a:pt x="1091679" y="2011997"/>
                </a:lnTo>
                <a:lnTo>
                  <a:pt x="1008976" y="2015337"/>
                </a:lnTo>
                <a:close/>
              </a:path>
            </a:pathLst>
          </a:custGeom>
          <a:solidFill>
            <a:srgbClr val="E62A2A"/>
          </a:solidFill>
        </p:spPr>
        <p:txBody>
          <a:bodyPr wrap="square" lIns="0" tIns="0" rIns="0" bIns="0" rtlCol="0"/>
          <a:lstStyle/>
          <a:p>
            <a:endParaRPr/>
          </a:p>
        </p:txBody>
      </p:sp>
      <p:sp>
        <p:nvSpPr>
          <p:cNvPr id="43" name="object 43"/>
          <p:cNvSpPr/>
          <p:nvPr/>
        </p:nvSpPr>
        <p:spPr>
          <a:xfrm>
            <a:off x="2109952" y="1777885"/>
            <a:ext cx="1560830" cy="1029969"/>
          </a:xfrm>
          <a:custGeom>
            <a:avLst/>
            <a:gdLst/>
            <a:ahLst/>
            <a:cxnLst/>
            <a:rect l="l" t="t" r="r" b="b"/>
            <a:pathLst>
              <a:path w="1560829" h="1029969">
                <a:moveTo>
                  <a:pt x="1125740" y="919924"/>
                </a:moveTo>
                <a:lnTo>
                  <a:pt x="604862" y="919924"/>
                </a:lnTo>
                <a:lnTo>
                  <a:pt x="604862" y="0"/>
                </a:lnTo>
                <a:lnTo>
                  <a:pt x="1125740" y="0"/>
                </a:lnTo>
                <a:lnTo>
                  <a:pt x="1125740" y="106172"/>
                </a:lnTo>
                <a:lnTo>
                  <a:pt x="691527" y="106172"/>
                </a:lnTo>
                <a:lnTo>
                  <a:pt x="691527" y="250723"/>
                </a:lnTo>
                <a:lnTo>
                  <a:pt x="1125740" y="250723"/>
                </a:lnTo>
                <a:lnTo>
                  <a:pt x="1125740" y="298005"/>
                </a:lnTo>
                <a:lnTo>
                  <a:pt x="691527" y="298005"/>
                </a:lnTo>
                <a:lnTo>
                  <a:pt x="691527" y="442556"/>
                </a:lnTo>
                <a:lnTo>
                  <a:pt x="1125740" y="442556"/>
                </a:lnTo>
                <a:lnTo>
                  <a:pt x="1125740" y="500557"/>
                </a:lnTo>
                <a:lnTo>
                  <a:pt x="691527" y="500557"/>
                </a:lnTo>
                <a:lnTo>
                  <a:pt x="691527" y="645109"/>
                </a:lnTo>
                <a:lnTo>
                  <a:pt x="1125740" y="645109"/>
                </a:lnTo>
                <a:lnTo>
                  <a:pt x="1125740" y="692391"/>
                </a:lnTo>
                <a:lnTo>
                  <a:pt x="691527" y="692391"/>
                </a:lnTo>
                <a:lnTo>
                  <a:pt x="691527" y="836942"/>
                </a:lnTo>
                <a:lnTo>
                  <a:pt x="1125740" y="836942"/>
                </a:lnTo>
                <a:lnTo>
                  <a:pt x="1125740" y="919924"/>
                </a:lnTo>
                <a:close/>
              </a:path>
              <a:path w="1560829" h="1029969">
                <a:moveTo>
                  <a:pt x="890765" y="250723"/>
                </a:moveTo>
                <a:lnTo>
                  <a:pt x="839838" y="250723"/>
                </a:lnTo>
                <a:lnTo>
                  <a:pt x="839838" y="106172"/>
                </a:lnTo>
                <a:lnTo>
                  <a:pt x="890765" y="106172"/>
                </a:lnTo>
                <a:lnTo>
                  <a:pt x="890765" y="250723"/>
                </a:lnTo>
                <a:close/>
              </a:path>
              <a:path w="1560829" h="1029969">
                <a:moveTo>
                  <a:pt x="1125740" y="250723"/>
                </a:moveTo>
                <a:lnTo>
                  <a:pt x="1039075" y="250723"/>
                </a:lnTo>
                <a:lnTo>
                  <a:pt x="1039075" y="106172"/>
                </a:lnTo>
                <a:lnTo>
                  <a:pt x="1125740" y="106172"/>
                </a:lnTo>
                <a:lnTo>
                  <a:pt x="1125740" y="250723"/>
                </a:lnTo>
                <a:close/>
              </a:path>
              <a:path w="1560829" h="1029969">
                <a:moveTo>
                  <a:pt x="572693" y="919924"/>
                </a:moveTo>
                <a:lnTo>
                  <a:pt x="52705" y="919924"/>
                </a:lnTo>
                <a:lnTo>
                  <a:pt x="52705" y="413118"/>
                </a:lnTo>
                <a:lnTo>
                  <a:pt x="572693" y="233768"/>
                </a:lnTo>
                <a:lnTo>
                  <a:pt x="572693" y="410438"/>
                </a:lnTo>
                <a:lnTo>
                  <a:pt x="241223" y="410438"/>
                </a:lnTo>
                <a:lnTo>
                  <a:pt x="241223" y="498767"/>
                </a:lnTo>
                <a:lnTo>
                  <a:pt x="572693" y="498767"/>
                </a:lnTo>
                <a:lnTo>
                  <a:pt x="572693" y="528218"/>
                </a:lnTo>
                <a:lnTo>
                  <a:pt x="241223" y="528218"/>
                </a:lnTo>
                <a:lnTo>
                  <a:pt x="241223" y="616546"/>
                </a:lnTo>
                <a:lnTo>
                  <a:pt x="572693" y="616546"/>
                </a:lnTo>
                <a:lnTo>
                  <a:pt x="572693" y="652246"/>
                </a:lnTo>
                <a:lnTo>
                  <a:pt x="241223" y="652246"/>
                </a:lnTo>
                <a:lnTo>
                  <a:pt x="241223" y="740575"/>
                </a:lnTo>
                <a:lnTo>
                  <a:pt x="572693" y="740575"/>
                </a:lnTo>
                <a:lnTo>
                  <a:pt x="572693" y="770026"/>
                </a:lnTo>
                <a:lnTo>
                  <a:pt x="241223" y="770026"/>
                </a:lnTo>
                <a:lnTo>
                  <a:pt x="241223" y="858354"/>
                </a:lnTo>
                <a:lnTo>
                  <a:pt x="572693" y="858354"/>
                </a:lnTo>
                <a:lnTo>
                  <a:pt x="572693" y="919924"/>
                </a:lnTo>
                <a:close/>
              </a:path>
              <a:path w="1560829" h="1029969">
                <a:moveTo>
                  <a:pt x="890765" y="442556"/>
                </a:moveTo>
                <a:lnTo>
                  <a:pt x="839838" y="442556"/>
                </a:lnTo>
                <a:lnTo>
                  <a:pt x="839838" y="298005"/>
                </a:lnTo>
                <a:lnTo>
                  <a:pt x="890765" y="298005"/>
                </a:lnTo>
                <a:lnTo>
                  <a:pt x="890765" y="442556"/>
                </a:lnTo>
                <a:close/>
              </a:path>
              <a:path w="1560829" h="1029969">
                <a:moveTo>
                  <a:pt x="1125740" y="442556"/>
                </a:moveTo>
                <a:lnTo>
                  <a:pt x="1039075" y="442556"/>
                </a:lnTo>
                <a:lnTo>
                  <a:pt x="1039075" y="298005"/>
                </a:lnTo>
                <a:lnTo>
                  <a:pt x="1125740" y="298005"/>
                </a:lnTo>
                <a:lnTo>
                  <a:pt x="1125740" y="442556"/>
                </a:lnTo>
                <a:close/>
              </a:path>
              <a:path w="1560829" h="1029969">
                <a:moveTo>
                  <a:pt x="1509026" y="919924"/>
                </a:moveTo>
                <a:lnTo>
                  <a:pt x="1157008" y="919924"/>
                </a:lnTo>
                <a:lnTo>
                  <a:pt x="1157008" y="336384"/>
                </a:lnTo>
                <a:lnTo>
                  <a:pt x="1509026" y="488962"/>
                </a:lnTo>
                <a:lnTo>
                  <a:pt x="1509026" y="516623"/>
                </a:lnTo>
                <a:lnTo>
                  <a:pt x="1215974" y="516623"/>
                </a:lnTo>
                <a:lnTo>
                  <a:pt x="1215974" y="605840"/>
                </a:lnTo>
                <a:lnTo>
                  <a:pt x="1509026" y="605840"/>
                </a:lnTo>
                <a:lnTo>
                  <a:pt x="1509026" y="634403"/>
                </a:lnTo>
                <a:lnTo>
                  <a:pt x="1215974" y="634403"/>
                </a:lnTo>
                <a:lnTo>
                  <a:pt x="1215974" y="722731"/>
                </a:lnTo>
                <a:lnTo>
                  <a:pt x="1509026" y="722731"/>
                </a:lnTo>
                <a:lnTo>
                  <a:pt x="1509026" y="758418"/>
                </a:lnTo>
                <a:lnTo>
                  <a:pt x="1215974" y="758418"/>
                </a:lnTo>
                <a:lnTo>
                  <a:pt x="1215974" y="847648"/>
                </a:lnTo>
                <a:lnTo>
                  <a:pt x="1509026" y="847648"/>
                </a:lnTo>
                <a:lnTo>
                  <a:pt x="1509026" y="919924"/>
                </a:lnTo>
                <a:close/>
              </a:path>
              <a:path w="1560829" h="1029969">
                <a:moveTo>
                  <a:pt x="377037" y="498767"/>
                </a:moveTo>
                <a:lnTo>
                  <a:pt x="331469" y="498767"/>
                </a:lnTo>
                <a:lnTo>
                  <a:pt x="331469" y="410438"/>
                </a:lnTo>
                <a:lnTo>
                  <a:pt x="377037" y="410438"/>
                </a:lnTo>
                <a:lnTo>
                  <a:pt x="377037" y="498767"/>
                </a:lnTo>
                <a:close/>
              </a:path>
              <a:path w="1560829" h="1029969">
                <a:moveTo>
                  <a:pt x="572693" y="498767"/>
                </a:moveTo>
                <a:lnTo>
                  <a:pt x="468160" y="498767"/>
                </a:lnTo>
                <a:lnTo>
                  <a:pt x="468160" y="410438"/>
                </a:lnTo>
                <a:lnTo>
                  <a:pt x="572693" y="410438"/>
                </a:lnTo>
                <a:lnTo>
                  <a:pt x="572693" y="498767"/>
                </a:lnTo>
                <a:close/>
              </a:path>
              <a:path w="1560829" h="1029969">
                <a:moveTo>
                  <a:pt x="890765" y="645109"/>
                </a:moveTo>
                <a:lnTo>
                  <a:pt x="839838" y="645109"/>
                </a:lnTo>
                <a:lnTo>
                  <a:pt x="839838" y="500557"/>
                </a:lnTo>
                <a:lnTo>
                  <a:pt x="890765" y="500557"/>
                </a:lnTo>
                <a:lnTo>
                  <a:pt x="890765" y="645109"/>
                </a:lnTo>
                <a:close/>
              </a:path>
              <a:path w="1560829" h="1029969">
                <a:moveTo>
                  <a:pt x="1125740" y="645109"/>
                </a:moveTo>
                <a:lnTo>
                  <a:pt x="1039075" y="645109"/>
                </a:lnTo>
                <a:lnTo>
                  <a:pt x="1039075" y="500557"/>
                </a:lnTo>
                <a:lnTo>
                  <a:pt x="1125740" y="500557"/>
                </a:lnTo>
                <a:lnTo>
                  <a:pt x="1125740" y="645109"/>
                </a:lnTo>
                <a:close/>
              </a:path>
              <a:path w="1560829" h="1029969">
                <a:moveTo>
                  <a:pt x="1352677" y="605840"/>
                </a:moveTo>
                <a:lnTo>
                  <a:pt x="1307109" y="605840"/>
                </a:lnTo>
                <a:lnTo>
                  <a:pt x="1307109" y="516623"/>
                </a:lnTo>
                <a:lnTo>
                  <a:pt x="1352677" y="516623"/>
                </a:lnTo>
                <a:lnTo>
                  <a:pt x="1352677" y="605840"/>
                </a:lnTo>
                <a:close/>
              </a:path>
              <a:path w="1560829" h="1029969">
                <a:moveTo>
                  <a:pt x="1509026" y="605840"/>
                </a:moveTo>
                <a:lnTo>
                  <a:pt x="1442910" y="605840"/>
                </a:lnTo>
                <a:lnTo>
                  <a:pt x="1442910" y="516623"/>
                </a:lnTo>
                <a:lnTo>
                  <a:pt x="1509026" y="516623"/>
                </a:lnTo>
                <a:lnTo>
                  <a:pt x="1509026" y="605840"/>
                </a:lnTo>
                <a:close/>
              </a:path>
              <a:path w="1560829" h="1029969">
                <a:moveTo>
                  <a:pt x="377037" y="616546"/>
                </a:moveTo>
                <a:lnTo>
                  <a:pt x="331469" y="616546"/>
                </a:lnTo>
                <a:lnTo>
                  <a:pt x="331469" y="528218"/>
                </a:lnTo>
                <a:lnTo>
                  <a:pt x="377037" y="528218"/>
                </a:lnTo>
                <a:lnTo>
                  <a:pt x="377037" y="616546"/>
                </a:lnTo>
                <a:close/>
              </a:path>
              <a:path w="1560829" h="1029969">
                <a:moveTo>
                  <a:pt x="572693" y="616546"/>
                </a:moveTo>
                <a:lnTo>
                  <a:pt x="468160" y="616546"/>
                </a:lnTo>
                <a:lnTo>
                  <a:pt x="468160" y="528218"/>
                </a:lnTo>
                <a:lnTo>
                  <a:pt x="572693" y="528218"/>
                </a:lnTo>
                <a:lnTo>
                  <a:pt x="572693" y="616546"/>
                </a:lnTo>
                <a:close/>
              </a:path>
              <a:path w="1560829" h="1029969">
                <a:moveTo>
                  <a:pt x="1352677" y="722731"/>
                </a:moveTo>
                <a:lnTo>
                  <a:pt x="1307109" y="722731"/>
                </a:lnTo>
                <a:lnTo>
                  <a:pt x="1307109" y="634403"/>
                </a:lnTo>
                <a:lnTo>
                  <a:pt x="1352677" y="634403"/>
                </a:lnTo>
                <a:lnTo>
                  <a:pt x="1352677" y="722731"/>
                </a:lnTo>
                <a:close/>
              </a:path>
              <a:path w="1560829" h="1029969">
                <a:moveTo>
                  <a:pt x="1509026" y="722731"/>
                </a:moveTo>
                <a:lnTo>
                  <a:pt x="1442910" y="722731"/>
                </a:lnTo>
                <a:lnTo>
                  <a:pt x="1442910" y="634403"/>
                </a:lnTo>
                <a:lnTo>
                  <a:pt x="1509026" y="634403"/>
                </a:lnTo>
                <a:lnTo>
                  <a:pt x="1509026" y="722731"/>
                </a:lnTo>
                <a:close/>
              </a:path>
              <a:path w="1560829" h="1029969">
                <a:moveTo>
                  <a:pt x="377037" y="740575"/>
                </a:moveTo>
                <a:lnTo>
                  <a:pt x="331469" y="740575"/>
                </a:lnTo>
                <a:lnTo>
                  <a:pt x="331469" y="652246"/>
                </a:lnTo>
                <a:lnTo>
                  <a:pt x="377037" y="652246"/>
                </a:lnTo>
                <a:lnTo>
                  <a:pt x="377037" y="740575"/>
                </a:lnTo>
                <a:close/>
              </a:path>
              <a:path w="1560829" h="1029969">
                <a:moveTo>
                  <a:pt x="572693" y="740575"/>
                </a:moveTo>
                <a:lnTo>
                  <a:pt x="468160" y="740575"/>
                </a:lnTo>
                <a:lnTo>
                  <a:pt x="468160" y="652246"/>
                </a:lnTo>
                <a:lnTo>
                  <a:pt x="572693" y="652246"/>
                </a:lnTo>
                <a:lnTo>
                  <a:pt x="572693" y="740575"/>
                </a:lnTo>
                <a:close/>
              </a:path>
              <a:path w="1560829" h="1029969">
                <a:moveTo>
                  <a:pt x="890765" y="836942"/>
                </a:moveTo>
                <a:lnTo>
                  <a:pt x="839838" y="836942"/>
                </a:lnTo>
                <a:lnTo>
                  <a:pt x="839838" y="692391"/>
                </a:lnTo>
                <a:lnTo>
                  <a:pt x="890765" y="692391"/>
                </a:lnTo>
                <a:lnTo>
                  <a:pt x="890765" y="836942"/>
                </a:lnTo>
                <a:close/>
              </a:path>
              <a:path w="1560829" h="1029969">
                <a:moveTo>
                  <a:pt x="1125740" y="836942"/>
                </a:moveTo>
                <a:lnTo>
                  <a:pt x="1039075" y="836942"/>
                </a:lnTo>
                <a:lnTo>
                  <a:pt x="1039075" y="692391"/>
                </a:lnTo>
                <a:lnTo>
                  <a:pt x="1125740" y="692391"/>
                </a:lnTo>
                <a:lnTo>
                  <a:pt x="1125740" y="836942"/>
                </a:lnTo>
                <a:close/>
              </a:path>
              <a:path w="1560829" h="1029969">
                <a:moveTo>
                  <a:pt x="1352677" y="847648"/>
                </a:moveTo>
                <a:lnTo>
                  <a:pt x="1307109" y="847648"/>
                </a:lnTo>
                <a:lnTo>
                  <a:pt x="1307109" y="758418"/>
                </a:lnTo>
                <a:lnTo>
                  <a:pt x="1352677" y="758418"/>
                </a:lnTo>
                <a:lnTo>
                  <a:pt x="1352677" y="847648"/>
                </a:lnTo>
                <a:close/>
              </a:path>
              <a:path w="1560829" h="1029969">
                <a:moveTo>
                  <a:pt x="1509026" y="847648"/>
                </a:moveTo>
                <a:lnTo>
                  <a:pt x="1442910" y="847648"/>
                </a:lnTo>
                <a:lnTo>
                  <a:pt x="1442910" y="758418"/>
                </a:lnTo>
                <a:lnTo>
                  <a:pt x="1509026" y="758418"/>
                </a:lnTo>
                <a:lnTo>
                  <a:pt x="1509026" y="847648"/>
                </a:lnTo>
                <a:close/>
              </a:path>
              <a:path w="1560829" h="1029969">
                <a:moveTo>
                  <a:pt x="377037" y="858354"/>
                </a:moveTo>
                <a:lnTo>
                  <a:pt x="331469" y="858354"/>
                </a:lnTo>
                <a:lnTo>
                  <a:pt x="331469" y="770026"/>
                </a:lnTo>
                <a:lnTo>
                  <a:pt x="377037" y="770026"/>
                </a:lnTo>
                <a:lnTo>
                  <a:pt x="377037" y="858354"/>
                </a:lnTo>
                <a:close/>
              </a:path>
              <a:path w="1560829" h="1029969">
                <a:moveTo>
                  <a:pt x="572693" y="858354"/>
                </a:moveTo>
                <a:lnTo>
                  <a:pt x="468160" y="858354"/>
                </a:lnTo>
                <a:lnTo>
                  <a:pt x="468160" y="770026"/>
                </a:lnTo>
                <a:lnTo>
                  <a:pt x="572693" y="770026"/>
                </a:lnTo>
                <a:lnTo>
                  <a:pt x="572693" y="858354"/>
                </a:lnTo>
                <a:close/>
              </a:path>
              <a:path w="1560829" h="1029969">
                <a:moveTo>
                  <a:pt x="1560842" y="1029677"/>
                </a:moveTo>
                <a:lnTo>
                  <a:pt x="0" y="1029677"/>
                </a:lnTo>
                <a:lnTo>
                  <a:pt x="0" y="919924"/>
                </a:lnTo>
                <a:lnTo>
                  <a:pt x="1560842" y="919924"/>
                </a:lnTo>
                <a:lnTo>
                  <a:pt x="1560842" y="1029677"/>
                </a:lnTo>
                <a:close/>
              </a:path>
            </a:pathLst>
          </a:custGeom>
          <a:solidFill>
            <a:srgbClr val="FFFFFF"/>
          </a:solidFill>
        </p:spPr>
        <p:txBody>
          <a:bodyPr wrap="square" lIns="0" tIns="0" rIns="0" bIns="0" rtlCol="0"/>
          <a:lstStyle/>
          <a:p>
            <a:endParaRPr/>
          </a:p>
        </p:txBody>
      </p:sp>
      <p:sp>
        <p:nvSpPr>
          <p:cNvPr id="44" name="object 44"/>
          <p:cNvSpPr/>
          <p:nvPr/>
        </p:nvSpPr>
        <p:spPr>
          <a:xfrm>
            <a:off x="9192939" y="1864918"/>
            <a:ext cx="541020" cy="768985"/>
          </a:xfrm>
          <a:custGeom>
            <a:avLst/>
            <a:gdLst/>
            <a:ahLst/>
            <a:cxnLst/>
            <a:rect l="l" t="t" r="r" b="b"/>
            <a:pathLst>
              <a:path w="541020" h="768985">
                <a:moveTo>
                  <a:pt x="266029" y="768380"/>
                </a:moveTo>
                <a:lnTo>
                  <a:pt x="35049" y="405527"/>
                </a:lnTo>
                <a:lnTo>
                  <a:pt x="20063" y="369630"/>
                </a:lnTo>
                <a:lnTo>
                  <a:pt x="5498" y="321646"/>
                </a:lnTo>
                <a:lnTo>
                  <a:pt x="326" y="283875"/>
                </a:lnTo>
                <a:lnTo>
                  <a:pt x="0" y="269606"/>
                </a:lnTo>
                <a:lnTo>
                  <a:pt x="859" y="248630"/>
                </a:lnTo>
                <a:lnTo>
                  <a:pt x="7876" y="205982"/>
                </a:lnTo>
                <a:lnTo>
                  <a:pt x="21358" y="165770"/>
                </a:lnTo>
                <a:lnTo>
                  <a:pt x="40730" y="128570"/>
                </a:lnTo>
                <a:lnTo>
                  <a:pt x="65415" y="94959"/>
                </a:lnTo>
                <a:lnTo>
                  <a:pt x="94837" y="65513"/>
                </a:lnTo>
                <a:lnTo>
                  <a:pt x="128422" y="40808"/>
                </a:lnTo>
                <a:lnTo>
                  <a:pt x="165592" y="21420"/>
                </a:lnTo>
                <a:lnTo>
                  <a:pt x="205772" y="7927"/>
                </a:lnTo>
                <a:lnTo>
                  <a:pt x="248387" y="904"/>
                </a:lnTo>
                <a:lnTo>
                  <a:pt x="270427" y="0"/>
                </a:lnTo>
                <a:lnTo>
                  <a:pt x="292467" y="905"/>
                </a:lnTo>
                <a:lnTo>
                  <a:pt x="335081" y="7945"/>
                </a:lnTo>
                <a:lnTo>
                  <a:pt x="375259" y="21505"/>
                </a:lnTo>
                <a:lnTo>
                  <a:pt x="412426" y="41040"/>
                </a:lnTo>
                <a:lnTo>
                  <a:pt x="446006" y="66006"/>
                </a:lnTo>
                <a:lnTo>
                  <a:pt x="475422" y="95859"/>
                </a:lnTo>
                <a:lnTo>
                  <a:pt x="500098" y="130055"/>
                </a:lnTo>
                <a:lnTo>
                  <a:pt x="519459" y="168052"/>
                </a:lnTo>
                <a:lnTo>
                  <a:pt x="520294" y="170305"/>
                </a:lnTo>
                <a:lnTo>
                  <a:pt x="267930" y="170305"/>
                </a:lnTo>
                <a:lnTo>
                  <a:pt x="254073" y="171817"/>
                </a:lnTo>
                <a:lnTo>
                  <a:pt x="215832" y="188118"/>
                </a:lnTo>
                <a:lnTo>
                  <a:pt x="186522" y="218122"/>
                </a:lnTo>
                <a:lnTo>
                  <a:pt x="171205" y="256763"/>
                </a:lnTo>
                <a:lnTo>
                  <a:pt x="170084" y="270687"/>
                </a:lnTo>
                <a:lnTo>
                  <a:pt x="170469" y="278783"/>
                </a:lnTo>
                <a:lnTo>
                  <a:pt x="182987" y="315910"/>
                </a:lnTo>
                <a:lnTo>
                  <a:pt x="210671" y="345105"/>
                </a:lnTo>
                <a:lnTo>
                  <a:pt x="250123" y="362680"/>
                </a:lnTo>
                <a:lnTo>
                  <a:pt x="281283" y="366119"/>
                </a:lnTo>
                <a:lnTo>
                  <a:pt x="524175" y="366119"/>
                </a:lnTo>
                <a:lnTo>
                  <a:pt x="520892" y="375932"/>
                </a:lnTo>
                <a:lnTo>
                  <a:pt x="516469" y="388040"/>
                </a:lnTo>
                <a:lnTo>
                  <a:pt x="511752" y="400022"/>
                </a:lnTo>
                <a:lnTo>
                  <a:pt x="506783" y="411863"/>
                </a:lnTo>
                <a:lnTo>
                  <a:pt x="501601" y="423550"/>
                </a:lnTo>
                <a:lnTo>
                  <a:pt x="266029" y="768380"/>
                </a:lnTo>
                <a:close/>
              </a:path>
              <a:path w="541020" h="768985">
                <a:moveTo>
                  <a:pt x="524175" y="366119"/>
                </a:moveTo>
                <a:lnTo>
                  <a:pt x="281283" y="366119"/>
                </a:lnTo>
                <a:lnTo>
                  <a:pt x="295182" y="363416"/>
                </a:lnTo>
                <a:lnTo>
                  <a:pt x="308333" y="358732"/>
                </a:lnTo>
                <a:lnTo>
                  <a:pt x="341612" y="334439"/>
                </a:lnTo>
                <a:lnTo>
                  <a:pt x="362095" y="298211"/>
                </a:lnTo>
                <a:lnTo>
                  <a:pt x="366395" y="269606"/>
                </a:lnTo>
                <a:lnTo>
                  <a:pt x="365195" y="255579"/>
                </a:lnTo>
                <a:lnTo>
                  <a:pt x="350291" y="216797"/>
                </a:lnTo>
                <a:lnTo>
                  <a:pt x="321434" y="187013"/>
                </a:lnTo>
                <a:lnTo>
                  <a:pt x="282487" y="171438"/>
                </a:lnTo>
                <a:lnTo>
                  <a:pt x="267930" y="170305"/>
                </a:lnTo>
                <a:lnTo>
                  <a:pt x="520294" y="170305"/>
                </a:lnTo>
                <a:lnTo>
                  <a:pt x="532928" y="209303"/>
                </a:lnTo>
                <a:lnTo>
                  <a:pt x="539930" y="253267"/>
                </a:lnTo>
                <a:lnTo>
                  <a:pt x="540825" y="276095"/>
                </a:lnTo>
                <a:lnTo>
                  <a:pt x="540216" y="288738"/>
                </a:lnTo>
                <a:lnTo>
                  <a:pt x="534787" y="326706"/>
                </a:lnTo>
                <a:lnTo>
                  <a:pt x="524981" y="363709"/>
                </a:lnTo>
                <a:lnTo>
                  <a:pt x="524175" y="366119"/>
                </a:lnTo>
                <a:close/>
              </a:path>
            </a:pathLst>
          </a:custGeom>
          <a:solidFill>
            <a:srgbClr val="FFFFFF"/>
          </a:solidFill>
        </p:spPr>
        <p:txBody>
          <a:bodyPr wrap="square" lIns="0" tIns="0" rIns="0" bIns="0" rtlCol="0"/>
          <a:lstStyle/>
          <a:p>
            <a:endParaRPr/>
          </a:p>
        </p:txBody>
      </p:sp>
      <p:sp>
        <p:nvSpPr>
          <p:cNvPr id="46"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47"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商业模式</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2065020" y="3284982"/>
            <a:ext cx="2485390" cy="2485390"/>
          </a:xfrm>
          <a:custGeom>
            <a:avLst/>
            <a:gdLst/>
            <a:ahLst/>
            <a:cxnLst/>
            <a:rect l="l" t="t" r="r" b="b"/>
            <a:pathLst>
              <a:path w="2485390" h="2485390">
                <a:moveTo>
                  <a:pt x="1242758" y="2485288"/>
                </a:moveTo>
                <a:lnTo>
                  <a:pt x="1140843" y="2481169"/>
                </a:lnTo>
                <a:lnTo>
                  <a:pt x="1041196" y="2469024"/>
                </a:lnTo>
                <a:lnTo>
                  <a:pt x="944137" y="2449173"/>
                </a:lnTo>
                <a:lnTo>
                  <a:pt x="849986" y="2421937"/>
                </a:lnTo>
                <a:lnTo>
                  <a:pt x="759062" y="2387635"/>
                </a:lnTo>
                <a:lnTo>
                  <a:pt x="671685" y="2346587"/>
                </a:lnTo>
                <a:lnTo>
                  <a:pt x="588175" y="2299112"/>
                </a:lnTo>
                <a:lnTo>
                  <a:pt x="508852" y="2245530"/>
                </a:lnTo>
                <a:lnTo>
                  <a:pt x="434035" y="2186162"/>
                </a:lnTo>
                <a:lnTo>
                  <a:pt x="364045" y="2121327"/>
                </a:lnTo>
                <a:lnTo>
                  <a:pt x="299202" y="2051344"/>
                </a:lnTo>
                <a:lnTo>
                  <a:pt x="239825" y="1976534"/>
                </a:lnTo>
                <a:lnTo>
                  <a:pt x="186234" y="1897216"/>
                </a:lnTo>
                <a:lnTo>
                  <a:pt x="138750" y="1813711"/>
                </a:lnTo>
                <a:lnTo>
                  <a:pt x="97692" y="1726338"/>
                </a:lnTo>
                <a:lnTo>
                  <a:pt x="63381" y="1635416"/>
                </a:lnTo>
                <a:lnTo>
                  <a:pt x="36136" y="1541266"/>
                </a:lnTo>
                <a:lnTo>
                  <a:pt x="16279" y="1444207"/>
                </a:lnTo>
                <a:lnTo>
                  <a:pt x="4129" y="1344560"/>
                </a:lnTo>
                <a:lnTo>
                  <a:pt x="0" y="1242821"/>
                </a:lnTo>
                <a:lnTo>
                  <a:pt x="4154" y="1140727"/>
                </a:lnTo>
                <a:lnTo>
                  <a:pt x="16321" y="1041080"/>
                </a:lnTo>
                <a:lnTo>
                  <a:pt x="36190" y="944021"/>
                </a:lnTo>
                <a:lnTo>
                  <a:pt x="63441" y="849871"/>
                </a:lnTo>
                <a:lnTo>
                  <a:pt x="97755" y="758950"/>
                </a:lnTo>
                <a:lnTo>
                  <a:pt x="138813" y="671576"/>
                </a:lnTo>
                <a:lnTo>
                  <a:pt x="186295" y="588071"/>
                </a:lnTo>
                <a:lnTo>
                  <a:pt x="239881" y="508753"/>
                </a:lnTo>
                <a:lnTo>
                  <a:pt x="299252" y="433943"/>
                </a:lnTo>
                <a:lnTo>
                  <a:pt x="364090" y="363961"/>
                </a:lnTo>
                <a:lnTo>
                  <a:pt x="434073" y="299126"/>
                </a:lnTo>
                <a:lnTo>
                  <a:pt x="508883" y="239757"/>
                </a:lnTo>
                <a:lnTo>
                  <a:pt x="588199" y="186176"/>
                </a:lnTo>
                <a:lnTo>
                  <a:pt x="671703" y="138701"/>
                </a:lnTo>
                <a:lnTo>
                  <a:pt x="759075" y="97652"/>
                </a:lnTo>
                <a:lnTo>
                  <a:pt x="849994" y="63350"/>
                </a:lnTo>
                <a:lnTo>
                  <a:pt x="944142" y="36114"/>
                </a:lnTo>
                <a:lnTo>
                  <a:pt x="1041199" y="16264"/>
                </a:lnTo>
                <a:lnTo>
                  <a:pt x="1140844" y="4119"/>
                </a:lnTo>
                <a:lnTo>
                  <a:pt x="1242758" y="0"/>
                </a:lnTo>
                <a:lnTo>
                  <a:pt x="1344675" y="4119"/>
                </a:lnTo>
                <a:lnTo>
                  <a:pt x="1444323" y="16264"/>
                </a:lnTo>
                <a:lnTo>
                  <a:pt x="1541382" y="36115"/>
                </a:lnTo>
                <a:lnTo>
                  <a:pt x="1635534" y="63352"/>
                </a:lnTo>
                <a:lnTo>
                  <a:pt x="1726458" y="97655"/>
                </a:lnTo>
                <a:lnTo>
                  <a:pt x="1813834" y="138706"/>
                </a:lnTo>
                <a:lnTo>
                  <a:pt x="1897342" y="186183"/>
                </a:lnTo>
                <a:lnTo>
                  <a:pt x="1976663" y="239769"/>
                </a:lnTo>
                <a:lnTo>
                  <a:pt x="2051476" y="299142"/>
                </a:lnTo>
                <a:lnTo>
                  <a:pt x="2121461" y="363983"/>
                </a:lnTo>
                <a:lnTo>
                  <a:pt x="2186300" y="433973"/>
                </a:lnTo>
                <a:lnTo>
                  <a:pt x="2245670" y="508792"/>
                </a:lnTo>
                <a:lnTo>
                  <a:pt x="2299254" y="588120"/>
                </a:lnTo>
                <a:lnTo>
                  <a:pt x="2346730" y="671637"/>
                </a:lnTo>
                <a:lnTo>
                  <a:pt x="2387778" y="759025"/>
                </a:lnTo>
                <a:lnTo>
                  <a:pt x="2422078" y="849962"/>
                </a:lnTo>
                <a:lnTo>
                  <a:pt x="2449310" y="944130"/>
                </a:lnTo>
                <a:lnTo>
                  <a:pt x="2469154" y="1041210"/>
                </a:lnTo>
                <a:lnTo>
                  <a:pt x="2481289" y="1140880"/>
                </a:lnTo>
                <a:lnTo>
                  <a:pt x="2485402" y="1242644"/>
                </a:lnTo>
                <a:lnTo>
                  <a:pt x="2481264" y="1344713"/>
                </a:lnTo>
                <a:lnTo>
                  <a:pt x="2469112" y="1444337"/>
                </a:lnTo>
                <a:lnTo>
                  <a:pt x="2449256" y="1541375"/>
                </a:lnTo>
                <a:lnTo>
                  <a:pt x="2422017" y="1635507"/>
                </a:lnTo>
                <a:lnTo>
                  <a:pt x="2387714" y="1726413"/>
                </a:lnTo>
                <a:lnTo>
                  <a:pt x="2346666" y="1813772"/>
                </a:lnTo>
                <a:lnTo>
                  <a:pt x="2299193" y="1897265"/>
                </a:lnTo>
                <a:lnTo>
                  <a:pt x="2245614" y="1976572"/>
                </a:lnTo>
                <a:lnTo>
                  <a:pt x="2186249" y="2051374"/>
                </a:lnTo>
                <a:lnTo>
                  <a:pt x="2121417" y="2121349"/>
                </a:lnTo>
                <a:lnTo>
                  <a:pt x="2051438" y="2186178"/>
                </a:lnTo>
                <a:lnTo>
                  <a:pt x="1976631" y="2245542"/>
                </a:lnTo>
                <a:lnTo>
                  <a:pt x="1897317" y="2299119"/>
                </a:lnTo>
                <a:lnTo>
                  <a:pt x="1813815" y="2346591"/>
                </a:lnTo>
                <a:lnTo>
                  <a:pt x="1726445" y="2387638"/>
                </a:lnTo>
                <a:lnTo>
                  <a:pt x="1635525" y="2421939"/>
                </a:lnTo>
                <a:lnTo>
                  <a:pt x="1541377" y="2449174"/>
                </a:lnTo>
                <a:lnTo>
                  <a:pt x="1444320" y="2469024"/>
                </a:lnTo>
                <a:lnTo>
                  <a:pt x="1344674" y="2481169"/>
                </a:lnTo>
                <a:lnTo>
                  <a:pt x="1242758" y="2485288"/>
                </a:lnTo>
                <a:close/>
              </a:path>
            </a:pathLst>
          </a:custGeom>
          <a:solidFill>
            <a:srgbClr val="C00000"/>
          </a:solidFill>
        </p:spPr>
        <p:txBody>
          <a:bodyPr wrap="square" lIns="0" tIns="0" rIns="0" bIns="0" rtlCol="0"/>
          <a:lstStyle/>
          <a:p>
            <a:endParaRPr/>
          </a:p>
        </p:txBody>
      </p:sp>
      <p:sp>
        <p:nvSpPr>
          <p:cNvPr id="9" name="object 9"/>
          <p:cNvSpPr/>
          <p:nvPr/>
        </p:nvSpPr>
        <p:spPr>
          <a:xfrm>
            <a:off x="5017008" y="1412773"/>
            <a:ext cx="577215" cy="577215"/>
          </a:xfrm>
          <a:custGeom>
            <a:avLst/>
            <a:gdLst/>
            <a:ahLst/>
            <a:cxnLst/>
            <a:rect l="l" t="t" r="r" b="b"/>
            <a:pathLst>
              <a:path w="577214" h="577214">
                <a:moveTo>
                  <a:pt x="288772" y="576783"/>
                </a:moveTo>
                <a:lnTo>
                  <a:pt x="242005" y="573008"/>
                </a:lnTo>
                <a:lnTo>
                  <a:pt x="197638" y="562078"/>
                </a:lnTo>
                <a:lnTo>
                  <a:pt x="156262" y="544584"/>
                </a:lnTo>
                <a:lnTo>
                  <a:pt x="118467" y="521118"/>
                </a:lnTo>
                <a:lnTo>
                  <a:pt x="84845" y="492271"/>
                </a:lnTo>
                <a:lnTo>
                  <a:pt x="55986" y="458633"/>
                </a:lnTo>
                <a:lnTo>
                  <a:pt x="32481" y="420797"/>
                </a:lnTo>
                <a:lnTo>
                  <a:pt x="14921" y="379354"/>
                </a:lnTo>
                <a:lnTo>
                  <a:pt x="3897" y="334894"/>
                </a:lnTo>
                <a:lnTo>
                  <a:pt x="0" y="288010"/>
                </a:lnTo>
                <a:lnTo>
                  <a:pt x="1020" y="264412"/>
                </a:lnTo>
                <a:lnTo>
                  <a:pt x="8555" y="218854"/>
                </a:lnTo>
                <a:lnTo>
                  <a:pt x="22921" y="175977"/>
                </a:lnTo>
                <a:lnTo>
                  <a:pt x="43527" y="136376"/>
                </a:lnTo>
                <a:lnTo>
                  <a:pt x="69783" y="100647"/>
                </a:lnTo>
                <a:lnTo>
                  <a:pt x="101098" y="69387"/>
                </a:lnTo>
                <a:lnTo>
                  <a:pt x="136880" y="43192"/>
                </a:lnTo>
                <a:lnTo>
                  <a:pt x="176539" y="22657"/>
                </a:lnTo>
                <a:lnTo>
                  <a:pt x="219485" y="8380"/>
                </a:lnTo>
                <a:lnTo>
                  <a:pt x="265126" y="955"/>
                </a:lnTo>
                <a:lnTo>
                  <a:pt x="288772" y="0"/>
                </a:lnTo>
                <a:lnTo>
                  <a:pt x="312418" y="956"/>
                </a:lnTo>
                <a:lnTo>
                  <a:pt x="358057" y="8381"/>
                </a:lnTo>
                <a:lnTo>
                  <a:pt x="400996" y="22663"/>
                </a:lnTo>
                <a:lnTo>
                  <a:pt x="440641" y="43208"/>
                </a:lnTo>
                <a:lnTo>
                  <a:pt x="476399" y="69422"/>
                </a:lnTo>
                <a:lnTo>
                  <a:pt x="507678" y="100710"/>
                </a:lnTo>
                <a:lnTo>
                  <a:pt x="533882" y="136480"/>
                </a:lnTo>
                <a:lnTo>
                  <a:pt x="554420" y="176138"/>
                </a:lnTo>
                <a:lnTo>
                  <a:pt x="568696" y="219088"/>
                </a:lnTo>
                <a:lnTo>
                  <a:pt x="576119" y="264739"/>
                </a:lnTo>
                <a:lnTo>
                  <a:pt x="577075" y="288391"/>
                </a:lnTo>
                <a:lnTo>
                  <a:pt x="576119" y="312045"/>
                </a:lnTo>
                <a:lnTo>
                  <a:pt x="568696" y="357698"/>
                </a:lnTo>
                <a:lnTo>
                  <a:pt x="554420" y="400650"/>
                </a:lnTo>
                <a:lnTo>
                  <a:pt x="533882" y="440308"/>
                </a:lnTo>
                <a:lnTo>
                  <a:pt x="507678" y="476077"/>
                </a:lnTo>
                <a:lnTo>
                  <a:pt x="476399" y="507365"/>
                </a:lnTo>
                <a:lnTo>
                  <a:pt x="440641" y="533577"/>
                </a:lnTo>
                <a:lnTo>
                  <a:pt x="400996" y="554121"/>
                </a:lnTo>
                <a:lnTo>
                  <a:pt x="358057" y="568402"/>
                </a:lnTo>
                <a:lnTo>
                  <a:pt x="312418" y="575827"/>
                </a:lnTo>
                <a:lnTo>
                  <a:pt x="288772" y="576783"/>
                </a:lnTo>
                <a:close/>
              </a:path>
            </a:pathLst>
          </a:custGeom>
          <a:solidFill>
            <a:srgbClr val="C00000"/>
          </a:solidFill>
        </p:spPr>
        <p:txBody>
          <a:bodyPr wrap="square" lIns="0" tIns="0" rIns="0" bIns="0" rtlCol="0"/>
          <a:lstStyle/>
          <a:p>
            <a:endParaRPr/>
          </a:p>
        </p:txBody>
      </p:sp>
      <p:sp>
        <p:nvSpPr>
          <p:cNvPr id="10" name="object 10"/>
          <p:cNvSpPr txBox="1"/>
          <p:nvPr/>
        </p:nvSpPr>
        <p:spPr>
          <a:xfrm>
            <a:off x="5229542" y="1583148"/>
            <a:ext cx="153035"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Arial"/>
                <a:cs typeface="Arial"/>
              </a:rPr>
              <a:t>1</a:t>
            </a:r>
            <a:endParaRPr sz="1800">
              <a:latin typeface="Arial"/>
              <a:cs typeface="Arial"/>
            </a:endParaRPr>
          </a:p>
        </p:txBody>
      </p:sp>
      <p:sp>
        <p:nvSpPr>
          <p:cNvPr id="11" name="object 11"/>
          <p:cNvSpPr/>
          <p:nvPr/>
        </p:nvSpPr>
        <p:spPr>
          <a:xfrm>
            <a:off x="5691759" y="1675701"/>
            <a:ext cx="1029969" cy="50165"/>
          </a:xfrm>
          <a:custGeom>
            <a:avLst/>
            <a:gdLst/>
            <a:ahLst/>
            <a:cxnLst/>
            <a:rect l="l" t="t" r="r" b="b"/>
            <a:pathLst>
              <a:path w="1029970" h="50164">
                <a:moveTo>
                  <a:pt x="1014193" y="49708"/>
                </a:moveTo>
                <a:lnTo>
                  <a:pt x="997703" y="47546"/>
                </a:lnTo>
                <a:lnTo>
                  <a:pt x="986859" y="40168"/>
                </a:lnTo>
                <a:lnTo>
                  <a:pt x="981923" y="29208"/>
                </a:lnTo>
                <a:lnTo>
                  <a:pt x="985057" y="13973"/>
                </a:lnTo>
                <a:lnTo>
                  <a:pt x="993768" y="3901"/>
                </a:lnTo>
                <a:lnTo>
                  <a:pt x="1006173" y="14"/>
                </a:lnTo>
                <a:lnTo>
                  <a:pt x="1007033" y="0"/>
                </a:lnTo>
                <a:lnTo>
                  <a:pt x="1020533" y="3877"/>
                </a:lnTo>
                <a:lnTo>
                  <a:pt x="1029727" y="13974"/>
                </a:lnTo>
                <a:lnTo>
                  <a:pt x="1029422" y="21590"/>
                </a:lnTo>
                <a:lnTo>
                  <a:pt x="990599" y="21590"/>
                </a:lnTo>
                <a:lnTo>
                  <a:pt x="990599" y="29210"/>
                </a:lnTo>
                <a:lnTo>
                  <a:pt x="1029118" y="29210"/>
                </a:lnTo>
                <a:lnTo>
                  <a:pt x="1029015" y="31785"/>
                </a:lnTo>
                <a:lnTo>
                  <a:pt x="1023367" y="43586"/>
                </a:lnTo>
                <a:lnTo>
                  <a:pt x="1014193" y="49708"/>
                </a:lnTo>
                <a:close/>
              </a:path>
              <a:path w="1029970" h="50164">
                <a:moveTo>
                  <a:pt x="981924" y="29210"/>
                </a:moveTo>
                <a:lnTo>
                  <a:pt x="960119" y="29210"/>
                </a:lnTo>
                <a:lnTo>
                  <a:pt x="960119" y="21590"/>
                </a:lnTo>
                <a:lnTo>
                  <a:pt x="983490" y="21590"/>
                </a:lnTo>
                <a:lnTo>
                  <a:pt x="981924" y="29210"/>
                </a:lnTo>
                <a:close/>
              </a:path>
              <a:path w="1029970" h="50164">
                <a:moveTo>
                  <a:pt x="1029118" y="29210"/>
                </a:moveTo>
                <a:lnTo>
                  <a:pt x="990599" y="29210"/>
                </a:lnTo>
                <a:lnTo>
                  <a:pt x="990599" y="21590"/>
                </a:lnTo>
                <a:lnTo>
                  <a:pt x="1029422" y="21590"/>
                </a:lnTo>
                <a:lnTo>
                  <a:pt x="1029118" y="29210"/>
                </a:lnTo>
                <a:close/>
              </a:path>
              <a:path w="1029970" h="50164">
                <a:moveTo>
                  <a:pt x="30479" y="29210"/>
                </a:moveTo>
                <a:lnTo>
                  <a:pt x="0" y="29210"/>
                </a:lnTo>
                <a:lnTo>
                  <a:pt x="0" y="21590"/>
                </a:lnTo>
                <a:lnTo>
                  <a:pt x="30479" y="21590"/>
                </a:lnTo>
                <a:lnTo>
                  <a:pt x="30479" y="29210"/>
                </a:lnTo>
                <a:close/>
              </a:path>
              <a:path w="1029970" h="50164">
                <a:moveTo>
                  <a:pt x="83819" y="29210"/>
                </a:moveTo>
                <a:lnTo>
                  <a:pt x="53339" y="29210"/>
                </a:lnTo>
                <a:lnTo>
                  <a:pt x="53339" y="21590"/>
                </a:lnTo>
                <a:lnTo>
                  <a:pt x="83819" y="21590"/>
                </a:lnTo>
                <a:lnTo>
                  <a:pt x="83819" y="29210"/>
                </a:lnTo>
                <a:close/>
              </a:path>
              <a:path w="1029970" h="50164">
                <a:moveTo>
                  <a:pt x="137160" y="29210"/>
                </a:moveTo>
                <a:lnTo>
                  <a:pt x="106679" y="29210"/>
                </a:lnTo>
                <a:lnTo>
                  <a:pt x="106679" y="21590"/>
                </a:lnTo>
                <a:lnTo>
                  <a:pt x="137160" y="21590"/>
                </a:lnTo>
                <a:lnTo>
                  <a:pt x="137160" y="29210"/>
                </a:lnTo>
                <a:close/>
              </a:path>
              <a:path w="1029970" h="50164">
                <a:moveTo>
                  <a:pt x="190500" y="29210"/>
                </a:moveTo>
                <a:lnTo>
                  <a:pt x="160019" y="29210"/>
                </a:lnTo>
                <a:lnTo>
                  <a:pt x="160019" y="21590"/>
                </a:lnTo>
                <a:lnTo>
                  <a:pt x="190500" y="21590"/>
                </a:lnTo>
                <a:lnTo>
                  <a:pt x="190500" y="29210"/>
                </a:lnTo>
                <a:close/>
              </a:path>
              <a:path w="1029970" h="50164">
                <a:moveTo>
                  <a:pt x="243839" y="29210"/>
                </a:moveTo>
                <a:lnTo>
                  <a:pt x="213360" y="29210"/>
                </a:lnTo>
                <a:lnTo>
                  <a:pt x="213360" y="21590"/>
                </a:lnTo>
                <a:lnTo>
                  <a:pt x="243839" y="21590"/>
                </a:lnTo>
                <a:lnTo>
                  <a:pt x="243839" y="29210"/>
                </a:lnTo>
                <a:close/>
              </a:path>
              <a:path w="1029970" h="50164">
                <a:moveTo>
                  <a:pt x="297179" y="29210"/>
                </a:moveTo>
                <a:lnTo>
                  <a:pt x="266700" y="29210"/>
                </a:lnTo>
                <a:lnTo>
                  <a:pt x="266700" y="21590"/>
                </a:lnTo>
                <a:lnTo>
                  <a:pt x="297179" y="21590"/>
                </a:lnTo>
                <a:lnTo>
                  <a:pt x="297179" y="29210"/>
                </a:lnTo>
                <a:close/>
              </a:path>
              <a:path w="1029970" h="50164">
                <a:moveTo>
                  <a:pt x="350519" y="29210"/>
                </a:moveTo>
                <a:lnTo>
                  <a:pt x="320039" y="29210"/>
                </a:lnTo>
                <a:lnTo>
                  <a:pt x="320039" y="21590"/>
                </a:lnTo>
                <a:lnTo>
                  <a:pt x="350519" y="21590"/>
                </a:lnTo>
                <a:lnTo>
                  <a:pt x="350519" y="29210"/>
                </a:lnTo>
                <a:close/>
              </a:path>
              <a:path w="1029970" h="50164">
                <a:moveTo>
                  <a:pt x="403860" y="29210"/>
                </a:moveTo>
                <a:lnTo>
                  <a:pt x="373379" y="29210"/>
                </a:lnTo>
                <a:lnTo>
                  <a:pt x="373379" y="21590"/>
                </a:lnTo>
                <a:lnTo>
                  <a:pt x="403860" y="21590"/>
                </a:lnTo>
                <a:lnTo>
                  <a:pt x="403860" y="29210"/>
                </a:lnTo>
                <a:close/>
              </a:path>
              <a:path w="1029970" h="50164">
                <a:moveTo>
                  <a:pt x="457200" y="29210"/>
                </a:moveTo>
                <a:lnTo>
                  <a:pt x="426719" y="29210"/>
                </a:lnTo>
                <a:lnTo>
                  <a:pt x="426719" y="21590"/>
                </a:lnTo>
                <a:lnTo>
                  <a:pt x="457200" y="21590"/>
                </a:lnTo>
                <a:lnTo>
                  <a:pt x="457200" y="29210"/>
                </a:lnTo>
                <a:close/>
              </a:path>
              <a:path w="1029970" h="50164">
                <a:moveTo>
                  <a:pt x="510539" y="29210"/>
                </a:moveTo>
                <a:lnTo>
                  <a:pt x="480060" y="29210"/>
                </a:lnTo>
                <a:lnTo>
                  <a:pt x="480060" y="21590"/>
                </a:lnTo>
                <a:lnTo>
                  <a:pt x="510539" y="21590"/>
                </a:lnTo>
                <a:lnTo>
                  <a:pt x="510539" y="29210"/>
                </a:lnTo>
                <a:close/>
              </a:path>
              <a:path w="1029970" h="50164">
                <a:moveTo>
                  <a:pt x="563879" y="29210"/>
                </a:moveTo>
                <a:lnTo>
                  <a:pt x="533400" y="29210"/>
                </a:lnTo>
                <a:lnTo>
                  <a:pt x="533400" y="21590"/>
                </a:lnTo>
                <a:lnTo>
                  <a:pt x="563879" y="21590"/>
                </a:lnTo>
                <a:lnTo>
                  <a:pt x="563879" y="29210"/>
                </a:lnTo>
                <a:close/>
              </a:path>
              <a:path w="1029970" h="50164">
                <a:moveTo>
                  <a:pt x="617219" y="29210"/>
                </a:moveTo>
                <a:lnTo>
                  <a:pt x="586739" y="29210"/>
                </a:lnTo>
                <a:lnTo>
                  <a:pt x="586739" y="21590"/>
                </a:lnTo>
                <a:lnTo>
                  <a:pt x="617219" y="21590"/>
                </a:lnTo>
                <a:lnTo>
                  <a:pt x="617219" y="29210"/>
                </a:lnTo>
                <a:close/>
              </a:path>
              <a:path w="1029970" h="50164">
                <a:moveTo>
                  <a:pt x="670560" y="29210"/>
                </a:moveTo>
                <a:lnTo>
                  <a:pt x="640079" y="29210"/>
                </a:lnTo>
                <a:lnTo>
                  <a:pt x="640079" y="21590"/>
                </a:lnTo>
                <a:lnTo>
                  <a:pt x="670560" y="21590"/>
                </a:lnTo>
                <a:lnTo>
                  <a:pt x="670560" y="29210"/>
                </a:lnTo>
                <a:close/>
              </a:path>
              <a:path w="1029970" h="50164">
                <a:moveTo>
                  <a:pt x="723900" y="29210"/>
                </a:moveTo>
                <a:lnTo>
                  <a:pt x="693419" y="29210"/>
                </a:lnTo>
                <a:lnTo>
                  <a:pt x="693419" y="21590"/>
                </a:lnTo>
                <a:lnTo>
                  <a:pt x="723900" y="21590"/>
                </a:lnTo>
                <a:lnTo>
                  <a:pt x="723900" y="29210"/>
                </a:lnTo>
                <a:close/>
              </a:path>
              <a:path w="1029970" h="50164">
                <a:moveTo>
                  <a:pt x="777239" y="29210"/>
                </a:moveTo>
                <a:lnTo>
                  <a:pt x="746760" y="29210"/>
                </a:lnTo>
                <a:lnTo>
                  <a:pt x="746760" y="21590"/>
                </a:lnTo>
                <a:lnTo>
                  <a:pt x="777239" y="21590"/>
                </a:lnTo>
                <a:lnTo>
                  <a:pt x="777239" y="29210"/>
                </a:lnTo>
                <a:close/>
              </a:path>
              <a:path w="1029970" h="50164">
                <a:moveTo>
                  <a:pt x="830580" y="29210"/>
                </a:moveTo>
                <a:lnTo>
                  <a:pt x="800100" y="29210"/>
                </a:lnTo>
                <a:lnTo>
                  <a:pt x="800100" y="21590"/>
                </a:lnTo>
                <a:lnTo>
                  <a:pt x="830580" y="21590"/>
                </a:lnTo>
                <a:lnTo>
                  <a:pt x="830580" y="29210"/>
                </a:lnTo>
                <a:close/>
              </a:path>
              <a:path w="1029970" h="50164">
                <a:moveTo>
                  <a:pt x="883919" y="29210"/>
                </a:moveTo>
                <a:lnTo>
                  <a:pt x="853439" y="29210"/>
                </a:lnTo>
                <a:lnTo>
                  <a:pt x="853439" y="21590"/>
                </a:lnTo>
                <a:lnTo>
                  <a:pt x="883919" y="21590"/>
                </a:lnTo>
                <a:lnTo>
                  <a:pt x="883919" y="29210"/>
                </a:lnTo>
                <a:close/>
              </a:path>
              <a:path w="1029970" h="50164">
                <a:moveTo>
                  <a:pt x="937260" y="29210"/>
                </a:moveTo>
                <a:lnTo>
                  <a:pt x="906780" y="29210"/>
                </a:lnTo>
                <a:lnTo>
                  <a:pt x="906780" y="21590"/>
                </a:lnTo>
                <a:lnTo>
                  <a:pt x="937260" y="21590"/>
                </a:lnTo>
                <a:lnTo>
                  <a:pt x="937260" y="29210"/>
                </a:lnTo>
                <a:close/>
              </a:path>
            </a:pathLst>
          </a:custGeom>
          <a:solidFill>
            <a:srgbClr val="7E7E7E"/>
          </a:solidFill>
        </p:spPr>
        <p:txBody>
          <a:bodyPr wrap="square" lIns="0" tIns="0" rIns="0" bIns="0" rtlCol="0"/>
          <a:lstStyle/>
          <a:p>
            <a:endParaRPr/>
          </a:p>
        </p:txBody>
      </p:sp>
      <p:sp>
        <p:nvSpPr>
          <p:cNvPr id="12" name="object 12"/>
          <p:cNvSpPr txBox="1"/>
          <p:nvPr/>
        </p:nvSpPr>
        <p:spPr>
          <a:xfrm>
            <a:off x="2377909" y="4360940"/>
            <a:ext cx="1854200" cy="330200"/>
          </a:xfrm>
          <a:prstGeom prst="rect">
            <a:avLst/>
          </a:prstGeom>
        </p:spPr>
        <p:txBody>
          <a:bodyPr vert="horz" wrap="square" lIns="0" tIns="0" rIns="0" bIns="0" rtlCol="0">
            <a:spAutoFit/>
          </a:bodyPr>
          <a:lstStyle/>
          <a:p>
            <a:pPr marL="12700">
              <a:lnSpc>
                <a:spcPct val="100000"/>
              </a:lnSpc>
            </a:pPr>
            <a:r>
              <a:rPr sz="2400" b="1" dirty="0">
                <a:solidFill>
                  <a:srgbClr val="FFFFFF"/>
                </a:solidFill>
                <a:latin typeface="微软雅黑"/>
                <a:cs typeface="微软雅黑"/>
              </a:rPr>
              <a:t>市场推广方案</a:t>
            </a:r>
            <a:endParaRPr sz="2400">
              <a:latin typeface="微软雅黑"/>
              <a:cs typeface="微软雅黑"/>
            </a:endParaRPr>
          </a:p>
        </p:txBody>
      </p:sp>
      <p:sp>
        <p:nvSpPr>
          <p:cNvPr id="13" name="object 13"/>
          <p:cNvSpPr/>
          <p:nvPr/>
        </p:nvSpPr>
        <p:spPr>
          <a:xfrm>
            <a:off x="2065026" y="1268755"/>
            <a:ext cx="2485390" cy="2485390"/>
          </a:xfrm>
          <a:custGeom>
            <a:avLst/>
            <a:gdLst/>
            <a:ahLst/>
            <a:cxnLst/>
            <a:rect l="l" t="t" r="r" b="b"/>
            <a:pathLst>
              <a:path w="2485390" h="2485390">
                <a:moveTo>
                  <a:pt x="1242752" y="2485288"/>
                </a:moveTo>
                <a:lnTo>
                  <a:pt x="1140837" y="2481169"/>
                </a:lnTo>
                <a:lnTo>
                  <a:pt x="1041190" y="2469024"/>
                </a:lnTo>
                <a:lnTo>
                  <a:pt x="944131" y="2449173"/>
                </a:lnTo>
                <a:lnTo>
                  <a:pt x="849980" y="2421937"/>
                </a:lnTo>
                <a:lnTo>
                  <a:pt x="759056" y="2387635"/>
                </a:lnTo>
                <a:lnTo>
                  <a:pt x="671680" y="2346587"/>
                </a:lnTo>
                <a:lnTo>
                  <a:pt x="588170" y="2299112"/>
                </a:lnTo>
                <a:lnTo>
                  <a:pt x="508847" y="2245530"/>
                </a:lnTo>
                <a:lnTo>
                  <a:pt x="434031" y="2186162"/>
                </a:lnTo>
                <a:lnTo>
                  <a:pt x="364042" y="2121327"/>
                </a:lnTo>
                <a:lnTo>
                  <a:pt x="299199" y="2051344"/>
                </a:lnTo>
                <a:lnTo>
                  <a:pt x="239822" y="1976534"/>
                </a:lnTo>
                <a:lnTo>
                  <a:pt x="186232" y="1897216"/>
                </a:lnTo>
                <a:lnTo>
                  <a:pt x="138748" y="1813711"/>
                </a:lnTo>
                <a:lnTo>
                  <a:pt x="97690" y="1726338"/>
                </a:lnTo>
                <a:lnTo>
                  <a:pt x="63378" y="1635416"/>
                </a:lnTo>
                <a:lnTo>
                  <a:pt x="36133" y="1541266"/>
                </a:lnTo>
                <a:lnTo>
                  <a:pt x="16275" y="1444207"/>
                </a:lnTo>
                <a:lnTo>
                  <a:pt x="4124" y="1344560"/>
                </a:lnTo>
                <a:lnTo>
                  <a:pt x="0" y="1242644"/>
                </a:lnTo>
                <a:lnTo>
                  <a:pt x="4145" y="1140729"/>
                </a:lnTo>
                <a:lnTo>
                  <a:pt x="16311" y="1041083"/>
                </a:lnTo>
                <a:lnTo>
                  <a:pt x="36180" y="944025"/>
                </a:lnTo>
                <a:lnTo>
                  <a:pt x="63430" y="849876"/>
                </a:lnTo>
                <a:lnTo>
                  <a:pt x="97744" y="758955"/>
                </a:lnTo>
                <a:lnTo>
                  <a:pt x="138802" y="671582"/>
                </a:lnTo>
                <a:lnTo>
                  <a:pt x="186284" y="588077"/>
                </a:lnTo>
                <a:lnTo>
                  <a:pt x="239870" y="508759"/>
                </a:lnTo>
                <a:lnTo>
                  <a:pt x="299242" y="433949"/>
                </a:lnTo>
                <a:lnTo>
                  <a:pt x="364080" y="363966"/>
                </a:lnTo>
                <a:lnTo>
                  <a:pt x="434064" y="299130"/>
                </a:lnTo>
                <a:lnTo>
                  <a:pt x="508874" y="239761"/>
                </a:lnTo>
                <a:lnTo>
                  <a:pt x="588191" y="186179"/>
                </a:lnTo>
                <a:lnTo>
                  <a:pt x="671696" y="138703"/>
                </a:lnTo>
                <a:lnTo>
                  <a:pt x="759068" y="97654"/>
                </a:lnTo>
                <a:lnTo>
                  <a:pt x="849988" y="63351"/>
                </a:lnTo>
                <a:lnTo>
                  <a:pt x="944136" y="36115"/>
                </a:lnTo>
                <a:lnTo>
                  <a:pt x="1041192" y="16264"/>
                </a:lnTo>
                <a:lnTo>
                  <a:pt x="1140838" y="4119"/>
                </a:lnTo>
                <a:lnTo>
                  <a:pt x="1242752" y="0"/>
                </a:lnTo>
                <a:lnTo>
                  <a:pt x="1344668" y="4119"/>
                </a:lnTo>
                <a:lnTo>
                  <a:pt x="1444316" y="16264"/>
                </a:lnTo>
                <a:lnTo>
                  <a:pt x="1541376" y="36115"/>
                </a:lnTo>
                <a:lnTo>
                  <a:pt x="1635527" y="63353"/>
                </a:lnTo>
                <a:lnTo>
                  <a:pt x="1726451" y="97657"/>
                </a:lnTo>
                <a:lnTo>
                  <a:pt x="1813826" y="138707"/>
                </a:lnTo>
                <a:lnTo>
                  <a:pt x="1897334" y="186185"/>
                </a:lnTo>
                <a:lnTo>
                  <a:pt x="1976654" y="239771"/>
                </a:lnTo>
                <a:lnTo>
                  <a:pt x="2051467" y="299144"/>
                </a:lnTo>
                <a:lnTo>
                  <a:pt x="2121452" y="363985"/>
                </a:lnTo>
                <a:lnTo>
                  <a:pt x="2186290" y="433974"/>
                </a:lnTo>
                <a:lnTo>
                  <a:pt x="2245661" y="508792"/>
                </a:lnTo>
                <a:lnTo>
                  <a:pt x="2299244" y="588118"/>
                </a:lnTo>
                <a:lnTo>
                  <a:pt x="2346719" y="671634"/>
                </a:lnTo>
                <a:lnTo>
                  <a:pt x="2387767" y="759019"/>
                </a:lnTo>
                <a:lnTo>
                  <a:pt x="2422068" y="849954"/>
                </a:lnTo>
                <a:lnTo>
                  <a:pt x="2449301" y="944119"/>
                </a:lnTo>
                <a:lnTo>
                  <a:pt x="2469145" y="1041194"/>
                </a:lnTo>
                <a:lnTo>
                  <a:pt x="2481282" y="1140860"/>
                </a:lnTo>
                <a:lnTo>
                  <a:pt x="2485390" y="1242796"/>
                </a:lnTo>
                <a:lnTo>
                  <a:pt x="2481261" y="1344691"/>
                </a:lnTo>
                <a:lnTo>
                  <a:pt x="2469109" y="1444319"/>
                </a:lnTo>
                <a:lnTo>
                  <a:pt x="2449254" y="1541360"/>
                </a:lnTo>
                <a:lnTo>
                  <a:pt x="2422016" y="1635494"/>
                </a:lnTo>
                <a:lnTo>
                  <a:pt x="2387713" y="1726402"/>
                </a:lnTo>
                <a:lnTo>
                  <a:pt x="2346665" y="1813763"/>
                </a:lnTo>
                <a:lnTo>
                  <a:pt x="2299192" y="1897258"/>
                </a:lnTo>
                <a:lnTo>
                  <a:pt x="2245612" y="1976567"/>
                </a:lnTo>
                <a:lnTo>
                  <a:pt x="2186246" y="2051369"/>
                </a:lnTo>
                <a:lnTo>
                  <a:pt x="2121414" y="2121346"/>
                </a:lnTo>
                <a:lnTo>
                  <a:pt x="2051435" y="2186176"/>
                </a:lnTo>
                <a:lnTo>
                  <a:pt x="1976628" y="2245540"/>
                </a:lnTo>
                <a:lnTo>
                  <a:pt x="1897313" y="2299118"/>
                </a:lnTo>
                <a:lnTo>
                  <a:pt x="1813810" y="2346591"/>
                </a:lnTo>
                <a:lnTo>
                  <a:pt x="1726439" y="2387637"/>
                </a:lnTo>
                <a:lnTo>
                  <a:pt x="1635520" y="2421938"/>
                </a:lnTo>
                <a:lnTo>
                  <a:pt x="1541372" y="2449174"/>
                </a:lnTo>
                <a:lnTo>
                  <a:pt x="1444314" y="2469024"/>
                </a:lnTo>
                <a:lnTo>
                  <a:pt x="1344668" y="2481169"/>
                </a:lnTo>
                <a:lnTo>
                  <a:pt x="1242752" y="2485288"/>
                </a:lnTo>
                <a:close/>
              </a:path>
            </a:pathLst>
          </a:custGeom>
          <a:solidFill>
            <a:srgbClr val="C00000"/>
          </a:solidFill>
        </p:spPr>
        <p:txBody>
          <a:bodyPr wrap="square" lIns="0" tIns="0" rIns="0" bIns="0" rtlCol="0"/>
          <a:lstStyle/>
          <a:p>
            <a:endParaRPr/>
          </a:p>
        </p:txBody>
      </p:sp>
      <p:sp>
        <p:nvSpPr>
          <p:cNvPr id="14" name="object 14"/>
          <p:cNvSpPr/>
          <p:nvPr/>
        </p:nvSpPr>
        <p:spPr>
          <a:xfrm>
            <a:off x="2027135" y="1230769"/>
            <a:ext cx="2561285" cy="2552700"/>
          </a:xfrm>
          <a:prstGeom prst="rect">
            <a:avLst/>
          </a:prstGeom>
          <a:blipFill>
            <a:blip r:embed="rId2" cstate="print"/>
            <a:stretch>
              <a:fillRect/>
            </a:stretch>
          </a:blipFill>
        </p:spPr>
        <p:txBody>
          <a:bodyPr wrap="square" lIns="0" tIns="0" rIns="0" bIns="0" rtlCol="0"/>
          <a:lstStyle/>
          <a:p>
            <a:endParaRPr/>
          </a:p>
        </p:txBody>
      </p:sp>
      <p:sp>
        <p:nvSpPr>
          <p:cNvPr id="15" name="object 15"/>
          <p:cNvSpPr txBox="1"/>
          <p:nvPr/>
        </p:nvSpPr>
        <p:spPr>
          <a:xfrm>
            <a:off x="6874509" y="1109803"/>
            <a:ext cx="3759835" cy="417195"/>
          </a:xfrm>
          <a:prstGeom prst="rect">
            <a:avLst/>
          </a:prstGeom>
        </p:spPr>
        <p:txBody>
          <a:bodyPr vert="horz" wrap="square" lIns="0" tIns="0" rIns="0" bIns="0" rtlCol="0">
            <a:spAutoFit/>
          </a:bodyPr>
          <a:lstStyle/>
          <a:p>
            <a:pPr marL="12700" marR="5080">
              <a:lnSpc>
                <a:spcPct val="100000"/>
              </a:lnSpc>
            </a:pPr>
            <a:r>
              <a:rPr sz="1400" dirty="0">
                <a:latin typeface="微软雅黑"/>
                <a:cs typeface="微软雅黑"/>
              </a:rPr>
              <a:t>打造当地村民“房东”计划，注重特色小镇的</a:t>
            </a:r>
            <a:r>
              <a:rPr sz="1400" spc="5" dirty="0">
                <a:latin typeface="微软雅黑"/>
                <a:cs typeface="微软雅黑"/>
              </a:rPr>
              <a:t>游</a:t>
            </a:r>
            <a:r>
              <a:rPr sz="1400" dirty="0">
                <a:latin typeface="微软雅黑"/>
                <a:cs typeface="微软雅黑"/>
              </a:rPr>
              <a:t> 客体验</a:t>
            </a:r>
            <a:r>
              <a:rPr sz="1400" spc="5" dirty="0">
                <a:latin typeface="微软雅黑"/>
                <a:cs typeface="微软雅黑"/>
              </a:rPr>
              <a:t>。</a:t>
            </a:r>
            <a:endParaRPr sz="1400">
              <a:latin typeface="微软雅黑"/>
              <a:cs typeface="微软雅黑"/>
            </a:endParaRPr>
          </a:p>
        </p:txBody>
      </p:sp>
      <p:sp>
        <p:nvSpPr>
          <p:cNvPr id="16" name="object 16"/>
          <p:cNvSpPr txBox="1"/>
          <p:nvPr/>
        </p:nvSpPr>
        <p:spPr>
          <a:xfrm>
            <a:off x="6874509" y="1749883"/>
            <a:ext cx="3937635" cy="1057275"/>
          </a:xfrm>
          <a:prstGeom prst="rect">
            <a:avLst/>
          </a:prstGeom>
        </p:spPr>
        <p:txBody>
          <a:bodyPr vert="horz" wrap="square" lIns="0" tIns="0" rIns="0" bIns="0" rtlCol="0">
            <a:spAutoFit/>
          </a:bodyPr>
          <a:lstStyle/>
          <a:p>
            <a:pPr marL="12700" marR="5080">
              <a:lnSpc>
                <a:spcPct val="100000"/>
              </a:lnSpc>
            </a:pPr>
            <a:r>
              <a:rPr sz="1400" dirty="0">
                <a:latin typeface="微软雅黑"/>
                <a:cs typeface="微软雅黑"/>
              </a:rPr>
              <a:t>“房屋分享业务”，让游客更加自如地适应生活</a:t>
            </a:r>
            <a:r>
              <a:rPr sz="1400" spc="5" dirty="0">
                <a:latin typeface="微软雅黑"/>
                <a:cs typeface="微软雅黑"/>
              </a:rPr>
              <a:t>，</a:t>
            </a:r>
            <a:r>
              <a:rPr sz="1400" dirty="0">
                <a:latin typeface="微软雅黑"/>
                <a:cs typeface="微软雅黑"/>
              </a:rPr>
              <a:t> 以此拉动消费。进门的时候，房东会介绍本地</a:t>
            </a:r>
            <a:r>
              <a:rPr sz="1400" spc="5" dirty="0">
                <a:latin typeface="微软雅黑"/>
                <a:cs typeface="微软雅黑"/>
              </a:rPr>
              <a:t>的</a:t>
            </a:r>
            <a:r>
              <a:rPr sz="1400" dirty="0">
                <a:latin typeface="微软雅黑"/>
                <a:cs typeface="微软雅黑"/>
              </a:rPr>
              <a:t> 一些日常生活方式，介绍附近的餐厅与美食、</a:t>
            </a:r>
            <a:r>
              <a:rPr sz="1400" spc="5" dirty="0">
                <a:latin typeface="微软雅黑"/>
                <a:cs typeface="微软雅黑"/>
              </a:rPr>
              <a:t>超</a:t>
            </a:r>
            <a:r>
              <a:rPr sz="1400" dirty="0">
                <a:latin typeface="微软雅黑"/>
                <a:cs typeface="微软雅黑"/>
              </a:rPr>
              <a:t> 市与便利店、公共交通工具的乘坐方式等，让</a:t>
            </a:r>
            <a:r>
              <a:rPr sz="1400" spc="5" dirty="0">
                <a:latin typeface="微软雅黑"/>
                <a:cs typeface="微软雅黑"/>
              </a:rPr>
              <a:t>游</a:t>
            </a:r>
            <a:r>
              <a:rPr sz="1400" dirty="0">
                <a:latin typeface="微软雅黑"/>
                <a:cs typeface="微软雅黑"/>
              </a:rPr>
              <a:t> 客对当地的生活习惯有更深入了</a:t>
            </a:r>
            <a:r>
              <a:rPr sz="1400" spc="5" dirty="0">
                <a:latin typeface="微软雅黑"/>
                <a:cs typeface="微软雅黑"/>
              </a:rPr>
              <a:t>解</a:t>
            </a:r>
            <a:endParaRPr sz="1400">
              <a:latin typeface="微软雅黑"/>
              <a:cs typeface="微软雅黑"/>
            </a:endParaRPr>
          </a:p>
        </p:txBody>
      </p:sp>
      <p:sp>
        <p:nvSpPr>
          <p:cNvPr id="17" name="object 17"/>
          <p:cNvSpPr/>
          <p:nvPr/>
        </p:nvSpPr>
        <p:spPr>
          <a:xfrm>
            <a:off x="5017008" y="3098965"/>
            <a:ext cx="577215" cy="577215"/>
          </a:xfrm>
          <a:custGeom>
            <a:avLst/>
            <a:gdLst/>
            <a:ahLst/>
            <a:cxnLst/>
            <a:rect l="l" t="t" r="r" b="b"/>
            <a:pathLst>
              <a:path w="577214" h="577214">
                <a:moveTo>
                  <a:pt x="288772" y="576783"/>
                </a:moveTo>
                <a:lnTo>
                  <a:pt x="242003" y="573008"/>
                </a:lnTo>
                <a:lnTo>
                  <a:pt x="197628" y="562080"/>
                </a:lnTo>
                <a:lnTo>
                  <a:pt x="156239" y="544592"/>
                </a:lnTo>
                <a:lnTo>
                  <a:pt x="118427" y="521139"/>
                </a:lnTo>
                <a:lnTo>
                  <a:pt x="84788" y="492313"/>
                </a:lnTo>
                <a:lnTo>
                  <a:pt x="55913" y="458710"/>
                </a:lnTo>
                <a:lnTo>
                  <a:pt x="32481" y="421092"/>
                </a:lnTo>
                <a:lnTo>
                  <a:pt x="14921" y="379797"/>
                </a:lnTo>
                <a:lnTo>
                  <a:pt x="3897" y="335530"/>
                </a:lnTo>
                <a:lnTo>
                  <a:pt x="0" y="288886"/>
                </a:lnTo>
                <a:lnTo>
                  <a:pt x="1020" y="265162"/>
                </a:lnTo>
                <a:lnTo>
                  <a:pt x="8555" y="219388"/>
                </a:lnTo>
                <a:lnTo>
                  <a:pt x="22921" y="176341"/>
                </a:lnTo>
                <a:lnTo>
                  <a:pt x="43619" y="136475"/>
                </a:lnTo>
                <a:lnTo>
                  <a:pt x="69859" y="100705"/>
                </a:lnTo>
                <a:lnTo>
                  <a:pt x="101155" y="69417"/>
                </a:lnTo>
                <a:lnTo>
                  <a:pt x="136917" y="43205"/>
                </a:lnTo>
                <a:lnTo>
                  <a:pt x="176560" y="22661"/>
                </a:lnTo>
                <a:lnTo>
                  <a:pt x="219493" y="8380"/>
                </a:lnTo>
                <a:lnTo>
                  <a:pt x="265127" y="955"/>
                </a:lnTo>
                <a:lnTo>
                  <a:pt x="288772" y="0"/>
                </a:lnTo>
                <a:lnTo>
                  <a:pt x="312419" y="956"/>
                </a:lnTo>
                <a:lnTo>
                  <a:pt x="358064" y="8382"/>
                </a:lnTo>
                <a:lnTo>
                  <a:pt x="401014" y="22669"/>
                </a:lnTo>
                <a:lnTo>
                  <a:pt x="440676" y="43226"/>
                </a:lnTo>
                <a:lnTo>
                  <a:pt x="476454" y="69463"/>
                </a:lnTo>
                <a:lnTo>
                  <a:pt x="507750" y="100788"/>
                </a:lnTo>
                <a:lnTo>
                  <a:pt x="533969" y="136611"/>
                </a:lnTo>
                <a:lnTo>
                  <a:pt x="554430" y="176132"/>
                </a:lnTo>
                <a:lnTo>
                  <a:pt x="568708" y="219084"/>
                </a:lnTo>
                <a:lnTo>
                  <a:pt x="576132" y="264737"/>
                </a:lnTo>
                <a:lnTo>
                  <a:pt x="577088" y="288391"/>
                </a:lnTo>
                <a:lnTo>
                  <a:pt x="576132" y="312043"/>
                </a:lnTo>
                <a:lnTo>
                  <a:pt x="568708" y="357694"/>
                </a:lnTo>
                <a:lnTo>
                  <a:pt x="554430" y="400645"/>
                </a:lnTo>
                <a:lnTo>
                  <a:pt x="533799" y="440438"/>
                </a:lnTo>
                <a:lnTo>
                  <a:pt x="507609" y="476154"/>
                </a:lnTo>
                <a:lnTo>
                  <a:pt x="476348" y="507406"/>
                </a:lnTo>
                <a:lnTo>
                  <a:pt x="440607" y="533595"/>
                </a:lnTo>
                <a:lnTo>
                  <a:pt x="400977" y="554127"/>
                </a:lnTo>
                <a:lnTo>
                  <a:pt x="358050" y="568403"/>
                </a:lnTo>
                <a:lnTo>
                  <a:pt x="312417" y="575827"/>
                </a:lnTo>
                <a:lnTo>
                  <a:pt x="288772" y="576783"/>
                </a:lnTo>
                <a:close/>
              </a:path>
            </a:pathLst>
          </a:custGeom>
          <a:solidFill>
            <a:srgbClr val="E62A2A"/>
          </a:solidFill>
        </p:spPr>
        <p:txBody>
          <a:bodyPr wrap="square" lIns="0" tIns="0" rIns="0" bIns="0" rtlCol="0"/>
          <a:lstStyle/>
          <a:p>
            <a:endParaRPr/>
          </a:p>
        </p:txBody>
      </p:sp>
      <p:sp>
        <p:nvSpPr>
          <p:cNvPr id="18" name="object 18"/>
          <p:cNvSpPr txBox="1"/>
          <p:nvPr/>
        </p:nvSpPr>
        <p:spPr>
          <a:xfrm>
            <a:off x="5229542" y="3269339"/>
            <a:ext cx="153035"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Arial"/>
                <a:cs typeface="Arial"/>
              </a:rPr>
              <a:t>2</a:t>
            </a:r>
            <a:endParaRPr sz="1800">
              <a:latin typeface="Arial"/>
              <a:cs typeface="Arial"/>
            </a:endParaRPr>
          </a:p>
        </p:txBody>
      </p:sp>
      <p:sp>
        <p:nvSpPr>
          <p:cNvPr id="19" name="object 19"/>
          <p:cNvSpPr/>
          <p:nvPr/>
        </p:nvSpPr>
        <p:spPr>
          <a:xfrm>
            <a:off x="5691759" y="3403790"/>
            <a:ext cx="1029969" cy="50165"/>
          </a:xfrm>
          <a:custGeom>
            <a:avLst/>
            <a:gdLst/>
            <a:ahLst/>
            <a:cxnLst/>
            <a:rect l="l" t="t" r="r" b="b"/>
            <a:pathLst>
              <a:path w="1029970" h="50164">
                <a:moveTo>
                  <a:pt x="1014199" y="49710"/>
                </a:moveTo>
                <a:lnTo>
                  <a:pt x="997706" y="47548"/>
                </a:lnTo>
                <a:lnTo>
                  <a:pt x="986866" y="40171"/>
                </a:lnTo>
                <a:lnTo>
                  <a:pt x="981935" y="29205"/>
                </a:lnTo>
                <a:lnTo>
                  <a:pt x="985067" y="13977"/>
                </a:lnTo>
                <a:lnTo>
                  <a:pt x="993777" y="3903"/>
                </a:lnTo>
                <a:lnTo>
                  <a:pt x="1006188" y="14"/>
                </a:lnTo>
                <a:lnTo>
                  <a:pt x="1007046" y="0"/>
                </a:lnTo>
                <a:lnTo>
                  <a:pt x="1020541" y="3881"/>
                </a:lnTo>
                <a:lnTo>
                  <a:pt x="1029737" y="13979"/>
                </a:lnTo>
                <a:lnTo>
                  <a:pt x="1029433" y="21589"/>
                </a:lnTo>
                <a:lnTo>
                  <a:pt x="990599" y="21589"/>
                </a:lnTo>
                <a:lnTo>
                  <a:pt x="990599" y="29210"/>
                </a:lnTo>
                <a:lnTo>
                  <a:pt x="1029128" y="29210"/>
                </a:lnTo>
                <a:lnTo>
                  <a:pt x="1029024" y="31794"/>
                </a:lnTo>
                <a:lnTo>
                  <a:pt x="1023373" y="43592"/>
                </a:lnTo>
                <a:lnTo>
                  <a:pt x="1014199" y="49710"/>
                </a:lnTo>
                <a:close/>
              </a:path>
              <a:path w="1029970" h="50164">
                <a:moveTo>
                  <a:pt x="981937" y="29210"/>
                </a:moveTo>
                <a:lnTo>
                  <a:pt x="960119" y="29210"/>
                </a:lnTo>
                <a:lnTo>
                  <a:pt x="960119" y="21589"/>
                </a:lnTo>
                <a:lnTo>
                  <a:pt x="983501" y="21589"/>
                </a:lnTo>
                <a:lnTo>
                  <a:pt x="981937" y="29210"/>
                </a:lnTo>
                <a:close/>
              </a:path>
              <a:path w="1029970" h="50164">
                <a:moveTo>
                  <a:pt x="1029128" y="29210"/>
                </a:moveTo>
                <a:lnTo>
                  <a:pt x="990599" y="29210"/>
                </a:lnTo>
                <a:lnTo>
                  <a:pt x="990599" y="21589"/>
                </a:lnTo>
                <a:lnTo>
                  <a:pt x="1029433" y="21589"/>
                </a:lnTo>
                <a:lnTo>
                  <a:pt x="1029128" y="29210"/>
                </a:lnTo>
                <a:close/>
              </a:path>
              <a:path w="1029970" h="50164">
                <a:moveTo>
                  <a:pt x="30479" y="29210"/>
                </a:moveTo>
                <a:lnTo>
                  <a:pt x="0" y="29210"/>
                </a:lnTo>
                <a:lnTo>
                  <a:pt x="0" y="21589"/>
                </a:lnTo>
                <a:lnTo>
                  <a:pt x="30479" y="21589"/>
                </a:lnTo>
                <a:lnTo>
                  <a:pt x="30479" y="29210"/>
                </a:lnTo>
                <a:close/>
              </a:path>
              <a:path w="1029970" h="50164">
                <a:moveTo>
                  <a:pt x="83819" y="29210"/>
                </a:moveTo>
                <a:lnTo>
                  <a:pt x="53339" y="29210"/>
                </a:lnTo>
                <a:lnTo>
                  <a:pt x="53339" y="21589"/>
                </a:lnTo>
                <a:lnTo>
                  <a:pt x="83819" y="21589"/>
                </a:lnTo>
                <a:lnTo>
                  <a:pt x="83819" y="29210"/>
                </a:lnTo>
                <a:close/>
              </a:path>
              <a:path w="1029970" h="50164">
                <a:moveTo>
                  <a:pt x="137160" y="29210"/>
                </a:moveTo>
                <a:lnTo>
                  <a:pt x="106679" y="29210"/>
                </a:lnTo>
                <a:lnTo>
                  <a:pt x="106679" y="21589"/>
                </a:lnTo>
                <a:lnTo>
                  <a:pt x="137160" y="21589"/>
                </a:lnTo>
                <a:lnTo>
                  <a:pt x="137160" y="29210"/>
                </a:lnTo>
                <a:close/>
              </a:path>
              <a:path w="1029970" h="50164">
                <a:moveTo>
                  <a:pt x="190500" y="29210"/>
                </a:moveTo>
                <a:lnTo>
                  <a:pt x="160019" y="29210"/>
                </a:lnTo>
                <a:lnTo>
                  <a:pt x="160019" y="21589"/>
                </a:lnTo>
                <a:lnTo>
                  <a:pt x="190500" y="21589"/>
                </a:lnTo>
                <a:lnTo>
                  <a:pt x="190500" y="29210"/>
                </a:lnTo>
                <a:close/>
              </a:path>
              <a:path w="1029970" h="50164">
                <a:moveTo>
                  <a:pt x="243839" y="29210"/>
                </a:moveTo>
                <a:lnTo>
                  <a:pt x="213360" y="29210"/>
                </a:lnTo>
                <a:lnTo>
                  <a:pt x="213360" y="21589"/>
                </a:lnTo>
                <a:lnTo>
                  <a:pt x="243839" y="21589"/>
                </a:lnTo>
                <a:lnTo>
                  <a:pt x="243839" y="29210"/>
                </a:lnTo>
                <a:close/>
              </a:path>
              <a:path w="1029970" h="50164">
                <a:moveTo>
                  <a:pt x="297179" y="29210"/>
                </a:moveTo>
                <a:lnTo>
                  <a:pt x="266700" y="29210"/>
                </a:lnTo>
                <a:lnTo>
                  <a:pt x="266700" y="21589"/>
                </a:lnTo>
                <a:lnTo>
                  <a:pt x="297179" y="21589"/>
                </a:lnTo>
                <a:lnTo>
                  <a:pt x="297179" y="29210"/>
                </a:lnTo>
                <a:close/>
              </a:path>
              <a:path w="1029970" h="50164">
                <a:moveTo>
                  <a:pt x="350519" y="29210"/>
                </a:moveTo>
                <a:lnTo>
                  <a:pt x="320039" y="29210"/>
                </a:lnTo>
                <a:lnTo>
                  <a:pt x="320039" y="21589"/>
                </a:lnTo>
                <a:lnTo>
                  <a:pt x="350519" y="21589"/>
                </a:lnTo>
                <a:lnTo>
                  <a:pt x="350519" y="29210"/>
                </a:lnTo>
                <a:close/>
              </a:path>
              <a:path w="1029970" h="50164">
                <a:moveTo>
                  <a:pt x="403860" y="29210"/>
                </a:moveTo>
                <a:lnTo>
                  <a:pt x="373379" y="29210"/>
                </a:lnTo>
                <a:lnTo>
                  <a:pt x="373379" y="21589"/>
                </a:lnTo>
                <a:lnTo>
                  <a:pt x="403860" y="21589"/>
                </a:lnTo>
                <a:lnTo>
                  <a:pt x="403860" y="29210"/>
                </a:lnTo>
                <a:close/>
              </a:path>
              <a:path w="1029970" h="50164">
                <a:moveTo>
                  <a:pt x="457200" y="29210"/>
                </a:moveTo>
                <a:lnTo>
                  <a:pt x="426719" y="29210"/>
                </a:lnTo>
                <a:lnTo>
                  <a:pt x="426719" y="21589"/>
                </a:lnTo>
                <a:lnTo>
                  <a:pt x="457200" y="21589"/>
                </a:lnTo>
                <a:lnTo>
                  <a:pt x="457200" y="29210"/>
                </a:lnTo>
                <a:close/>
              </a:path>
              <a:path w="1029970" h="50164">
                <a:moveTo>
                  <a:pt x="510539" y="29210"/>
                </a:moveTo>
                <a:lnTo>
                  <a:pt x="480060" y="29210"/>
                </a:lnTo>
                <a:lnTo>
                  <a:pt x="480060" y="21589"/>
                </a:lnTo>
                <a:lnTo>
                  <a:pt x="510539" y="21589"/>
                </a:lnTo>
                <a:lnTo>
                  <a:pt x="510539" y="29210"/>
                </a:lnTo>
                <a:close/>
              </a:path>
              <a:path w="1029970" h="50164">
                <a:moveTo>
                  <a:pt x="563879" y="29210"/>
                </a:moveTo>
                <a:lnTo>
                  <a:pt x="533400" y="29210"/>
                </a:lnTo>
                <a:lnTo>
                  <a:pt x="533400" y="21589"/>
                </a:lnTo>
                <a:lnTo>
                  <a:pt x="563879" y="21589"/>
                </a:lnTo>
                <a:lnTo>
                  <a:pt x="563879" y="29210"/>
                </a:lnTo>
                <a:close/>
              </a:path>
              <a:path w="1029970" h="50164">
                <a:moveTo>
                  <a:pt x="617219" y="29210"/>
                </a:moveTo>
                <a:lnTo>
                  <a:pt x="586739" y="29210"/>
                </a:lnTo>
                <a:lnTo>
                  <a:pt x="586739" y="21589"/>
                </a:lnTo>
                <a:lnTo>
                  <a:pt x="617219" y="21589"/>
                </a:lnTo>
                <a:lnTo>
                  <a:pt x="617219" y="29210"/>
                </a:lnTo>
                <a:close/>
              </a:path>
              <a:path w="1029970" h="50164">
                <a:moveTo>
                  <a:pt x="670560" y="29210"/>
                </a:moveTo>
                <a:lnTo>
                  <a:pt x="640079" y="29210"/>
                </a:lnTo>
                <a:lnTo>
                  <a:pt x="640079" y="21589"/>
                </a:lnTo>
                <a:lnTo>
                  <a:pt x="670560" y="21589"/>
                </a:lnTo>
                <a:lnTo>
                  <a:pt x="670560" y="29210"/>
                </a:lnTo>
                <a:close/>
              </a:path>
              <a:path w="1029970" h="50164">
                <a:moveTo>
                  <a:pt x="723900" y="29210"/>
                </a:moveTo>
                <a:lnTo>
                  <a:pt x="693419" y="29210"/>
                </a:lnTo>
                <a:lnTo>
                  <a:pt x="693419" y="21589"/>
                </a:lnTo>
                <a:lnTo>
                  <a:pt x="723900" y="21589"/>
                </a:lnTo>
                <a:lnTo>
                  <a:pt x="723900" y="29210"/>
                </a:lnTo>
                <a:close/>
              </a:path>
              <a:path w="1029970" h="50164">
                <a:moveTo>
                  <a:pt x="777239" y="29210"/>
                </a:moveTo>
                <a:lnTo>
                  <a:pt x="746760" y="29210"/>
                </a:lnTo>
                <a:lnTo>
                  <a:pt x="746760" y="21589"/>
                </a:lnTo>
                <a:lnTo>
                  <a:pt x="777239" y="21589"/>
                </a:lnTo>
                <a:lnTo>
                  <a:pt x="777239" y="29210"/>
                </a:lnTo>
                <a:close/>
              </a:path>
              <a:path w="1029970" h="50164">
                <a:moveTo>
                  <a:pt x="830580" y="29210"/>
                </a:moveTo>
                <a:lnTo>
                  <a:pt x="800100" y="29210"/>
                </a:lnTo>
                <a:lnTo>
                  <a:pt x="800100" y="21589"/>
                </a:lnTo>
                <a:lnTo>
                  <a:pt x="830580" y="21589"/>
                </a:lnTo>
                <a:lnTo>
                  <a:pt x="830580" y="29210"/>
                </a:lnTo>
                <a:close/>
              </a:path>
              <a:path w="1029970" h="50164">
                <a:moveTo>
                  <a:pt x="883919" y="29210"/>
                </a:moveTo>
                <a:lnTo>
                  <a:pt x="853439" y="29210"/>
                </a:lnTo>
                <a:lnTo>
                  <a:pt x="853439" y="21589"/>
                </a:lnTo>
                <a:lnTo>
                  <a:pt x="883919" y="21589"/>
                </a:lnTo>
                <a:lnTo>
                  <a:pt x="883919" y="29210"/>
                </a:lnTo>
                <a:close/>
              </a:path>
              <a:path w="1029970" h="50164">
                <a:moveTo>
                  <a:pt x="937260" y="29210"/>
                </a:moveTo>
                <a:lnTo>
                  <a:pt x="906780" y="29210"/>
                </a:lnTo>
                <a:lnTo>
                  <a:pt x="906780" y="21589"/>
                </a:lnTo>
                <a:lnTo>
                  <a:pt x="937260" y="21589"/>
                </a:lnTo>
                <a:lnTo>
                  <a:pt x="937260" y="29210"/>
                </a:lnTo>
                <a:close/>
              </a:path>
            </a:pathLst>
          </a:custGeom>
          <a:solidFill>
            <a:srgbClr val="7E7E7E"/>
          </a:solidFill>
        </p:spPr>
        <p:txBody>
          <a:bodyPr wrap="square" lIns="0" tIns="0" rIns="0" bIns="0" rtlCol="0"/>
          <a:lstStyle/>
          <a:p>
            <a:endParaRPr/>
          </a:p>
        </p:txBody>
      </p:sp>
      <p:sp>
        <p:nvSpPr>
          <p:cNvPr id="20" name="object 20"/>
          <p:cNvSpPr txBox="1"/>
          <p:nvPr/>
        </p:nvSpPr>
        <p:spPr>
          <a:xfrm>
            <a:off x="6874509" y="3144978"/>
            <a:ext cx="3582035" cy="395605"/>
          </a:xfrm>
          <a:prstGeom prst="rect">
            <a:avLst/>
          </a:prstGeom>
        </p:spPr>
        <p:txBody>
          <a:bodyPr vert="horz" wrap="square" lIns="0" tIns="0" rIns="0" bIns="0" rtlCol="0">
            <a:spAutoFit/>
          </a:bodyPr>
          <a:lstStyle/>
          <a:p>
            <a:pPr marL="12700" marR="5080">
              <a:lnSpc>
                <a:spcPts val="1510"/>
              </a:lnSpc>
            </a:pPr>
            <a:r>
              <a:rPr sz="1400" dirty="0">
                <a:latin typeface="微软雅黑"/>
                <a:cs typeface="微软雅黑"/>
              </a:rPr>
              <a:t>新鲜、亲切、独特的个性化住宿体验才能收</a:t>
            </a:r>
            <a:r>
              <a:rPr sz="1400" spc="5" dirty="0">
                <a:latin typeface="微软雅黑"/>
                <a:cs typeface="微软雅黑"/>
              </a:rPr>
              <a:t>到</a:t>
            </a:r>
            <a:r>
              <a:rPr sz="1400" dirty="0">
                <a:latin typeface="微软雅黑"/>
                <a:cs typeface="微软雅黑"/>
              </a:rPr>
              <a:t> 市场的青睐</a:t>
            </a:r>
            <a:r>
              <a:rPr sz="1400" spc="5" dirty="0">
                <a:latin typeface="微软雅黑"/>
                <a:cs typeface="微软雅黑"/>
              </a:rPr>
              <a:t>。</a:t>
            </a:r>
            <a:endParaRPr sz="1400">
              <a:latin typeface="微软雅黑"/>
              <a:cs typeface="微软雅黑"/>
            </a:endParaRPr>
          </a:p>
        </p:txBody>
      </p:sp>
      <p:sp>
        <p:nvSpPr>
          <p:cNvPr id="21" name="object 21"/>
          <p:cNvSpPr/>
          <p:nvPr/>
        </p:nvSpPr>
        <p:spPr>
          <a:xfrm>
            <a:off x="5017008" y="5193817"/>
            <a:ext cx="577215" cy="577215"/>
          </a:xfrm>
          <a:custGeom>
            <a:avLst/>
            <a:gdLst/>
            <a:ahLst/>
            <a:cxnLst/>
            <a:rect l="l" t="t" r="r" b="b"/>
            <a:pathLst>
              <a:path w="577214" h="577214">
                <a:moveTo>
                  <a:pt x="288772" y="576783"/>
                </a:moveTo>
                <a:lnTo>
                  <a:pt x="242005" y="573008"/>
                </a:lnTo>
                <a:lnTo>
                  <a:pt x="197638" y="562077"/>
                </a:lnTo>
                <a:lnTo>
                  <a:pt x="156262" y="544582"/>
                </a:lnTo>
                <a:lnTo>
                  <a:pt x="118467" y="521114"/>
                </a:lnTo>
                <a:lnTo>
                  <a:pt x="84845" y="492266"/>
                </a:lnTo>
                <a:lnTo>
                  <a:pt x="55986" y="458628"/>
                </a:lnTo>
                <a:lnTo>
                  <a:pt x="32481" y="420791"/>
                </a:lnTo>
                <a:lnTo>
                  <a:pt x="14921" y="379349"/>
                </a:lnTo>
                <a:lnTo>
                  <a:pt x="3897" y="334891"/>
                </a:lnTo>
                <a:lnTo>
                  <a:pt x="0" y="288010"/>
                </a:lnTo>
                <a:lnTo>
                  <a:pt x="1020" y="264412"/>
                </a:lnTo>
                <a:lnTo>
                  <a:pt x="8555" y="218854"/>
                </a:lnTo>
                <a:lnTo>
                  <a:pt x="22921" y="175977"/>
                </a:lnTo>
                <a:lnTo>
                  <a:pt x="43527" y="136376"/>
                </a:lnTo>
                <a:lnTo>
                  <a:pt x="69783" y="100647"/>
                </a:lnTo>
                <a:lnTo>
                  <a:pt x="101098" y="69387"/>
                </a:lnTo>
                <a:lnTo>
                  <a:pt x="136880" y="43192"/>
                </a:lnTo>
                <a:lnTo>
                  <a:pt x="176539" y="22657"/>
                </a:lnTo>
                <a:lnTo>
                  <a:pt x="219485" y="8380"/>
                </a:lnTo>
                <a:lnTo>
                  <a:pt x="265126" y="955"/>
                </a:lnTo>
                <a:lnTo>
                  <a:pt x="288772" y="0"/>
                </a:lnTo>
                <a:lnTo>
                  <a:pt x="312418" y="956"/>
                </a:lnTo>
                <a:lnTo>
                  <a:pt x="358058" y="8381"/>
                </a:lnTo>
                <a:lnTo>
                  <a:pt x="400998" y="22663"/>
                </a:lnTo>
                <a:lnTo>
                  <a:pt x="440645" y="43208"/>
                </a:lnTo>
                <a:lnTo>
                  <a:pt x="476405" y="69422"/>
                </a:lnTo>
                <a:lnTo>
                  <a:pt x="507685" y="100710"/>
                </a:lnTo>
                <a:lnTo>
                  <a:pt x="533891" y="136480"/>
                </a:lnTo>
                <a:lnTo>
                  <a:pt x="554430" y="176138"/>
                </a:lnTo>
                <a:lnTo>
                  <a:pt x="568708" y="219088"/>
                </a:lnTo>
                <a:lnTo>
                  <a:pt x="576132" y="264739"/>
                </a:lnTo>
                <a:lnTo>
                  <a:pt x="577088" y="288391"/>
                </a:lnTo>
                <a:lnTo>
                  <a:pt x="576132" y="312043"/>
                </a:lnTo>
                <a:lnTo>
                  <a:pt x="568708" y="357694"/>
                </a:lnTo>
                <a:lnTo>
                  <a:pt x="554430" y="400645"/>
                </a:lnTo>
                <a:lnTo>
                  <a:pt x="533891" y="440302"/>
                </a:lnTo>
                <a:lnTo>
                  <a:pt x="507685" y="476072"/>
                </a:lnTo>
                <a:lnTo>
                  <a:pt x="476405" y="507360"/>
                </a:lnTo>
                <a:lnTo>
                  <a:pt x="440645" y="533574"/>
                </a:lnTo>
                <a:lnTo>
                  <a:pt x="400998" y="554119"/>
                </a:lnTo>
                <a:lnTo>
                  <a:pt x="358058" y="568401"/>
                </a:lnTo>
                <a:lnTo>
                  <a:pt x="312418" y="575827"/>
                </a:lnTo>
                <a:lnTo>
                  <a:pt x="288772" y="576783"/>
                </a:lnTo>
                <a:close/>
              </a:path>
            </a:pathLst>
          </a:custGeom>
          <a:solidFill>
            <a:srgbClr val="C00000"/>
          </a:solidFill>
        </p:spPr>
        <p:txBody>
          <a:bodyPr wrap="square" lIns="0" tIns="0" rIns="0" bIns="0" rtlCol="0"/>
          <a:lstStyle/>
          <a:p>
            <a:endParaRPr/>
          </a:p>
        </p:txBody>
      </p:sp>
      <p:sp>
        <p:nvSpPr>
          <p:cNvPr id="22" name="object 22"/>
          <p:cNvSpPr/>
          <p:nvPr/>
        </p:nvSpPr>
        <p:spPr>
          <a:xfrm>
            <a:off x="5691759" y="5456097"/>
            <a:ext cx="1029969" cy="50165"/>
          </a:xfrm>
          <a:custGeom>
            <a:avLst/>
            <a:gdLst/>
            <a:ahLst/>
            <a:cxnLst/>
            <a:rect l="l" t="t" r="r" b="b"/>
            <a:pathLst>
              <a:path w="1029970" h="50164">
                <a:moveTo>
                  <a:pt x="1014199" y="49710"/>
                </a:moveTo>
                <a:lnTo>
                  <a:pt x="997706" y="47548"/>
                </a:lnTo>
                <a:lnTo>
                  <a:pt x="986866" y="40171"/>
                </a:lnTo>
                <a:lnTo>
                  <a:pt x="981935" y="29205"/>
                </a:lnTo>
                <a:lnTo>
                  <a:pt x="985067" y="13977"/>
                </a:lnTo>
                <a:lnTo>
                  <a:pt x="993777" y="3903"/>
                </a:lnTo>
                <a:lnTo>
                  <a:pt x="1006188" y="14"/>
                </a:lnTo>
                <a:lnTo>
                  <a:pt x="1007046" y="0"/>
                </a:lnTo>
                <a:lnTo>
                  <a:pt x="1020541" y="3881"/>
                </a:lnTo>
                <a:lnTo>
                  <a:pt x="1029737" y="13979"/>
                </a:lnTo>
                <a:lnTo>
                  <a:pt x="1029433" y="21590"/>
                </a:lnTo>
                <a:lnTo>
                  <a:pt x="990599" y="21590"/>
                </a:lnTo>
                <a:lnTo>
                  <a:pt x="990599" y="29210"/>
                </a:lnTo>
                <a:lnTo>
                  <a:pt x="1029128" y="29210"/>
                </a:lnTo>
                <a:lnTo>
                  <a:pt x="1029024" y="31794"/>
                </a:lnTo>
                <a:lnTo>
                  <a:pt x="1023373" y="43592"/>
                </a:lnTo>
                <a:lnTo>
                  <a:pt x="1014199" y="49710"/>
                </a:lnTo>
                <a:close/>
              </a:path>
              <a:path w="1029970" h="50164">
                <a:moveTo>
                  <a:pt x="981937" y="29210"/>
                </a:moveTo>
                <a:lnTo>
                  <a:pt x="960119" y="29210"/>
                </a:lnTo>
                <a:lnTo>
                  <a:pt x="960119" y="21590"/>
                </a:lnTo>
                <a:lnTo>
                  <a:pt x="983501" y="21590"/>
                </a:lnTo>
                <a:lnTo>
                  <a:pt x="981937" y="29210"/>
                </a:lnTo>
                <a:close/>
              </a:path>
              <a:path w="1029970" h="50164">
                <a:moveTo>
                  <a:pt x="1029128" y="29210"/>
                </a:moveTo>
                <a:lnTo>
                  <a:pt x="990599" y="29210"/>
                </a:lnTo>
                <a:lnTo>
                  <a:pt x="990599" y="21590"/>
                </a:lnTo>
                <a:lnTo>
                  <a:pt x="1029433" y="21590"/>
                </a:lnTo>
                <a:lnTo>
                  <a:pt x="1029128" y="29210"/>
                </a:lnTo>
                <a:close/>
              </a:path>
              <a:path w="1029970" h="50164">
                <a:moveTo>
                  <a:pt x="30479" y="29210"/>
                </a:moveTo>
                <a:lnTo>
                  <a:pt x="0" y="29210"/>
                </a:lnTo>
                <a:lnTo>
                  <a:pt x="0" y="21590"/>
                </a:lnTo>
                <a:lnTo>
                  <a:pt x="30479" y="21590"/>
                </a:lnTo>
                <a:lnTo>
                  <a:pt x="30479" y="29210"/>
                </a:lnTo>
                <a:close/>
              </a:path>
              <a:path w="1029970" h="50164">
                <a:moveTo>
                  <a:pt x="83819" y="29210"/>
                </a:moveTo>
                <a:lnTo>
                  <a:pt x="53339" y="29210"/>
                </a:lnTo>
                <a:lnTo>
                  <a:pt x="53339" y="21590"/>
                </a:lnTo>
                <a:lnTo>
                  <a:pt x="83819" y="21590"/>
                </a:lnTo>
                <a:lnTo>
                  <a:pt x="83819" y="29210"/>
                </a:lnTo>
                <a:close/>
              </a:path>
              <a:path w="1029970" h="50164">
                <a:moveTo>
                  <a:pt x="137160" y="29210"/>
                </a:moveTo>
                <a:lnTo>
                  <a:pt x="106679" y="29210"/>
                </a:lnTo>
                <a:lnTo>
                  <a:pt x="106679" y="21590"/>
                </a:lnTo>
                <a:lnTo>
                  <a:pt x="137160" y="21590"/>
                </a:lnTo>
                <a:lnTo>
                  <a:pt x="137160" y="29210"/>
                </a:lnTo>
                <a:close/>
              </a:path>
              <a:path w="1029970" h="50164">
                <a:moveTo>
                  <a:pt x="190500" y="29210"/>
                </a:moveTo>
                <a:lnTo>
                  <a:pt x="160019" y="29210"/>
                </a:lnTo>
                <a:lnTo>
                  <a:pt x="160019" y="21590"/>
                </a:lnTo>
                <a:lnTo>
                  <a:pt x="190500" y="21590"/>
                </a:lnTo>
                <a:lnTo>
                  <a:pt x="190500" y="29210"/>
                </a:lnTo>
                <a:close/>
              </a:path>
              <a:path w="1029970" h="50164">
                <a:moveTo>
                  <a:pt x="243839" y="29210"/>
                </a:moveTo>
                <a:lnTo>
                  <a:pt x="213360" y="29210"/>
                </a:lnTo>
                <a:lnTo>
                  <a:pt x="213360" y="21590"/>
                </a:lnTo>
                <a:lnTo>
                  <a:pt x="243839" y="21590"/>
                </a:lnTo>
                <a:lnTo>
                  <a:pt x="243839" y="29210"/>
                </a:lnTo>
                <a:close/>
              </a:path>
              <a:path w="1029970" h="50164">
                <a:moveTo>
                  <a:pt x="297179" y="29210"/>
                </a:moveTo>
                <a:lnTo>
                  <a:pt x="266700" y="29210"/>
                </a:lnTo>
                <a:lnTo>
                  <a:pt x="266700" y="21590"/>
                </a:lnTo>
                <a:lnTo>
                  <a:pt x="297179" y="21590"/>
                </a:lnTo>
                <a:lnTo>
                  <a:pt x="297179" y="29210"/>
                </a:lnTo>
                <a:close/>
              </a:path>
              <a:path w="1029970" h="50164">
                <a:moveTo>
                  <a:pt x="350519" y="29210"/>
                </a:moveTo>
                <a:lnTo>
                  <a:pt x="320039" y="29210"/>
                </a:lnTo>
                <a:lnTo>
                  <a:pt x="320039" y="21590"/>
                </a:lnTo>
                <a:lnTo>
                  <a:pt x="350519" y="21590"/>
                </a:lnTo>
                <a:lnTo>
                  <a:pt x="350519" y="29210"/>
                </a:lnTo>
                <a:close/>
              </a:path>
              <a:path w="1029970" h="50164">
                <a:moveTo>
                  <a:pt x="403860" y="29210"/>
                </a:moveTo>
                <a:lnTo>
                  <a:pt x="373379" y="29210"/>
                </a:lnTo>
                <a:lnTo>
                  <a:pt x="373379" y="21590"/>
                </a:lnTo>
                <a:lnTo>
                  <a:pt x="403860" y="21590"/>
                </a:lnTo>
                <a:lnTo>
                  <a:pt x="403860" y="29210"/>
                </a:lnTo>
                <a:close/>
              </a:path>
              <a:path w="1029970" h="50164">
                <a:moveTo>
                  <a:pt x="457200" y="29210"/>
                </a:moveTo>
                <a:lnTo>
                  <a:pt x="426719" y="29210"/>
                </a:lnTo>
                <a:lnTo>
                  <a:pt x="426719" y="21590"/>
                </a:lnTo>
                <a:lnTo>
                  <a:pt x="457200" y="21590"/>
                </a:lnTo>
                <a:lnTo>
                  <a:pt x="457200" y="29210"/>
                </a:lnTo>
                <a:close/>
              </a:path>
              <a:path w="1029970" h="50164">
                <a:moveTo>
                  <a:pt x="510539" y="29210"/>
                </a:moveTo>
                <a:lnTo>
                  <a:pt x="480060" y="29210"/>
                </a:lnTo>
                <a:lnTo>
                  <a:pt x="480060" y="21590"/>
                </a:lnTo>
                <a:lnTo>
                  <a:pt x="510539" y="21590"/>
                </a:lnTo>
                <a:lnTo>
                  <a:pt x="510539" y="29210"/>
                </a:lnTo>
                <a:close/>
              </a:path>
              <a:path w="1029970" h="50164">
                <a:moveTo>
                  <a:pt x="563879" y="29210"/>
                </a:moveTo>
                <a:lnTo>
                  <a:pt x="533400" y="29210"/>
                </a:lnTo>
                <a:lnTo>
                  <a:pt x="533400" y="21590"/>
                </a:lnTo>
                <a:lnTo>
                  <a:pt x="563879" y="21590"/>
                </a:lnTo>
                <a:lnTo>
                  <a:pt x="563879" y="29210"/>
                </a:lnTo>
                <a:close/>
              </a:path>
              <a:path w="1029970" h="50164">
                <a:moveTo>
                  <a:pt x="617219" y="29210"/>
                </a:moveTo>
                <a:lnTo>
                  <a:pt x="586739" y="29210"/>
                </a:lnTo>
                <a:lnTo>
                  <a:pt x="586739" y="21590"/>
                </a:lnTo>
                <a:lnTo>
                  <a:pt x="617219" y="21590"/>
                </a:lnTo>
                <a:lnTo>
                  <a:pt x="617219" y="29210"/>
                </a:lnTo>
                <a:close/>
              </a:path>
              <a:path w="1029970" h="50164">
                <a:moveTo>
                  <a:pt x="670560" y="29210"/>
                </a:moveTo>
                <a:lnTo>
                  <a:pt x="640079" y="29210"/>
                </a:lnTo>
                <a:lnTo>
                  <a:pt x="640079" y="21590"/>
                </a:lnTo>
                <a:lnTo>
                  <a:pt x="670560" y="21590"/>
                </a:lnTo>
                <a:lnTo>
                  <a:pt x="670560" y="29210"/>
                </a:lnTo>
                <a:close/>
              </a:path>
              <a:path w="1029970" h="50164">
                <a:moveTo>
                  <a:pt x="723900" y="29210"/>
                </a:moveTo>
                <a:lnTo>
                  <a:pt x="693419" y="29210"/>
                </a:lnTo>
                <a:lnTo>
                  <a:pt x="693419" y="21590"/>
                </a:lnTo>
                <a:lnTo>
                  <a:pt x="723900" y="21590"/>
                </a:lnTo>
                <a:lnTo>
                  <a:pt x="723900" y="29210"/>
                </a:lnTo>
                <a:close/>
              </a:path>
              <a:path w="1029970" h="50164">
                <a:moveTo>
                  <a:pt x="777239" y="29210"/>
                </a:moveTo>
                <a:lnTo>
                  <a:pt x="746760" y="29210"/>
                </a:lnTo>
                <a:lnTo>
                  <a:pt x="746760" y="21590"/>
                </a:lnTo>
                <a:lnTo>
                  <a:pt x="777239" y="21590"/>
                </a:lnTo>
                <a:lnTo>
                  <a:pt x="777239" y="29210"/>
                </a:lnTo>
                <a:close/>
              </a:path>
              <a:path w="1029970" h="50164">
                <a:moveTo>
                  <a:pt x="830580" y="29210"/>
                </a:moveTo>
                <a:lnTo>
                  <a:pt x="800100" y="29210"/>
                </a:lnTo>
                <a:lnTo>
                  <a:pt x="800100" y="21590"/>
                </a:lnTo>
                <a:lnTo>
                  <a:pt x="830580" y="21590"/>
                </a:lnTo>
                <a:lnTo>
                  <a:pt x="830580" y="29210"/>
                </a:lnTo>
                <a:close/>
              </a:path>
              <a:path w="1029970" h="50164">
                <a:moveTo>
                  <a:pt x="883919" y="29210"/>
                </a:moveTo>
                <a:lnTo>
                  <a:pt x="853439" y="29210"/>
                </a:lnTo>
                <a:lnTo>
                  <a:pt x="853439" y="21590"/>
                </a:lnTo>
                <a:lnTo>
                  <a:pt x="883919" y="21590"/>
                </a:lnTo>
                <a:lnTo>
                  <a:pt x="883919" y="29210"/>
                </a:lnTo>
                <a:close/>
              </a:path>
              <a:path w="1029970" h="50164">
                <a:moveTo>
                  <a:pt x="937260" y="29210"/>
                </a:moveTo>
                <a:lnTo>
                  <a:pt x="906780" y="29210"/>
                </a:lnTo>
                <a:lnTo>
                  <a:pt x="906780" y="21590"/>
                </a:lnTo>
                <a:lnTo>
                  <a:pt x="937260" y="21590"/>
                </a:lnTo>
                <a:lnTo>
                  <a:pt x="937260" y="29210"/>
                </a:lnTo>
                <a:close/>
              </a:path>
            </a:pathLst>
          </a:custGeom>
          <a:solidFill>
            <a:srgbClr val="7E7E7E"/>
          </a:solidFill>
        </p:spPr>
        <p:txBody>
          <a:bodyPr wrap="square" lIns="0" tIns="0" rIns="0" bIns="0" rtlCol="0"/>
          <a:lstStyle/>
          <a:p>
            <a:endParaRPr/>
          </a:p>
        </p:txBody>
      </p:sp>
      <p:sp>
        <p:nvSpPr>
          <p:cNvPr id="23" name="object 23"/>
          <p:cNvSpPr txBox="1"/>
          <p:nvPr/>
        </p:nvSpPr>
        <p:spPr>
          <a:xfrm>
            <a:off x="6874509" y="3720288"/>
            <a:ext cx="3582035" cy="1379220"/>
          </a:xfrm>
          <a:prstGeom prst="rect">
            <a:avLst/>
          </a:prstGeom>
        </p:spPr>
        <p:txBody>
          <a:bodyPr vert="horz" wrap="square" lIns="0" tIns="0" rIns="0" bIns="0" rtlCol="0">
            <a:spAutoFit/>
          </a:bodyPr>
          <a:lstStyle/>
          <a:p>
            <a:pPr marL="12700" marR="5080" algn="just">
              <a:lnSpc>
                <a:spcPts val="1510"/>
              </a:lnSpc>
            </a:pPr>
            <a:r>
              <a:rPr sz="1400" dirty="0">
                <a:latin typeface="微软雅黑"/>
                <a:cs typeface="微软雅黑"/>
              </a:rPr>
              <a:t>目前，国内专门以亲子、养老为主题的民宿</a:t>
            </a:r>
            <a:r>
              <a:rPr sz="1400" spc="5" dirty="0">
                <a:latin typeface="微软雅黑"/>
                <a:cs typeface="微软雅黑"/>
              </a:rPr>
              <a:t>还</a:t>
            </a:r>
            <a:r>
              <a:rPr sz="1400" dirty="0">
                <a:latin typeface="微软雅黑"/>
                <a:cs typeface="微软雅黑"/>
              </a:rPr>
              <a:t> 不多，针对市面上以成年游客或者家长为主</a:t>
            </a:r>
            <a:r>
              <a:rPr sz="1400" spc="5" dirty="0">
                <a:latin typeface="微软雅黑"/>
                <a:cs typeface="微软雅黑"/>
              </a:rPr>
              <a:t>要</a:t>
            </a:r>
            <a:r>
              <a:rPr sz="1400" dirty="0">
                <a:latin typeface="微软雅黑"/>
                <a:cs typeface="微软雅黑"/>
              </a:rPr>
              <a:t> 考虑对象的文旅。许多小镇和当地民宿并未</a:t>
            </a:r>
            <a:r>
              <a:rPr sz="1400" spc="5" dirty="0">
                <a:latin typeface="微软雅黑"/>
                <a:cs typeface="微软雅黑"/>
              </a:rPr>
              <a:t>形</a:t>
            </a:r>
            <a:r>
              <a:rPr sz="1400" dirty="0">
                <a:latin typeface="微软雅黑"/>
                <a:cs typeface="微软雅黑"/>
              </a:rPr>
              <a:t> 成特有的品牌，利用我们公司成熟的两层家</a:t>
            </a:r>
            <a:r>
              <a:rPr sz="1400" spc="5" dirty="0">
                <a:latin typeface="微软雅黑"/>
                <a:cs typeface="微软雅黑"/>
              </a:rPr>
              <a:t>庭</a:t>
            </a:r>
            <a:r>
              <a:rPr sz="1400" dirty="0">
                <a:latin typeface="微软雅黑"/>
                <a:cs typeface="微软雅黑"/>
              </a:rPr>
              <a:t> 户型房以面对满足日益增长的高端家庭自驾</a:t>
            </a:r>
            <a:r>
              <a:rPr sz="1400" spc="5" dirty="0">
                <a:latin typeface="微软雅黑"/>
                <a:cs typeface="微软雅黑"/>
              </a:rPr>
              <a:t>游</a:t>
            </a:r>
            <a:r>
              <a:rPr sz="1400" dirty="0">
                <a:latin typeface="微软雅黑"/>
                <a:cs typeface="微软雅黑"/>
              </a:rPr>
              <a:t> 或自助游游客的需</a:t>
            </a:r>
            <a:r>
              <a:rPr sz="1400" spc="5" dirty="0">
                <a:latin typeface="微软雅黑"/>
                <a:cs typeface="微软雅黑"/>
              </a:rPr>
              <a:t>求</a:t>
            </a:r>
            <a:endParaRPr sz="1400">
              <a:latin typeface="微软雅黑"/>
              <a:cs typeface="微软雅黑"/>
            </a:endParaRPr>
          </a:p>
          <a:p>
            <a:pPr marL="12700" algn="just">
              <a:lnSpc>
                <a:spcPct val="100000"/>
              </a:lnSpc>
            </a:pPr>
            <a:r>
              <a:rPr sz="1400" dirty="0">
                <a:latin typeface="微软雅黑"/>
                <a:cs typeface="微软雅黑"/>
              </a:rPr>
              <a:t>补齐环保“短板</a:t>
            </a:r>
            <a:r>
              <a:rPr sz="1400" spc="5" dirty="0">
                <a:latin typeface="微软雅黑"/>
                <a:cs typeface="微软雅黑"/>
              </a:rPr>
              <a:t>”</a:t>
            </a:r>
            <a:endParaRPr sz="1400">
              <a:latin typeface="微软雅黑"/>
              <a:cs typeface="微软雅黑"/>
            </a:endParaRPr>
          </a:p>
        </p:txBody>
      </p:sp>
      <p:sp>
        <p:nvSpPr>
          <p:cNvPr id="24" name="object 24"/>
          <p:cNvSpPr txBox="1"/>
          <p:nvPr/>
        </p:nvSpPr>
        <p:spPr>
          <a:xfrm>
            <a:off x="5229542" y="5364192"/>
            <a:ext cx="153035"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Arial"/>
                <a:cs typeface="Arial"/>
              </a:rPr>
              <a:t>3</a:t>
            </a:r>
            <a:endParaRPr sz="1800">
              <a:latin typeface="Arial"/>
              <a:cs typeface="Arial"/>
            </a:endParaRPr>
          </a:p>
        </p:txBody>
      </p:sp>
      <p:sp>
        <p:nvSpPr>
          <p:cNvPr id="25" name="object 25"/>
          <p:cNvSpPr txBox="1"/>
          <p:nvPr/>
        </p:nvSpPr>
        <p:spPr>
          <a:xfrm>
            <a:off x="6874509" y="5322393"/>
            <a:ext cx="3624579" cy="1057275"/>
          </a:xfrm>
          <a:prstGeom prst="rect">
            <a:avLst/>
          </a:prstGeom>
        </p:spPr>
        <p:txBody>
          <a:bodyPr vert="horz" wrap="square" lIns="0" tIns="0" rIns="0" bIns="0" rtlCol="0">
            <a:spAutoFit/>
          </a:bodyPr>
          <a:lstStyle/>
          <a:p>
            <a:pPr marL="12700" marR="5080" algn="just">
              <a:lnSpc>
                <a:spcPct val="100000"/>
              </a:lnSpc>
            </a:pPr>
            <a:r>
              <a:rPr sz="1400" dirty="0">
                <a:latin typeface="微软雅黑"/>
                <a:cs typeface="微软雅黑"/>
              </a:rPr>
              <a:t>环保是特色小镇基础，特色小镇以环保为先</a:t>
            </a:r>
            <a:r>
              <a:rPr sz="1400" spc="5" dirty="0">
                <a:latin typeface="微软雅黑"/>
                <a:cs typeface="微软雅黑"/>
              </a:rPr>
              <a:t>决</a:t>
            </a:r>
            <a:r>
              <a:rPr sz="1400" dirty="0">
                <a:latin typeface="微软雅黑"/>
                <a:cs typeface="微软雅黑"/>
              </a:rPr>
              <a:t> 条件，因此可以成为我们公司企业涉足特色</a:t>
            </a:r>
            <a:r>
              <a:rPr sz="1400" spc="5" dirty="0">
                <a:latin typeface="微软雅黑"/>
                <a:cs typeface="微软雅黑"/>
              </a:rPr>
              <a:t>小</a:t>
            </a:r>
            <a:r>
              <a:rPr sz="1400" dirty="0">
                <a:latin typeface="微软雅黑"/>
                <a:cs typeface="微软雅黑"/>
              </a:rPr>
              <a:t> 镇建设的切入点。主打梨园木的技术和优势</a:t>
            </a:r>
            <a:r>
              <a:rPr sz="1400" spc="5" dirty="0">
                <a:latin typeface="微软雅黑"/>
                <a:cs typeface="微软雅黑"/>
              </a:rPr>
              <a:t>加</a:t>
            </a:r>
            <a:r>
              <a:rPr sz="1400" dirty="0">
                <a:latin typeface="微软雅黑"/>
                <a:cs typeface="微软雅黑"/>
              </a:rPr>
              <a:t> 上绿色环保的施工和建筑</a:t>
            </a:r>
            <a:r>
              <a:rPr sz="1400" spc="-10" dirty="0">
                <a:latin typeface="微软雅黑"/>
                <a:cs typeface="微软雅黑"/>
              </a:rPr>
              <a:t>,</a:t>
            </a:r>
            <a:r>
              <a:rPr sz="1400" dirty="0">
                <a:latin typeface="微软雅黑"/>
                <a:cs typeface="微软雅黑"/>
              </a:rPr>
              <a:t>寻找既要美观特色</a:t>
            </a:r>
            <a:r>
              <a:rPr sz="1400" spc="5" dirty="0">
                <a:latin typeface="微软雅黑"/>
                <a:cs typeface="微软雅黑"/>
              </a:rPr>
              <a:t>又</a:t>
            </a:r>
            <a:r>
              <a:rPr sz="1400" dirty="0">
                <a:latin typeface="微软雅黑"/>
                <a:cs typeface="微软雅黑"/>
              </a:rPr>
              <a:t> 要绿色环保环境的文旅地</a:t>
            </a:r>
            <a:r>
              <a:rPr sz="1400" spc="5" dirty="0">
                <a:latin typeface="微软雅黑"/>
                <a:cs typeface="微软雅黑"/>
              </a:rPr>
              <a:t>产</a:t>
            </a:r>
            <a:endParaRPr sz="1400">
              <a:latin typeface="微软雅黑"/>
              <a:cs typeface="微软雅黑"/>
            </a:endParaRPr>
          </a:p>
        </p:txBody>
      </p:sp>
      <p:sp>
        <p:nvSpPr>
          <p:cNvPr id="35" name="object 35"/>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36" name="object 36"/>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22</a:t>
            </a:r>
            <a:endParaRPr sz="1800">
              <a:latin typeface="微软雅黑"/>
              <a:cs typeface="微软雅黑"/>
            </a:endParaRPr>
          </a:p>
        </p:txBody>
      </p:sp>
      <p:sp>
        <p:nvSpPr>
          <p:cNvPr id="38"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39"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商业模式</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1776983" y="2168651"/>
            <a:ext cx="576580" cy="360045"/>
          </a:xfrm>
          <a:custGeom>
            <a:avLst/>
            <a:gdLst/>
            <a:ahLst/>
            <a:cxnLst/>
            <a:rect l="l" t="t" r="r" b="b"/>
            <a:pathLst>
              <a:path w="576580" h="360044">
                <a:moveTo>
                  <a:pt x="288036" y="359664"/>
                </a:moveTo>
                <a:lnTo>
                  <a:pt x="0" y="179831"/>
                </a:lnTo>
                <a:lnTo>
                  <a:pt x="0" y="0"/>
                </a:lnTo>
                <a:lnTo>
                  <a:pt x="288036" y="179831"/>
                </a:lnTo>
                <a:lnTo>
                  <a:pt x="576072" y="179831"/>
                </a:lnTo>
                <a:lnTo>
                  <a:pt x="288036" y="359664"/>
                </a:lnTo>
                <a:close/>
              </a:path>
              <a:path w="576580" h="360044">
                <a:moveTo>
                  <a:pt x="576072" y="179831"/>
                </a:moveTo>
                <a:lnTo>
                  <a:pt x="288036" y="179831"/>
                </a:lnTo>
                <a:lnTo>
                  <a:pt x="576072" y="0"/>
                </a:lnTo>
                <a:lnTo>
                  <a:pt x="576072" y="179831"/>
                </a:lnTo>
                <a:close/>
              </a:path>
            </a:pathLst>
          </a:custGeom>
          <a:solidFill>
            <a:srgbClr val="C00000"/>
          </a:solidFill>
        </p:spPr>
        <p:txBody>
          <a:bodyPr wrap="square" lIns="0" tIns="0" rIns="0" bIns="0" rtlCol="0"/>
          <a:lstStyle/>
          <a:p>
            <a:endParaRPr/>
          </a:p>
        </p:txBody>
      </p:sp>
      <p:sp>
        <p:nvSpPr>
          <p:cNvPr id="9" name="object 9"/>
          <p:cNvSpPr/>
          <p:nvPr/>
        </p:nvSpPr>
        <p:spPr>
          <a:xfrm>
            <a:off x="2027199" y="2598813"/>
            <a:ext cx="3712845" cy="76200"/>
          </a:xfrm>
          <a:custGeom>
            <a:avLst/>
            <a:gdLst/>
            <a:ahLst/>
            <a:cxnLst/>
            <a:rect l="l" t="t" r="r" b="b"/>
            <a:pathLst>
              <a:path w="3712845" h="76200">
                <a:moveTo>
                  <a:pt x="37934" y="76200"/>
                </a:moveTo>
                <a:lnTo>
                  <a:pt x="23895" y="73528"/>
                </a:lnTo>
                <a:lnTo>
                  <a:pt x="12206" y="66198"/>
                </a:lnTo>
                <a:lnTo>
                  <a:pt x="3898" y="55236"/>
                </a:lnTo>
                <a:lnTo>
                  <a:pt x="0" y="41668"/>
                </a:lnTo>
                <a:lnTo>
                  <a:pt x="2344" y="26343"/>
                </a:lnTo>
                <a:lnTo>
                  <a:pt x="8998" y="13946"/>
                </a:lnTo>
                <a:lnTo>
                  <a:pt x="19062" y="5125"/>
                </a:lnTo>
                <a:lnTo>
                  <a:pt x="31634" y="522"/>
                </a:lnTo>
                <a:lnTo>
                  <a:pt x="47832" y="2503"/>
                </a:lnTo>
                <a:lnTo>
                  <a:pt x="60747" y="8577"/>
                </a:lnTo>
                <a:lnTo>
                  <a:pt x="69970" y="17924"/>
                </a:lnTo>
                <a:lnTo>
                  <a:pt x="75095" y="29724"/>
                </a:lnTo>
                <a:lnTo>
                  <a:pt x="74741" y="33337"/>
                </a:lnTo>
                <a:lnTo>
                  <a:pt x="37934" y="33337"/>
                </a:lnTo>
                <a:lnTo>
                  <a:pt x="37934" y="42862"/>
                </a:lnTo>
                <a:lnTo>
                  <a:pt x="73808" y="42862"/>
                </a:lnTo>
                <a:lnTo>
                  <a:pt x="73449" y="46524"/>
                </a:lnTo>
                <a:lnTo>
                  <a:pt x="67847" y="59819"/>
                </a:lnTo>
                <a:lnTo>
                  <a:pt x="59057" y="69350"/>
                </a:lnTo>
                <a:lnTo>
                  <a:pt x="47849" y="74859"/>
                </a:lnTo>
                <a:lnTo>
                  <a:pt x="37934" y="76200"/>
                </a:lnTo>
                <a:close/>
              </a:path>
              <a:path w="3712845" h="76200">
                <a:moveTo>
                  <a:pt x="66509" y="42862"/>
                </a:moveTo>
                <a:lnTo>
                  <a:pt x="37934" y="42862"/>
                </a:lnTo>
                <a:lnTo>
                  <a:pt x="37934" y="33337"/>
                </a:lnTo>
                <a:lnTo>
                  <a:pt x="66509" y="33337"/>
                </a:lnTo>
                <a:lnTo>
                  <a:pt x="66509" y="42862"/>
                </a:lnTo>
                <a:close/>
              </a:path>
              <a:path w="3712845" h="76200">
                <a:moveTo>
                  <a:pt x="73808" y="42862"/>
                </a:moveTo>
                <a:lnTo>
                  <a:pt x="66509" y="42862"/>
                </a:lnTo>
                <a:lnTo>
                  <a:pt x="66509" y="33337"/>
                </a:lnTo>
                <a:lnTo>
                  <a:pt x="74741" y="33337"/>
                </a:lnTo>
                <a:lnTo>
                  <a:pt x="73808" y="42862"/>
                </a:lnTo>
                <a:close/>
              </a:path>
              <a:path w="3712845" h="76200">
                <a:moveTo>
                  <a:pt x="3680642" y="75677"/>
                </a:moveTo>
                <a:lnTo>
                  <a:pt x="3664448" y="73696"/>
                </a:lnTo>
                <a:lnTo>
                  <a:pt x="3651533" y="67623"/>
                </a:lnTo>
                <a:lnTo>
                  <a:pt x="3642306" y="58277"/>
                </a:lnTo>
                <a:lnTo>
                  <a:pt x="3637179" y="46477"/>
                </a:lnTo>
                <a:lnTo>
                  <a:pt x="3638825" y="29677"/>
                </a:lnTo>
                <a:lnTo>
                  <a:pt x="3644429" y="16382"/>
                </a:lnTo>
                <a:lnTo>
                  <a:pt x="3653220" y="6850"/>
                </a:lnTo>
                <a:lnTo>
                  <a:pt x="3664426" y="1340"/>
                </a:lnTo>
                <a:lnTo>
                  <a:pt x="3674338" y="0"/>
                </a:lnTo>
                <a:lnTo>
                  <a:pt x="3688383" y="2671"/>
                </a:lnTo>
                <a:lnTo>
                  <a:pt x="3700071" y="10001"/>
                </a:lnTo>
                <a:lnTo>
                  <a:pt x="3708377" y="20963"/>
                </a:lnTo>
                <a:lnTo>
                  <a:pt x="3711930" y="33337"/>
                </a:lnTo>
                <a:lnTo>
                  <a:pt x="3647909" y="33337"/>
                </a:lnTo>
                <a:lnTo>
                  <a:pt x="3647909" y="42862"/>
                </a:lnTo>
                <a:lnTo>
                  <a:pt x="3711000" y="42862"/>
                </a:lnTo>
                <a:lnTo>
                  <a:pt x="3709930" y="49857"/>
                </a:lnTo>
                <a:lnTo>
                  <a:pt x="3703279" y="62253"/>
                </a:lnTo>
                <a:lnTo>
                  <a:pt x="3693217" y="71074"/>
                </a:lnTo>
                <a:lnTo>
                  <a:pt x="3680642" y="75677"/>
                </a:lnTo>
                <a:close/>
              </a:path>
              <a:path w="3712845" h="76200">
                <a:moveTo>
                  <a:pt x="3637533" y="42862"/>
                </a:moveTo>
                <a:lnTo>
                  <a:pt x="3619334" y="42862"/>
                </a:lnTo>
                <a:lnTo>
                  <a:pt x="3619334" y="33337"/>
                </a:lnTo>
                <a:lnTo>
                  <a:pt x="3638466" y="33337"/>
                </a:lnTo>
                <a:lnTo>
                  <a:pt x="3637533" y="42862"/>
                </a:lnTo>
                <a:close/>
              </a:path>
              <a:path w="3712845" h="76200">
                <a:moveTo>
                  <a:pt x="3657434" y="42862"/>
                </a:moveTo>
                <a:lnTo>
                  <a:pt x="3647909" y="42862"/>
                </a:lnTo>
                <a:lnTo>
                  <a:pt x="3647909" y="33337"/>
                </a:lnTo>
                <a:lnTo>
                  <a:pt x="3657434" y="33337"/>
                </a:lnTo>
                <a:lnTo>
                  <a:pt x="3657434" y="42862"/>
                </a:lnTo>
                <a:close/>
              </a:path>
              <a:path w="3712845" h="76200">
                <a:moveTo>
                  <a:pt x="3674338" y="42862"/>
                </a:moveTo>
                <a:lnTo>
                  <a:pt x="3657434" y="42862"/>
                </a:lnTo>
                <a:lnTo>
                  <a:pt x="3657434" y="33337"/>
                </a:lnTo>
                <a:lnTo>
                  <a:pt x="3674338" y="33337"/>
                </a:lnTo>
                <a:lnTo>
                  <a:pt x="3674338" y="42862"/>
                </a:lnTo>
                <a:close/>
              </a:path>
              <a:path w="3712845" h="76200">
                <a:moveTo>
                  <a:pt x="3711000" y="42862"/>
                </a:moveTo>
                <a:lnTo>
                  <a:pt x="3674338" y="42862"/>
                </a:lnTo>
                <a:lnTo>
                  <a:pt x="3674338" y="33337"/>
                </a:lnTo>
                <a:lnTo>
                  <a:pt x="3711930" y="33337"/>
                </a:lnTo>
                <a:lnTo>
                  <a:pt x="3712273" y="34531"/>
                </a:lnTo>
                <a:lnTo>
                  <a:pt x="3711000" y="42862"/>
                </a:lnTo>
                <a:close/>
              </a:path>
              <a:path w="3712845" h="76200">
                <a:moveTo>
                  <a:pt x="104609" y="42862"/>
                </a:moveTo>
                <a:lnTo>
                  <a:pt x="76034" y="42862"/>
                </a:lnTo>
                <a:lnTo>
                  <a:pt x="76034" y="33337"/>
                </a:lnTo>
                <a:lnTo>
                  <a:pt x="104609" y="33337"/>
                </a:lnTo>
                <a:lnTo>
                  <a:pt x="104609" y="42862"/>
                </a:lnTo>
                <a:close/>
              </a:path>
              <a:path w="3712845" h="76200">
                <a:moveTo>
                  <a:pt x="142709" y="42862"/>
                </a:moveTo>
                <a:lnTo>
                  <a:pt x="114134" y="42862"/>
                </a:lnTo>
                <a:lnTo>
                  <a:pt x="114134" y="33337"/>
                </a:lnTo>
                <a:lnTo>
                  <a:pt x="142709" y="33337"/>
                </a:lnTo>
                <a:lnTo>
                  <a:pt x="142709" y="42862"/>
                </a:lnTo>
                <a:close/>
              </a:path>
              <a:path w="3712845" h="76200">
                <a:moveTo>
                  <a:pt x="180809" y="42862"/>
                </a:moveTo>
                <a:lnTo>
                  <a:pt x="152234" y="42862"/>
                </a:lnTo>
                <a:lnTo>
                  <a:pt x="152234" y="33337"/>
                </a:lnTo>
                <a:lnTo>
                  <a:pt x="180809" y="33337"/>
                </a:lnTo>
                <a:lnTo>
                  <a:pt x="180809" y="42862"/>
                </a:lnTo>
                <a:close/>
              </a:path>
              <a:path w="3712845" h="76200">
                <a:moveTo>
                  <a:pt x="218909" y="42862"/>
                </a:moveTo>
                <a:lnTo>
                  <a:pt x="190334" y="42862"/>
                </a:lnTo>
                <a:lnTo>
                  <a:pt x="190334" y="33337"/>
                </a:lnTo>
                <a:lnTo>
                  <a:pt x="218909" y="33337"/>
                </a:lnTo>
                <a:lnTo>
                  <a:pt x="218909" y="42862"/>
                </a:lnTo>
                <a:close/>
              </a:path>
              <a:path w="3712845" h="76200">
                <a:moveTo>
                  <a:pt x="257009" y="42862"/>
                </a:moveTo>
                <a:lnTo>
                  <a:pt x="228434" y="42862"/>
                </a:lnTo>
                <a:lnTo>
                  <a:pt x="228434" y="33337"/>
                </a:lnTo>
                <a:lnTo>
                  <a:pt x="257009" y="33337"/>
                </a:lnTo>
                <a:lnTo>
                  <a:pt x="257009" y="42862"/>
                </a:lnTo>
                <a:close/>
              </a:path>
              <a:path w="3712845" h="76200">
                <a:moveTo>
                  <a:pt x="295109" y="42862"/>
                </a:moveTo>
                <a:lnTo>
                  <a:pt x="266534" y="42862"/>
                </a:lnTo>
                <a:lnTo>
                  <a:pt x="266534" y="33337"/>
                </a:lnTo>
                <a:lnTo>
                  <a:pt x="295109" y="33337"/>
                </a:lnTo>
                <a:lnTo>
                  <a:pt x="295109" y="42862"/>
                </a:lnTo>
                <a:close/>
              </a:path>
              <a:path w="3712845" h="76200">
                <a:moveTo>
                  <a:pt x="333209" y="42862"/>
                </a:moveTo>
                <a:lnTo>
                  <a:pt x="304634" y="42862"/>
                </a:lnTo>
                <a:lnTo>
                  <a:pt x="304634" y="33337"/>
                </a:lnTo>
                <a:lnTo>
                  <a:pt x="333209" y="33337"/>
                </a:lnTo>
                <a:lnTo>
                  <a:pt x="333209" y="42862"/>
                </a:lnTo>
                <a:close/>
              </a:path>
              <a:path w="3712845" h="76200">
                <a:moveTo>
                  <a:pt x="371309" y="42862"/>
                </a:moveTo>
                <a:lnTo>
                  <a:pt x="342734" y="42862"/>
                </a:lnTo>
                <a:lnTo>
                  <a:pt x="342734" y="33337"/>
                </a:lnTo>
                <a:lnTo>
                  <a:pt x="371309" y="33337"/>
                </a:lnTo>
                <a:lnTo>
                  <a:pt x="371309" y="42862"/>
                </a:lnTo>
                <a:close/>
              </a:path>
              <a:path w="3712845" h="76200">
                <a:moveTo>
                  <a:pt x="409409" y="42862"/>
                </a:moveTo>
                <a:lnTo>
                  <a:pt x="380834" y="42862"/>
                </a:lnTo>
                <a:lnTo>
                  <a:pt x="380834" y="33337"/>
                </a:lnTo>
                <a:lnTo>
                  <a:pt x="409409" y="33337"/>
                </a:lnTo>
                <a:lnTo>
                  <a:pt x="409409" y="42862"/>
                </a:lnTo>
                <a:close/>
              </a:path>
              <a:path w="3712845" h="76200">
                <a:moveTo>
                  <a:pt x="447509" y="42862"/>
                </a:moveTo>
                <a:lnTo>
                  <a:pt x="418934" y="42862"/>
                </a:lnTo>
                <a:lnTo>
                  <a:pt x="418934" y="33337"/>
                </a:lnTo>
                <a:lnTo>
                  <a:pt x="447509" y="33337"/>
                </a:lnTo>
                <a:lnTo>
                  <a:pt x="447509" y="42862"/>
                </a:lnTo>
                <a:close/>
              </a:path>
              <a:path w="3712845" h="76200">
                <a:moveTo>
                  <a:pt x="485609" y="42862"/>
                </a:moveTo>
                <a:lnTo>
                  <a:pt x="457034" y="42862"/>
                </a:lnTo>
                <a:lnTo>
                  <a:pt x="457034" y="33337"/>
                </a:lnTo>
                <a:lnTo>
                  <a:pt x="485609" y="33337"/>
                </a:lnTo>
                <a:lnTo>
                  <a:pt x="485609" y="42862"/>
                </a:lnTo>
                <a:close/>
              </a:path>
              <a:path w="3712845" h="76200">
                <a:moveTo>
                  <a:pt x="523709" y="42862"/>
                </a:moveTo>
                <a:lnTo>
                  <a:pt x="495134" y="42862"/>
                </a:lnTo>
                <a:lnTo>
                  <a:pt x="495134" y="33337"/>
                </a:lnTo>
                <a:lnTo>
                  <a:pt x="523709" y="33337"/>
                </a:lnTo>
                <a:lnTo>
                  <a:pt x="523709" y="42862"/>
                </a:lnTo>
                <a:close/>
              </a:path>
              <a:path w="3712845" h="76200">
                <a:moveTo>
                  <a:pt x="561809" y="42862"/>
                </a:moveTo>
                <a:lnTo>
                  <a:pt x="533234" y="42862"/>
                </a:lnTo>
                <a:lnTo>
                  <a:pt x="533234" y="33337"/>
                </a:lnTo>
                <a:lnTo>
                  <a:pt x="561809" y="33337"/>
                </a:lnTo>
                <a:lnTo>
                  <a:pt x="561809" y="42862"/>
                </a:lnTo>
                <a:close/>
              </a:path>
              <a:path w="3712845" h="76200">
                <a:moveTo>
                  <a:pt x="599909" y="42862"/>
                </a:moveTo>
                <a:lnTo>
                  <a:pt x="571334" y="42862"/>
                </a:lnTo>
                <a:lnTo>
                  <a:pt x="571334" y="33337"/>
                </a:lnTo>
                <a:lnTo>
                  <a:pt x="599909" y="33337"/>
                </a:lnTo>
                <a:lnTo>
                  <a:pt x="599909" y="42862"/>
                </a:lnTo>
                <a:close/>
              </a:path>
              <a:path w="3712845" h="76200">
                <a:moveTo>
                  <a:pt x="638009" y="42862"/>
                </a:moveTo>
                <a:lnTo>
                  <a:pt x="609434" y="42862"/>
                </a:lnTo>
                <a:lnTo>
                  <a:pt x="609434" y="33337"/>
                </a:lnTo>
                <a:lnTo>
                  <a:pt x="638009" y="33337"/>
                </a:lnTo>
                <a:lnTo>
                  <a:pt x="638009" y="42862"/>
                </a:lnTo>
                <a:close/>
              </a:path>
              <a:path w="3712845" h="76200">
                <a:moveTo>
                  <a:pt x="676109" y="42862"/>
                </a:moveTo>
                <a:lnTo>
                  <a:pt x="647534" y="42862"/>
                </a:lnTo>
                <a:lnTo>
                  <a:pt x="647534" y="33337"/>
                </a:lnTo>
                <a:lnTo>
                  <a:pt x="676109" y="33337"/>
                </a:lnTo>
                <a:lnTo>
                  <a:pt x="676109" y="42862"/>
                </a:lnTo>
                <a:close/>
              </a:path>
              <a:path w="3712845" h="76200">
                <a:moveTo>
                  <a:pt x="714209" y="42862"/>
                </a:moveTo>
                <a:lnTo>
                  <a:pt x="685634" y="42862"/>
                </a:lnTo>
                <a:lnTo>
                  <a:pt x="685634" y="33337"/>
                </a:lnTo>
                <a:lnTo>
                  <a:pt x="714209" y="33337"/>
                </a:lnTo>
                <a:lnTo>
                  <a:pt x="714209" y="42862"/>
                </a:lnTo>
                <a:close/>
              </a:path>
              <a:path w="3712845" h="76200">
                <a:moveTo>
                  <a:pt x="752309" y="42862"/>
                </a:moveTo>
                <a:lnTo>
                  <a:pt x="723734" y="42862"/>
                </a:lnTo>
                <a:lnTo>
                  <a:pt x="723734" y="33337"/>
                </a:lnTo>
                <a:lnTo>
                  <a:pt x="752309" y="33337"/>
                </a:lnTo>
                <a:lnTo>
                  <a:pt x="752309" y="42862"/>
                </a:lnTo>
                <a:close/>
              </a:path>
              <a:path w="3712845" h="76200">
                <a:moveTo>
                  <a:pt x="790409" y="42862"/>
                </a:moveTo>
                <a:lnTo>
                  <a:pt x="761834" y="42862"/>
                </a:lnTo>
                <a:lnTo>
                  <a:pt x="761834" y="33337"/>
                </a:lnTo>
                <a:lnTo>
                  <a:pt x="790409" y="33337"/>
                </a:lnTo>
                <a:lnTo>
                  <a:pt x="790409" y="42862"/>
                </a:lnTo>
                <a:close/>
              </a:path>
              <a:path w="3712845" h="76200">
                <a:moveTo>
                  <a:pt x="828509" y="42862"/>
                </a:moveTo>
                <a:lnTo>
                  <a:pt x="799934" y="42862"/>
                </a:lnTo>
                <a:lnTo>
                  <a:pt x="799934" y="33337"/>
                </a:lnTo>
                <a:lnTo>
                  <a:pt x="828509" y="33337"/>
                </a:lnTo>
                <a:lnTo>
                  <a:pt x="828509" y="42862"/>
                </a:lnTo>
                <a:close/>
              </a:path>
              <a:path w="3712845" h="76200">
                <a:moveTo>
                  <a:pt x="866609" y="42862"/>
                </a:moveTo>
                <a:lnTo>
                  <a:pt x="838034" y="42862"/>
                </a:lnTo>
                <a:lnTo>
                  <a:pt x="838034" y="33337"/>
                </a:lnTo>
                <a:lnTo>
                  <a:pt x="866609" y="33337"/>
                </a:lnTo>
                <a:lnTo>
                  <a:pt x="866609" y="42862"/>
                </a:lnTo>
                <a:close/>
              </a:path>
              <a:path w="3712845" h="76200">
                <a:moveTo>
                  <a:pt x="904709" y="42862"/>
                </a:moveTo>
                <a:lnTo>
                  <a:pt x="876134" y="42862"/>
                </a:lnTo>
                <a:lnTo>
                  <a:pt x="876134" y="33337"/>
                </a:lnTo>
                <a:lnTo>
                  <a:pt x="904709" y="33337"/>
                </a:lnTo>
                <a:lnTo>
                  <a:pt x="904709" y="42862"/>
                </a:lnTo>
                <a:close/>
              </a:path>
              <a:path w="3712845" h="76200">
                <a:moveTo>
                  <a:pt x="942809" y="42862"/>
                </a:moveTo>
                <a:lnTo>
                  <a:pt x="914234" y="42862"/>
                </a:lnTo>
                <a:lnTo>
                  <a:pt x="914234" y="33337"/>
                </a:lnTo>
                <a:lnTo>
                  <a:pt x="942809" y="33337"/>
                </a:lnTo>
                <a:lnTo>
                  <a:pt x="942809" y="42862"/>
                </a:lnTo>
                <a:close/>
              </a:path>
              <a:path w="3712845" h="76200">
                <a:moveTo>
                  <a:pt x="980909" y="42862"/>
                </a:moveTo>
                <a:lnTo>
                  <a:pt x="952334" y="42862"/>
                </a:lnTo>
                <a:lnTo>
                  <a:pt x="952334" y="33337"/>
                </a:lnTo>
                <a:lnTo>
                  <a:pt x="980909" y="33337"/>
                </a:lnTo>
                <a:lnTo>
                  <a:pt x="980909" y="42862"/>
                </a:lnTo>
                <a:close/>
              </a:path>
              <a:path w="3712845" h="76200">
                <a:moveTo>
                  <a:pt x="1019009" y="42862"/>
                </a:moveTo>
                <a:lnTo>
                  <a:pt x="990434" y="42862"/>
                </a:lnTo>
                <a:lnTo>
                  <a:pt x="990434" y="33337"/>
                </a:lnTo>
                <a:lnTo>
                  <a:pt x="1019009" y="33337"/>
                </a:lnTo>
                <a:lnTo>
                  <a:pt x="1019009" y="42862"/>
                </a:lnTo>
                <a:close/>
              </a:path>
              <a:path w="3712845" h="76200">
                <a:moveTo>
                  <a:pt x="1057109" y="42862"/>
                </a:moveTo>
                <a:lnTo>
                  <a:pt x="1028534" y="42862"/>
                </a:lnTo>
                <a:lnTo>
                  <a:pt x="1028534" y="33337"/>
                </a:lnTo>
                <a:lnTo>
                  <a:pt x="1057109" y="33337"/>
                </a:lnTo>
                <a:lnTo>
                  <a:pt x="1057109" y="42862"/>
                </a:lnTo>
                <a:close/>
              </a:path>
              <a:path w="3712845" h="76200">
                <a:moveTo>
                  <a:pt x="1095209" y="42862"/>
                </a:moveTo>
                <a:lnTo>
                  <a:pt x="1066634" y="42862"/>
                </a:lnTo>
                <a:lnTo>
                  <a:pt x="1066634" y="33337"/>
                </a:lnTo>
                <a:lnTo>
                  <a:pt x="1095209" y="33337"/>
                </a:lnTo>
                <a:lnTo>
                  <a:pt x="1095209" y="42862"/>
                </a:lnTo>
                <a:close/>
              </a:path>
              <a:path w="3712845" h="76200">
                <a:moveTo>
                  <a:pt x="1133309" y="42862"/>
                </a:moveTo>
                <a:lnTo>
                  <a:pt x="1104734" y="42862"/>
                </a:lnTo>
                <a:lnTo>
                  <a:pt x="1104734" y="33337"/>
                </a:lnTo>
                <a:lnTo>
                  <a:pt x="1133309" y="33337"/>
                </a:lnTo>
                <a:lnTo>
                  <a:pt x="1133309" y="42862"/>
                </a:lnTo>
                <a:close/>
              </a:path>
              <a:path w="3712845" h="76200">
                <a:moveTo>
                  <a:pt x="1171409" y="42862"/>
                </a:moveTo>
                <a:lnTo>
                  <a:pt x="1142834" y="42862"/>
                </a:lnTo>
                <a:lnTo>
                  <a:pt x="1142834" y="33337"/>
                </a:lnTo>
                <a:lnTo>
                  <a:pt x="1171409" y="33337"/>
                </a:lnTo>
                <a:lnTo>
                  <a:pt x="1171409" y="42862"/>
                </a:lnTo>
                <a:close/>
              </a:path>
              <a:path w="3712845" h="76200">
                <a:moveTo>
                  <a:pt x="1209509" y="42862"/>
                </a:moveTo>
                <a:lnTo>
                  <a:pt x="1180934" y="42862"/>
                </a:lnTo>
                <a:lnTo>
                  <a:pt x="1180934" y="33337"/>
                </a:lnTo>
                <a:lnTo>
                  <a:pt x="1209509" y="33337"/>
                </a:lnTo>
                <a:lnTo>
                  <a:pt x="1209509" y="42862"/>
                </a:lnTo>
                <a:close/>
              </a:path>
              <a:path w="3712845" h="76200">
                <a:moveTo>
                  <a:pt x="1247609" y="42862"/>
                </a:moveTo>
                <a:lnTo>
                  <a:pt x="1219034" y="42862"/>
                </a:lnTo>
                <a:lnTo>
                  <a:pt x="1219034" y="33337"/>
                </a:lnTo>
                <a:lnTo>
                  <a:pt x="1247609" y="33337"/>
                </a:lnTo>
                <a:lnTo>
                  <a:pt x="1247609" y="42862"/>
                </a:lnTo>
                <a:close/>
              </a:path>
              <a:path w="3712845" h="76200">
                <a:moveTo>
                  <a:pt x="1285709" y="42862"/>
                </a:moveTo>
                <a:lnTo>
                  <a:pt x="1257134" y="42862"/>
                </a:lnTo>
                <a:lnTo>
                  <a:pt x="1257134" y="33337"/>
                </a:lnTo>
                <a:lnTo>
                  <a:pt x="1285709" y="33337"/>
                </a:lnTo>
                <a:lnTo>
                  <a:pt x="1285709" y="42862"/>
                </a:lnTo>
                <a:close/>
              </a:path>
              <a:path w="3712845" h="76200">
                <a:moveTo>
                  <a:pt x="1323809" y="42862"/>
                </a:moveTo>
                <a:lnTo>
                  <a:pt x="1295234" y="42862"/>
                </a:lnTo>
                <a:lnTo>
                  <a:pt x="1295234" y="33337"/>
                </a:lnTo>
                <a:lnTo>
                  <a:pt x="1323809" y="33337"/>
                </a:lnTo>
                <a:lnTo>
                  <a:pt x="1323809" y="42862"/>
                </a:lnTo>
                <a:close/>
              </a:path>
              <a:path w="3712845" h="76200">
                <a:moveTo>
                  <a:pt x="1361909" y="42862"/>
                </a:moveTo>
                <a:lnTo>
                  <a:pt x="1333334" y="42862"/>
                </a:lnTo>
                <a:lnTo>
                  <a:pt x="1333334" y="33337"/>
                </a:lnTo>
                <a:lnTo>
                  <a:pt x="1361909" y="33337"/>
                </a:lnTo>
                <a:lnTo>
                  <a:pt x="1361909" y="42862"/>
                </a:lnTo>
                <a:close/>
              </a:path>
              <a:path w="3712845" h="76200">
                <a:moveTo>
                  <a:pt x="1400009" y="42862"/>
                </a:moveTo>
                <a:lnTo>
                  <a:pt x="1371434" y="42862"/>
                </a:lnTo>
                <a:lnTo>
                  <a:pt x="1371434" y="33337"/>
                </a:lnTo>
                <a:lnTo>
                  <a:pt x="1400009" y="33337"/>
                </a:lnTo>
                <a:lnTo>
                  <a:pt x="1400009" y="42862"/>
                </a:lnTo>
                <a:close/>
              </a:path>
              <a:path w="3712845" h="76200">
                <a:moveTo>
                  <a:pt x="1438109" y="42862"/>
                </a:moveTo>
                <a:lnTo>
                  <a:pt x="1409534" y="42862"/>
                </a:lnTo>
                <a:lnTo>
                  <a:pt x="1409534" y="33337"/>
                </a:lnTo>
                <a:lnTo>
                  <a:pt x="1438109" y="33337"/>
                </a:lnTo>
                <a:lnTo>
                  <a:pt x="1438109" y="42862"/>
                </a:lnTo>
                <a:close/>
              </a:path>
              <a:path w="3712845" h="76200">
                <a:moveTo>
                  <a:pt x="1476209" y="42862"/>
                </a:moveTo>
                <a:lnTo>
                  <a:pt x="1447634" y="42862"/>
                </a:lnTo>
                <a:lnTo>
                  <a:pt x="1447634" y="33337"/>
                </a:lnTo>
                <a:lnTo>
                  <a:pt x="1476209" y="33337"/>
                </a:lnTo>
                <a:lnTo>
                  <a:pt x="1476209" y="42862"/>
                </a:lnTo>
                <a:close/>
              </a:path>
              <a:path w="3712845" h="76200">
                <a:moveTo>
                  <a:pt x="1514309" y="42862"/>
                </a:moveTo>
                <a:lnTo>
                  <a:pt x="1485734" y="42862"/>
                </a:lnTo>
                <a:lnTo>
                  <a:pt x="1485734" y="33337"/>
                </a:lnTo>
                <a:lnTo>
                  <a:pt x="1514309" y="33337"/>
                </a:lnTo>
                <a:lnTo>
                  <a:pt x="1514309" y="42862"/>
                </a:lnTo>
                <a:close/>
              </a:path>
              <a:path w="3712845" h="76200">
                <a:moveTo>
                  <a:pt x="1552409" y="42862"/>
                </a:moveTo>
                <a:lnTo>
                  <a:pt x="1523834" y="42862"/>
                </a:lnTo>
                <a:lnTo>
                  <a:pt x="1523834" y="33337"/>
                </a:lnTo>
                <a:lnTo>
                  <a:pt x="1552409" y="33337"/>
                </a:lnTo>
                <a:lnTo>
                  <a:pt x="1552409" y="42862"/>
                </a:lnTo>
                <a:close/>
              </a:path>
              <a:path w="3712845" h="76200">
                <a:moveTo>
                  <a:pt x="1590509" y="42862"/>
                </a:moveTo>
                <a:lnTo>
                  <a:pt x="1561934" y="42862"/>
                </a:lnTo>
                <a:lnTo>
                  <a:pt x="1561934" y="33337"/>
                </a:lnTo>
                <a:lnTo>
                  <a:pt x="1590509" y="33337"/>
                </a:lnTo>
                <a:lnTo>
                  <a:pt x="1590509" y="42862"/>
                </a:lnTo>
                <a:close/>
              </a:path>
              <a:path w="3712845" h="76200">
                <a:moveTo>
                  <a:pt x="1628609" y="42862"/>
                </a:moveTo>
                <a:lnTo>
                  <a:pt x="1600034" y="42862"/>
                </a:lnTo>
                <a:lnTo>
                  <a:pt x="1600034" y="33337"/>
                </a:lnTo>
                <a:lnTo>
                  <a:pt x="1628609" y="33337"/>
                </a:lnTo>
                <a:lnTo>
                  <a:pt x="1628609" y="42862"/>
                </a:lnTo>
                <a:close/>
              </a:path>
              <a:path w="3712845" h="76200">
                <a:moveTo>
                  <a:pt x="1666709" y="42862"/>
                </a:moveTo>
                <a:lnTo>
                  <a:pt x="1638134" y="42862"/>
                </a:lnTo>
                <a:lnTo>
                  <a:pt x="1638134" y="33337"/>
                </a:lnTo>
                <a:lnTo>
                  <a:pt x="1666709" y="33337"/>
                </a:lnTo>
                <a:lnTo>
                  <a:pt x="1666709" y="42862"/>
                </a:lnTo>
                <a:close/>
              </a:path>
              <a:path w="3712845" h="76200">
                <a:moveTo>
                  <a:pt x="1704809" y="42862"/>
                </a:moveTo>
                <a:lnTo>
                  <a:pt x="1676234" y="42862"/>
                </a:lnTo>
                <a:lnTo>
                  <a:pt x="1676234" y="33337"/>
                </a:lnTo>
                <a:lnTo>
                  <a:pt x="1704809" y="33337"/>
                </a:lnTo>
                <a:lnTo>
                  <a:pt x="1704809" y="42862"/>
                </a:lnTo>
                <a:close/>
              </a:path>
              <a:path w="3712845" h="76200">
                <a:moveTo>
                  <a:pt x="1742909" y="42862"/>
                </a:moveTo>
                <a:lnTo>
                  <a:pt x="1714334" y="42862"/>
                </a:lnTo>
                <a:lnTo>
                  <a:pt x="1714334" y="33337"/>
                </a:lnTo>
                <a:lnTo>
                  <a:pt x="1742909" y="33337"/>
                </a:lnTo>
                <a:lnTo>
                  <a:pt x="1742909" y="42862"/>
                </a:lnTo>
                <a:close/>
              </a:path>
              <a:path w="3712845" h="76200">
                <a:moveTo>
                  <a:pt x="1781009" y="42862"/>
                </a:moveTo>
                <a:lnTo>
                  <a:pt x="1752434" y="42862"/>
                </a:lnTo>
                <a:lnTo>
                  <a:pt x="1752434" y="33337"/>
                </a:lnTo>
                <a:lnTo>
                  <a:pt x="1781009" y="33337"/>
                </a:lnTo>
                <a:lnTo>
                  <a:pt x="1781009" y="42862"/>
                </a:lnTo>
                <a:close/>
              </a:path>
              <a:path w="3712845" h="76200">
                <a:moveTo>
                  <a:pt x="1819109" y="42862"/>
                </a:moveTo>
                <a:lnTo>
                  <a:pt x="1790534" y="42862"/>
                </a:lnTo>
                <a:lnTo>
                  <a:pt x="1790534" y="33337"/>
                </a:lnTo>
                <a:lnTo>
                  <a:pt x="1819109" y="33337"/>
                </a:lnTo>
                <a:lnTo>
                  <a:pt x="1819109" y="42862"/>
                </a:lnTo>
                <a:close/>
              </a:path>
              <a:path w="3712845" h="76200">
                <a:moveTo>
                  <a:pt x="1857209" y="42862"/>
                </a:moveTo>
                <a:lnTo>
                  <a:pt x="1828634" y="42862"/>
                </a:lnTo>
                <a:lnTo>
                  <a:pt x="1828634" y="33337"/>
                </a:lnTo>
                <a:lnTo>
                  <a:pt x="1857209" y="33337"/>
                </a:lnTo>
                <a:lnTo>
                  <a:pt x="1857209" y="42862"/>
                </a:lnTo>
                <a:close/>
              </a:path>
              <a:path w="3712845" h="76200">
                <a:moveTo>
                  <a:pt x="1895309" y="42862"/>
                </a:moveTo>
                <a:lnTo>
                  <a:pt x="1866734" y="42862"/>
                </a:lnTo>
                <a:lnTo>
                  <a:pt x="1866734" y="33337"/>
                </a:lnTo>
                <a:lnTo>
                  <a:pt x="1895309" y="33337"/>
                </a:lnTo>
                <a:lnTo>
                  <a:pt x="1895309" y="42862"/>
                </a:lnTo>
                <a:close/>
              </a:path>
              <a:path w="3712845" h="76200">
                <a:moveTo>
                  <a:pt x="1933409" y="42862"/>
                </a:moveTo>
                <a:lnTo>
                  <a:pt x="1904834" y="42862"/>
                </a:lnTo>
                <a:lnTo>
                  <a:pt x="1904834" y="33337"/>
                </a:lnTo>
                <a:lnTo>
                  <a:pt x="1933409" y="33337"/>
                </a:lnTo>
                <a:lnTo>
                  <a:pt x="1933409" y="42862"/>
                </a:lnTo>
                <a:close/>
              </a:path>
              <a:path w="3712845" h="76200">
                <a:moveTo>
                  <a:pt x="1971509" y="42862"/>
                </a:moveTo>
                <a:lnTo>
                  <a:pt x="1942934" y="42862"/>
                </a:lnTo>
                <a:lnTo>
                  <a:pt x="1942934" y="33337"/>
                </a:lnTo>
                <a:lnTo>
                  <a:pt x="1971509" y="33337"/>
                </a:lnTo>
                <a:lnTo>
                  <a:pt x="1971509" y="42862"/>
                </a:lnTo>
                <a:close/>
              </a:path>
              <a:path w="3712845" h="76200">
                <a:moveTo>
                  <a:pt x="2009609" y="42862"/>
                </a:moveTo>
                <a:lnTo>
                  <a:pt x="1981034" y="42862"/>
                </a:lnTo>
                <a:lnTo>
                  <a:pt x="1981034" y="33337"/>
                </a:lnTo>
                <a:lnTo>
                  <a:pt x="2009609" y="33337"/>
                </a:lnTo>
                <a:lnTo>
                  <a:pt x="2009609" y="42862"/>
                </a:lnTo>
                <a:close/>
              </a:path>
              <a:path w="3712845" h="76200">
                <a:moveTo>
                  <a:pt x="2047709" y="42862"/>
                </a:moveTo>
                <a:lnTo>
                  <a:pt x="2019134" y="42862"/>
                </a:lnTo>
                <a:lnTo>
                  <a:pt x="2019134" y="33337"/>
                </a:lnTo>
                <a:lnTo>
                  <a:pt x="2047709" y="33337"/>
                </a:lnTo>
                <a:lnTo>
                  <a:pt x="2047709" y="42862"/>
                </a:lnTo>
                <a:close/>
              </a:path>
              <a:path w="3712845" h="76200">
                <a:moveTo>
                  <a:pt x="2085809" y="42862"/>
                </a:moveTo>
                <a:lnTo>
                  <a:pt x="2057234" y="42862"/>
                </a:lnTo>
                <a:lnTo>
                  <a:pt x="2057234" y="33337"/>
                </a:lnTo>
                <a:lnTo>
                  <a:pt x="2085809" y="33337"/>
                </a:lnTo>
                <a:lnTo>
                  <a:pt x="2085809" y="42862"/>
                </a:lnTo>
                <a:close/>
              </a:path>
              <a:path w="3712845" h="76200">
                <a:moveTo>
                  <a:pt x="2123909" y="42862"/>
                </a:moveTo>
                <a:lnTo>
                  <a:pt x="2095334" y="42862"/>
                </a:lnTo>
                <a:lnTo>
                  <a:pt x="2095334" y="33337"/>
                </a:lnTo>
                <a:lnTo>
                  <a:pt x="2123909" y="33337"/>
                </a:lnTo>
                <a:lnTo>
                  <a:pt x="2123909" y="42862"/>
                </a:lnTo>
                <a:close/>
              </a:path>
              <a:path w="3712845" h="76200">
                <a:moveTo>
                  <a:pt x="2162009" y="42862"/>
                </a:moveTo>
                <a:lnTo>
                  <a:pt x="2133434" y="42862"/>
                </a:lnTo>
                <a:lnTo>
                  <a:pt x="2133434" y="33337"/>
                </a:lnTo>
                <a:lnTo>
                  <a:pt x="2162009" y="33337"/>
                </a:lnTo>
                <a:lnTo>
                  <a:pt x="2162009" y="42862"/>
                </a:lnTo>
                <a:close/>
              </a:path>
              <a:path w="3712845" h="76200">
                <a:moveTo>
                  <a:pt x="2200109" y="42862"/>
                </a:moveTo>
                <a:lnTo>
                  <a:pt x="2171534" y="42862"/>
                </a:lnTo>
                <a:lnTo>
                  <a:pt x="2171534" y="33337"/>
                </a:lnTo>
                <a:lnTo>
                  <a:pt x="2200109" y="33337"/>
                </a:lnTo>
                <a:lnTo>
                  <a:pt x="2200109" y="42862"/>
                </a:lnTo>
                <a:close/>
              </a:path>
              <a:path w="3712845" h="76200">
                <a:moveTo>
                  <a:pt x="2238209" y="42862"/>
                </a:moveTo>
                <a:lnTo>
                  <a:pt x="2209634" y="42862"/>
                </a:lnTo>
                <a:lnTo>
                  <a:pt x="2209634" y="33337"/>
                </a:lnTo>
                <a:lnTo>
                  <a:pt x="2238209" y="33337"/>
                </a:lnTo>
                <a:lnTo>
                  <a:pt x="2238209" y="42862"/>
                </a:lnTo>
                <a:close/>
              </a:path>
              <a:path w="3712845" h="76200">
                <a:moveTo>
                  <a:pt x="2276309" y="42862"/>
                </a:moveTo>
                <a:lnTo>
                  <a:pt x="2247734" y="42862"/>
                </a:lnTo>
                <a:lnTo>
                  <a:pt x="2247734" y="33337"/>
                </a:lnTo>
                <a:lnTo>
                  <a:pt x="2276309" y="33337"/>
                </a:lnTo>
                <a:lnTo>
                  <a:pt x="2276309" y="42862"/>
                </a:lnTo>
                <a:close/>
              </a:path>
              <a:path w="3712845" h="76200">
                <a:moveTo>
                  <a:pt x="2314409" y="42862"/>
                </a:moveTo>
                <a:lnTo>
                  <a:pt x="2285834" y="42862"/>
                </a:lnTo>
                <a:lnTo>
                  <a:pt x="2285834" y="33337"/>
                </a:lnTo>
                <a:lnTo>
                  <a:pt x="2314409" y="33337"/>
                </a:lnTo>
                <a:lnTo>
                  <a:pt x="2314409" y="42862"/>
                </a:lnTo>
                <a:close/>
              </a:path>
              <a:path w="3712845" h="76200">
                <a:moveTo>
                  <a:pt x="2352509" y="42862"/>
                </a:moveTo>
                <a:lnTo>
                  <a:pt x="2323934" y="42862"/>
                </a:lnTo>
                <a:lnTo>
                  <a:pt x="2323934" y="33337"/>
                </a:lnTo>
                <a:lnTo>
                  <a:pt x="2352509" y="33337"/>
                </a:lnTo>
                <a:lnTo>
                  <a:pt x="2352509" y="42862"/>
                </a:lnTo>
                <a:close/>
              </a:path>
              <a:path w="3712845" h="76200">
                <a:moveTo>
                  <a:pt x="2390609" y="42862"/>
                </a:moveTo>
                <a:lnTo>
                  <a:pt x="2362034" y="42862"/>
                </a:lnTo>
                <a:lnTo>
                  <a:pt x="2362034" y="33337"/>
                </a:lnTo>
                <a:lnTo>
                  <a:pt x="2390609" y="33337"/>
                </a:lnTo>
                <a:lnTo>
                  <a:pt x="2390609" y="42862"/>
                </a:lnTo>
                <a:close/>
              </a:path>
              <a:path w="3712845" h="76200">
                <a:moveTo>
                  <a:pt x="2428709" y="42862"/>
                </a:moveTo>
                <a:lnTo>
                  <a:pt x="2400134" y="42862"/>
                </a:lnTo>
                <a:lnTo>
                  <a:pt x="2400134" y="33337"/>
                </a:lnTo>
                <a:lnTo>
                  <a:pt x="2428709" y="33337"/>
                </a:lnTo>
                <a:lnTo>
                  <a:pt x="2428709" y="42862"/>
                </a:lnTo>
                <a:close/>
              </a:path>
              <a:path w="3712845" h="76200">
                <a:moveTo>
                  <a:pt x="2466809" y="42862"/>
                </a:moveTo>
                <a:lnTo>
                  <a:pt x="2438234" y="42862"/>
                </a:lnTo>
                <a:lnTo>
                  <a:pt x="2438234" y="33337"/>
                </a:lnTo>
                <a:lnTo>
                  <a:pt x="2466809" y="33337"/>
                </a:lnTo>
                <a:lnTo>
                  <a:pt x="2466809" y="42862"/>
                </a:lnTo>
                <a:close/>
              </a:path>
              <a:path w="3712845" h="76200">
                <a:moveTo>
                  <a:pt x="2504909" y="42862"/>
                </a:moveTo>
                <a:lnTo>
                  <a:pt x="2476334" y="42862"/>
                </a:lnTo>
                <a:lnTo>
                  <a:pt x="2476334" y="33337"/>
                </a:lnTo>
                <a:lnTo>
                  <a:pt x="2504909" y="33337"/>
                </a:lnTo>
                <a:lnTo>
                  <a:pt x="2504909" y="42862"/>
                </a:lnTo>
                <a:close/>
              </a:path>
              <a:path w="3712845" h="76200">
                <a:moveTo>
                  <a:pt x="2543009" y="42862"/>
                </a:moveTo>
                <a:lnTo>
                  <a:pt x="2514434" y="42862"/>
                </a:lnTo>
                <a:lnTo>
                  <a:pt x="2514434" y="33337"/>
                </a:lnTo>
                <a:lnTo>
                  <a:pt x="2543009" y="33337"/>
                </a:lnTo>
                <a:lnTo>
                  <a:pt x="2543009" y="42862"/>
                </a:lnTo>
                <a:close/>
              </a:path>
              <a:path w="3712845" h="76200">
                <a:moveTo>
                  <a:pt x="2581109" y="42862"/>
                </a:moveTo>
                <a:lnTo>
                  <a:pt x="2552534" y="42862"/>
                </a:lnTo>
                <a:lnTo>
                  <a:pt x="2552534" y="33337"/>
                </a:lnTo>
                <a:lnTo>
                  <a:pt x="2581109" y="33337"/>
                </a:lnTo>
                <a:lnTo>
                  <a:pt x="2581109" y="42862"/>
                </a:lnTo>
                <a:close/>
              </a:path>
              <a:path w="3712845" h="76200">
                <a:moveTo>
                  <a:pt x="2619209" y="42862"/>
                </a:moveTo>
                <a:lnTo>
                  <a:pt x="2590634" y="42862"/>
                </a:lnTo>
                <a:lnTo>
                  <a:pt x="2590634" y="33337"/>
                </a:lnTo>
                <a:lnTo>
                  <a:pt x="2619209" y="33337"/>
                </a:lnTo>
                <a:lnTo>
                  <a:pt x="2619209" y="42862"/>
                </a:lnTo>
                <a:close/>
              </a:path>
              <a:path w="3712845" h="76200">
                <a:moveTo>
                  <a:pt x="2657309" y="42862"/>
                </a:moveTo>
                <a:lnTo>
                  <a:pt x="2628734" y="42862"/>
                </a:lnTo>
                <a:lnTo>
                  <a:pt x="2628734" y="33337"/>
                </a:lnTo>
                <a:lnTo>
                  <a:pt x="2657309" y="33337"/>
                </a:lnTo>
                <a:lnTo>
                  <a:pt x="2657309" y="42862"/>
                </a:lnTo>
                <a:close/>
              </a:path>
              <a:path w="3712845" h="76200">
                <a:moveTo>
                  <a:pt x="2695409" y="42862"/>
                </a:moveTo>
                <a:lnTo>
                  <a:pt x="2666834" y="42862"/>
                </a:lnTo>
                <a:lnTo>
                  <a:pt x="2666834" y="33337"/>
                </a:lnTo>
                <a:lnTo>
                  <a:pt x="2695409" y="33337"/>
                </a:lnTo>
                <a:lnTo>
                  <a:pt x="2695409" y="42862"/>
                </a:lnTo>
                <a:close/>
              </a:path>
              <a:path w="3712845" h="76200">
                <a:moveTo>
                  <a:pt x="2733509" y="42862"/>
                </a:moveTo>
                <a:lnTo>
                  <a:pt x="2704934" y="42862"/>
                </a:lnTo>
                <a:lnTo>
                  <a:pt x="2704934" y="33337"/>
                </a:lnTo>
                <a:lnTo>
                  <a:pt x="2733509" y="33337"/>
                </a:lnTo>
                <a:lnTo>
                  <a:pt x="2733509" y="42862"/>
                </a:lnTo>
                <a:close/>
              </a:path>
              <a:path w="3712845" h="76200">
                <a:moveTo>
                  <a:pt x="2771609" y="42862"/>
                </a:moveTo>
                <a:lnTo>
                  <a:pt x="2743034" y="42862"/>
                </a:lnTo>
                <a:lnTo>
                  <a:pt x="2743034" y="33337"/>
                </a:lnTo>
                <a:lnTo>
                  <a:pt x="2771609" y="33337"/>
                </a:lnTo>
                <a:lnTo>
                  <a:pt x="2771609" y="42862"/>
                </a:lnTo>
                <a:close/>
              </a:path>
              <a:path w="3712845" h="76200">
                <a:moveTo>
                  <a:pt x="2809709" y="42862"/>
                </a:moveTo>
                <a:lnTo>
                  <a:pt x="2781134" y="42862"/>
                </a:lnTo>
                <a:lnTo>
                  <a:pt x="2781134" y="33337"/>
                </a:lnTo>
                <a:lnTo>
                  <a:pt x="2809709" y="33337"/>
                </a:lnTo>
                <a:lnTo>
                  <a:pt x="2809709" y="42862"/>
                </a:lnTo>
                <a:close/>
              </a:path>
              <a:path w="3712845" h="76200">
                <a:moveTo>
                  <a:pt x="2847809" y="42862"/>
                </a:moveTo>
                <a:lnTo>
                  <a:pt x="2819234" y="42862"/>
                </a:lnTo>
                <a:lnTo>
                  <a:pt x="2819234" y="33337"/>
                </a:lnTo>
                <a:lnTo>
                  <a:pt x="2847809" y="33337"/>
                </a:lnTo>
                <a:lnTo>
                  <a:pt x="2847809" y="42862"/>
                </a:lnTo>
                <a:close/>
              </a:path>
              <a:path w="3712845" h="76200">
                <a:moveTo>
                  <a:pt x="2885909" y="42862"/>
                </a:moveTo>
                <a:lnTo>
                  <a:pt x="2857334" y="42862"/>
                </a:lnTo>
                <a:lnTo>
                  <a:pt x="2857334" y="33337"/>
                </a:lnTo>
                <a:lnTo>
                  <a:pt x="2885909" y="33337"/>
                </a:lnTo>
                <a:lnTo>
                  <a:pt x="2885909" y="42862"/>
                </a:lnTo>
                <a:close/>
              </a:path>
              <a:path w="3712845" h="76200">
                <a:moveTo>
                  <a:pt x="2924009" y="42862"/>
                </a:moveTo>
                <a:lnTo>
                  <a:pt x="2895434" y="42862"/>
                </a:lnTo>
                <a:lnTo>
                  <a:pt x="2895434" y="33337"/>
                </a:lnTo>
                <a:lnTo>
                  <a:pt x="2924009" y="33337"/>
                </a:lnTo>
                <a:lnTo>
                  <a:pt x="2924009" y="42862"/>
                </a:lnTo>
                <a:close/>
              </a:path>
              <a:path w="3712845" h="76200">
                <a:moveTo>
                  <a:pt x="2962109" y="42862"/>
                </a:moveTo>
                <a:lnTo>
                  <a:pt x="2933534" y="42862"/>
                </a:lnTo>
                <a:lnTo>
                  <a:pt x="2933534" y="33337"/>
                </a:lnTo>
                <a:lnTo>
                  <a:pt x="2962109" y="33337"/>
                </a:lnTo>
                <a:lnTo>
                  <a:pt x="2962109" y="42862"/>
                </a:lnTo>
                <a:close/>
              </a:path>
              <a:path w="3712845" h="76200">
                <a:moveTo>
                  <a:pt x="3000209" y="42862"/>
                </a:moveTo>
                <a:lnTo>
                  <a:pt x="2971634" y="42862"/>
                </a:lnTo>
                <a:lnTo>
                  <a:pt x="2971634" y="33337"/>
                </a:lnTo>
                <a:lnTo>
                  <a:pt x="3000209" y="33337"/>
                </a:lnTo>
                <a:lnTo>
                  <a:pt x="3000209" y="42862"/>
                </a:lnTo>
                <a:close/>
              </a:path>
              <a:path w="3712845" h="76200">
                <a:moveTo>
                  <a:pt x="3038309" y="42862"/>
                </a:moveTo>
                <a:lnTo>
                  <a:pt x="3009734" y="42862"/>
                </a:lnTo>
                <a:lnTo>
                  <a:pt x="3009734" y="33337"/>
                </a:lnTo>
                <a:lnTo>
                  <a:pt x="3038309" y="33337"/>
                </a:lnTo>
                <a:lnTo>
                  <a:pt x="3038309" y="42862"/>
                </a:lnTo>
                <a:close/>
              </a:path>
              <a:path w="3712845" h="76200">
                <a:moveTo>
                  <a:pt x="3076409" y="42862"/>
                </a:moveTo>
                <a:lnTo>
                  <a:pt x="3047834" y="42862"/>
                </a:lnTo>
                <a:lnTo>
                  <a:pt x="3047834" y="33337"/>
                </a:lnTo>
                <a:lnTo>
                  <a:pt x="3076409" y="33337"/>
                </a:lnTo>
                <a:lnTo>
                  <a:pt x="3076409" y="42862"/>
                </a:lnTo>
                <a:close/>
              </a:path>
              <a:path w="3712845" h="76200">
                <a:moveTo>
                  <a:pt x="3114509" y="42862"/>
                </a:moveTo>
                <a:lnTo>
                  <a:pt x="3085934" y="42862"/>
                </a:lnTo>
                <a:lnTo>
                  <a:pt x="3085934" y="33337"/>
                </a:lnTo>
                <a:lnTo>
                  <a:pt x="3114509" y="33337"/>
                </a:lnTo>
                <a:lnTo>
                  <a:pt x="3114509" y="42862"/>
                </a:lnTo>
                <a:close/>
              </a:path>
              <a:path w="3712845" h="76200">
                <a:moveTo>
                  <a:pt x="3152609" y="42862"/>
                </a:moveTo>
                <a:lnTo>
                  <a:pt x="3124034" y="42862"/>
                </a:lnTo>
                <a:lnTo>
                  <a:pt x="3124034" y="33337"/>
                </a:lnTo>
                <a:lnTo>
                  <a:pt x="3152609" y="33337"/>
                </a:lnTo>
                <a:lnTo>
                  <a:pt x="3152609" y="42862"/>
                </a:lnTo>
                <a:close/>
              </a:path>
              <a:path w="3712845" h="76200">
                <a:moveTo>
                  <a:pt x="3190709" y="42862"/>
                </a:moveTo>
                <a:lnTo>
                  <a:pt x="3162134" y="42862"/>
                </a:lnTo>
                <a:lnTo>
                  <a:pt x="3162134" y="33337"/>
                </a:lnTo>
                <a:lnTo>
                  <a:pt x="3190709" y="33337"/>
                </a:lnTo>
                <a:lnTo>
                  <a:pt x="3190709" y="42862"/>
                </a:lnTo>
                <a:close/>
              </a:path>
              <a:path w="3712845" h="76200">
                <a:moveTo>
                  <a:pt x="3228809" y="42862"/>
                </a:moveTo>
                <a:lnTo>
                  <a:pt x="3200234" y="42862"/>
                </a:lnTo>
                <a:lnTo>
                  <a:pt x="3200234" y="33337"/>
                </a:lnTo>
                <a:lnTo>
                  <a:pt x="3228809" y="33337"/>
                </a:lnTo>
                <a:lnTo>
                  <a:pt x="3228809" y="42862"/>
                </a:lnTo>
                <a:close/>
              </a:path>
              <a:path w="3712845" h="76200">
                <a:moveTo>
                  <a:pt x="3266909" y="42862"/>
                </a:moveTo>
                <a:lnTo>
                  <a:pt x="3238334" y="42862"/>
                </a:lnTo>
                <a:lnTo>
                  <a:pt x="3238334" y="33337"/>
                </a:lnTo>
                <a:lnTo>
                  <a:pt x="3266909" y="33337"/>
                </a:lnTo>
                <a:lnTo>
                  <a:pt x="3266909" y="42862"/>
                </a:lnTo>
                <a:close/>
              </a:path>
              <a:path w="3712845" h="76200">
                <a:moveTo>
                  <a:pt x="3305009" y="42862"/>
                </a:moveTo>
                <a:lnTo>
                  <a:pt x="3276434" y="42862"/>
                </a:lnTo>
                <a:lnTo>
                  <a:pt x="3276434" y="33337"/>
                </a:lnTo>
                <a:lnTo>
                  <a:pt x="3305009" y="33337"/>
                </a:lnTo>
                <a:lnTo>
                  <a:pt x="3305009" y="42862"/>
                </a:lnTo>
                <a:close/>
              </a:path>
              <a:path w="3712845" h="76200">
                <a:moveTo>
                  <a:pt x="3343109" y="42862"/>
                </a:moveTo>
                <a:lnTo>
                  <a:pt x="3314534" y="42862"/>
                </a:lnTo>
                <a:lnTo>
                  <a:pt x="3314534" y="33337"/>
                </a:lnTo>
                <a:lnTo>
                  <a:pt x="3343109" y="33337"/>
                </a:lnTo>
                <a:lnTo>
                  <a:pt x="3343109" y="42862"/>
                </a:lnTo>
                <a:close/>
              </a:path>
              <a:path w="3712845" h="76200">
                <a:moveTo>
                  <a:pt x="3381209" y="42862"/>
                </a:moveTo>
                <a:lnTo>
                  <a:pt x="3352634" y="42862"/>
                </a:lnTo>
                <a:lnTo>
                  <a:pt x="3352634" y="33337"/>
                </a:lnTo>
                <a:lnTo>
                  <a:pt x="3381209" y="33337"/>
                </a:lnTo>
                <a:lnTo>
                  <a:pt x="3381209" y="42862"/>
                </a:lnTo>
                <a:close/>
              </a:path>
              <a:path w="3712845" h="76200">
                <a:moveTo>
                  <a:pt x="3419309" y="42862"/>
                </a:moveTo>
                <a:lnTo>
                  <a:pt x="3390734" y="42862"/>
                </a:lnTo>
                <a:lnTo>
                  <a:pt x="3390734" y="33337"/>
                </a:lnTo>
                <a:lnTo>
                  <a:pt x="3419309" y="33337"/>
                </a:lnTo>
                <a:lnTo>
                  <a:pt x="3419309" y="42862"/>
                </a:lnTo>
                <a:close/>
              </a:path>
              <a:path w="3712845" h="76200">
                <a:moveTo>
                  <a:pt x="3457409" y="42862"/>
                </a:moveTo>
                <a:lnTo>
                  <a:pt x="3428834" y="42862"/>
                </a:lnTo>
                <a:lnTo>
                  <a:pt x="3428834" y="33337"/>
                </a:lnTo>
                <a:lnTo>
                  <a:pt x="3457409" y="33337"/>
                </a:lnTo>
                <a:lnTo>
                  <a:pt x="3457409" y="42862"/>
                </a:lnTo>
                <a:close/>
              </a:path>
              <a:path w="3712845" h="76200">
                <a:moveTo>
                  <a:pt x="3495509" y="42862"/>
                </a:moveTo>
                <a:lnTo>
                  <a:pt x="3466934" y="42862"/>
                </a:lnTo>
                <a:lnTo>
                  <a:pt x="3466934" y="33337"/>
                </a:lnTo>
                <a:lnTo>
                  <a:pt x="3495509" y="33337"/>
                </a:lnTo>
                <a:lnTo>
                  <a:pt x="3495509" y="42862"/>
                </a:lnTo>
                <a:close/>
              </a:path>
              <a:path w="3712845" h="76200">
                <a:moveTo>
                  <a:pt x="3533609" y="42862"/>
                </a:moveTo>
                <a:lnTo>
                  <a:pt x="3505034" y="42862"/>
                </a:lnTo>
                <a:lnTo>
                  <a:pt x="3505034" y="33337"/>
                </a:lnTo>
                <a:lnTo>
                  <a:pt x="3533609" y="33337"/>
                </a:lnTo>
                <a:lnTo>
                  <a:pt x="3533609" y="42862"/>
                </a:lnTo>
                <a:close/>
              </a:path>
              <a:path w="3712845" h="76200">
                <a:moveTo>
                  <a:pt x="3571709" y="42862"/>
                </a:moveTo>
                <a:lnTo>
                  <a:pt x="3543134" y="42862"/>
                </a:lnTo>
                <a:lnTo>
                  <a:pt x="3543134" y="33337"/>
                </a:lnTo>
                <a:lnTo>
                  <a:pt x="3571709" y="33337"/>
                </a:lnTo>
                <a:lnTo>
                  <a:pt x="3571709" y="42862"/>
                </a:lnTo>
                <a:close/>
              </a:path>
              <a:path w="3712845" h="76200">
                <a:moveTo>
                  <a:pt x="3609809" y="42862"/>
                </a:moveTo>
                <a:lnTo>
                  <a:pt x="3581234" y="42862"/>
                </a:lnTo>
                <a:lnTo>
                  <a:pt x="3581234" y="33337"/>
                </a:lnTo>
                <a:lnTo>
                  <a:pt x="3609809" y="33337"/>
                </a:lnTo>
                <a:lnTo>
                  <a:pt x="3609809" y="42862"/>
                </a:lnTo>
                <a:close/>
              </a:path>
            </a:pathLst>
          </a:custGeom>
          <a:solidFill>
            <a:srgbClr val="7E7E7E"/>
          </a:solidFill>
        </p:spPr>
        <p:txBody>
          <a:bodyPr wrap="square" lIns="0" tIns="0" rIns="0" bIns="0" rtlCol="0"/>
          <a:lstStyle/>
          <a:p>
            <a:endParaRPr/>
          </a:p>
        </p:txBody>
      </p:sp>
      <p:sp>
        <p:nvSpPr>
          <p:cNvPr id="10" name="object 10"/>
          <p:cNvSpPr txBox="1"/>
          <p:nvPr/>
        </p:nvSpPr>
        <p:spPr>
          <a:xfrm>
            <a:off x="2467279" y="1622725"/>
            <a:ext cx="3048635" cy="891540"/>
          </a:xfrm>
          <a:prstGeom prst="rect">
            <a:avLst/>
          </a:prstGeom>
        </p:spPr>
        <p:txBody>
          <a:bodyPr vert="horz" wrap="square" lIns="0" tIns="0" rIns="0" bIns="0" rtlCol="0">
            <a:spAutoFit/>
          </a:bodyPr>
          <a:lstStyle/>
          <a:p>
            <a:pPr marL="25400">
              <a:lnSpc>
                <a:spcPct val="100000"/>
              </a:lnSpc>
            </a:pPr>
            <a:r>
              <a:rPr sz="2200" b="1" dirty="0">
                <a:solidFill>
                  <a:srgbClr val="404040"/>
                </a:solidFill>
                <a:latin typeface="微软雅黑"/>
                <a:cs typeface="微软雅黑"/>
              </a:rPr>
              <a:t>提高产品质</a:t>
            </a:r>
            <a:r>
              <a:rPr sz="2200" b="1" spc="-5" dirty="0">
                <a:solidFill>
                  <a:srgbClr val="404040"/>
                </a:solidFill>
                <a:latin typeface="微软雅黑"/>
                <a:cs typeface="微软雅黑"/>
              </a:rPr>
              <a:t>量</a:t>
            </a:r>
            <a:endParaRPr sz="2200">
              <a:latin typeface="微软雅黑"/>
              <a:cs typeface="微软雅黑"/>
            </a:endParaRPr>
          </a:p>
          <a:p>
            <a:pPr marL="12700" marR="5080">
              <a:lnSpc>
                <a:spcPct val="119900"/>
              </a:lnSpc>
              <a:spcBef>
                <a:spcPts val="590"/>
              </a:spcBef>
            </a:pPr>
            <a:r>
              <a:rPr sz="1400" dirty="0">
                <a:solidFill>
                  <a:srgbClr val="333333"/>
                </a:solidFill>
                <a:latin typeface="微软雅黑"/>
                <a:cs typeface="微软雅黑"/>
              </a:rPr>
              <a:t>打造出精品生态木屋，携手民宿，提</a:t>
            </a:r>
            <a:r>
              <a:rPr sz="1400" spc="5" dirty="0">
                <a:solidFill>
                  <a:srgbClr val="333333"/>
                </a:solidFill>
                <a:latin typeface="微软雅黑"/>
                <a:cs typeface="微软雅黑"/>
              </a:rPr>
              <a:t>高</a:t>
            </a:r>
            <a:r>
              <a:rPr sz="1400" dirty="0">
                <a:solidFill>
                  <a:srgbClr val="333333"/>
                </a:solidFill>
                <a:latin typeface="微软雅黑"/>
                <a:cs typeface="微软雅黑"/>
              </a:rPr>
              <a:t> 产品质</a:t>
            </a:r>
            <a:r>
              <a:rPr sz="1400" spc="5" dirty="0">
                <a:solidFill>
                  <a:srgbClr val="333333"/>
                </a:solidFill>
                <a:latin typeface="微软雅黑"/>
                <a:cs typeface="微软雅黑"/>
              </a:rPr>
              <a:t>量</a:t>
            </a:r>
            <a:endParaRPr sz="1400">
              <a:latin typeface="微软雅黑"/>
              <a:cs typeface="微软雅黑"/>
            </a:endParaRPr>
          </a:p>
        </p:txBody>
      </p:sp>
      <p:sp>
        <p:nvSpPr>
          <p:cNvPr id="11" name="object 11"/>
          <p:cNvSpPr/>
          <p:nvPr/>
        </p:nvSpPr>
        <p:spPr>
          <a:xfrm>
            <a:off x="1776983" y="3537203"/>
            <a:ext cx="576580" cy="360045"/>
          </a:xfrm>
          <a:custGeom>
            <a:avLst/>
            <a:gdLst/>
            <a:ahLst/>
            <a:cxnLst/>
            <a:rect l="l" t="t" r="r" b="b"/>
            <a:pathLst>
              <a:path w="576580" h="360045">
                <a:moveTo>
                  <a:pt x="288036" y="359663"/>
                </a:moveTo>
                <a:lnTo>
                  <a:pt x="0" y="179832"/>
                </a:lnTo>
                <a:lnTo>
                  <a:pt x="0" y="0"/>
                </a:lnTo>
                <a:lnTo>
                  <a:pt x="288036" y="179832"/>
                </a:lnTo>
                <a:lnTo>
                  <a:pt x="576072" y="179832"/>
                </a:lnTo>
                <a:lnTo>
                  <a:pt x="288036" y="359663"/>
                </a:lnTo>
                <a:close/>
              </a:path>
              <a:path w="576580" h="360045">
                <a:moveTo>
                  <a:pt x="576072" y="179832"/>
                </a:moveTo>
                <a:lnTo>
                  <a:pt x="288036" y="179832"/>
                </a:lnTo>
                <a:lnTo>
                  <a:pt x="576072" y="0"/>
                </a:lnTo>
                <a:lnTo>
                  <a:pt x="576072" y="179832"/>
                </a:lnTo>
                <a:close/>
              </a:path>
            </a:pathLst>
          </a:custGeom>
          <a:solidFill>
            <a:srgbClr val="C00000"/>
          </a:solidFill>
        </p:spPr>
        <p:txBody>
          <a:bodyPr wrap="square" lIns="0" tIns="0" rIns="0" bIns="0" rtlCol="0"/>
          <a:lstStyle/>
          <a:p>
            <a:endParaRPr/>
          </a:p>
        </p:txBody>
      </p:sp>
      <p:sp>
        <p:nvSpPr>
          <p:cNvPr id="12" name="object 12"/>
          <p:cNvSpPr/>
          <p:nvPr/>
        </p:nvSpPr>
        <p:spPr>
          <a:xfrm>
            <a:off x="2027199" y="3966959"/>
            <a:ext cx="3712845" cy="76200"/>
          </a:xfrm>
          <a:custGeom>
            <a:avLst/>
            <a:gdLst/>
            <a:ahLst/>
            <a:cxnLst/>
            <a:rect l="l" t="t" r="r" b="b"/>
            <a:pathLst>
              <a:path w="3712845" h="76200">
                <a:moveTo>
                  <a:pt x="37934" y="76200"/>
                </a:moveTo>
                <a:lnTo>
                  <a:pt x="23895" y="73528"/>
                </a:lnTo>
                <a:lnTo>
                  <a:pt x="12206" y="66198"/>
                </a:lnTo>
                <a:lnTo>
                  <a:pt x="3898" y="55236"/>
                </a:lnTo>
                <a:lnTo>
                  <a:pt x="0" y="41668"/>
                </a:lnTo>
                <a:lnTo>
                  <a:pt x="2344" y="26343"/>
                </a:lnTo>
                <a:lnTo>
                  <a:pt x="8998" y="13946"/>
                </a:lnTo>
                <a:lnTo>
                  <a:pt x="19062" y="5125"/>
                </a:lnTo>
                <a:lnTo>
                  <a:pt x="31634" y="522"/>
                </a:lnTo>
                <a:lnTo>
                  <a:pt x="47832" y="2503"/>
                </a:lnTo>
                <a:lnTo>
                  <a:pt x="60747" y="8577"/>
                </a:lnTo>
                <a:lnTo>
                  <a:pt x="69970" y="17924"/>
                </a:lnTo>
                <a:lnTo>
                  <a:pt x="75095" y="29724"/>
                </a:lnTo>
                <a:lnTo>
                  <a:pt x="74741" y="33337"/>
                </a:lnTo>
                <a:lnTo>
                  <a:pt x="37934" y="33337"/>
                </a:lnTo>
                <a:lnTo>
                  <a:pt x="37934" y="42862"/>
                </a:lnTo>
                <a:lnTo>
                  <a:pt x="73808" y="42862"/>
                </a:lnTo>
                <a:lnTo>
                  <a:pt x="73449" y="46524"/>
                </a:lnTo>
                <a:lnTo>
                  <a:pt x="67847" y="59819"/>
                </a:lnTo>
                <a:lnTo>
                  <a:pt x="59057" y="69350"/>
                </a:lnTo>
                <a:lnTo>
                  <a:pt x="47849" y="74859"/>
                </a:lnTo>
                <a:lnTo>
                  <a:pt x="37934" y="76200"/>
                </a:lnTo>
                <a:close/>
              </a:path>
              <a:path w="3712845" h="76200">
                <a:moveTo>
                  <a:pt x="66509" y="42862"/>
                </a:moveTo>
                <a:lnTo>
                  <a:pt x="37934" y="42862"/>
                </a:lnTo>
                <a:lnTo>
                  <a:pt x="37934" y="33337"/>
                </a:lnTo>
                <a:lnTo>
                  <a:pt x="66509" y="33337"/>
                </a:lnTo>
                <a:lnTo>
                  <a:pt x="66509" y="42862"/>
                </a:lnTo>
                <a:close/>
              </a:path>
              <a:path w="3712845" h="76200">
                <a:moveTo>
                  <a:pt x="73808" y="42862"/>
                </a:moveTo>
                <a:lnTo>
                  <a:pt x="66509" y="42862"/>
                </a:lnTo>
                <a:lnTo>
                  <a:pt x="66509" y="33337"/>
                </a:lnTo>
                <a:lnTo>
                  <a:pt x="74741" y="33337"/>
                </a:lnTo>
                <a:lnTo>
                  <a:pt x="73808" y="42862"/>
                </a:lnTo>
                <a:close/>
              </a:path>
              <a:path w="3712845" h="76200">
                <a:moveTo>
                  <a:pt x="3680642" y="75677"/>
                </a:moveTo>
                <a:lnTo>
                  <a:pt x="3664448" y="73696"/>
                </a:lnTo>
                <a:lnTo>
                  <a:pt x="3651533" y="67623"/>
                </a:lnTo>
                <a:lnTo>
                  <a:pt x="3642306" y="58277"/>
                </a:lnTo>
                <a:lnTo>
                  <a:pt x="3637179" y="46477"/>
                </a:lnTo>
                <a:lnTo>
                  <a:pt x="3638825" y="29677"/>
                </a:lnTo>
                <a:lnTo>
                  <a:pt x="3644429" y="16382"/>
                </a:lnTo>
                <a:lnTo>
                  <a:pt x="3653220" y="6850"/>
                </a:lnTo>
                <a:lnTo>
                  <a:pt x="3664426" y="1340"/>
                </a:lnTo>
                <a:lnTo>
                  <a:pt x="3674338" y="0"/>
                </a:lnTo>
                <a:lnTo>
                  <a:pt x="3688383" y="2671"/>
                </a:lnTo>
                <a:lnTo>
                  <a:pt x="3700071" y="10001"/>
                </a:lnTo>
                <a:lnTo>
                  <a:pt x="3708377" y="20963"/>
                </a:lnTo>
                <a:lnTo>
                  <a:pt x="3711930" y="33337"/>
                </a:lnTo>
                <a:lnTo>
                  <a:pt x="3647909" y="33337"/>
                </a:lnTo>
                <a:lnTo>
                  <a:pt x="3647909" y="42862"/>
                </a:lnTo>
                <a:lnTo>
                  <a:pt x="3711000" y="42862"/>
                </a:lnTo>
                <a:lnTo>
                  <a:pt x="3709930" y="49857"/>
                </a:lnTo>
                <a:lnTo>
                  <a:pt x="3703279" y="62253"/>
                </a:lnTo>
                <a:lnTo>
                  <a:pt x="3693217" y="71074"/>
                </a:lnTo>
                <a:lnTo>
                  <a:pt x="3680642" y="75677"/>
                </a:lnTo>
                <a:close/>
              </a:path>
              <a:path w="3712845" h="76200">
                <a:moveTo>
                  <a:pt x="3637533" y="42862"/>
                </a:moveTo>
                <a:lnTo>
                  <a:pt x="3619334" y="42862"/>
                </a:lnTo>
                <a:lnTo>
                  <a:pt x="3619334" y="33337"/>
                </a:lnTo>
                <a:lnTo>
                  <a:pt x="3638466" y="33337"/>
                </a:lnTo>
                <a:lnTo>
                  <a:pt x="3637533" y="42862"/>
                </a:lnTo>
                <a:close/>
              </a:path>
              <a:path w="3712845" h="76200">
                <a:moveTo>
                  <a:pt x="3657434" y="42862"/>
                </a:moveTo>
                <a:lnTo>
                  <a:pt x="3647909" y="42862"/>
                </a:lnTo>
                <a:lnTo>
                  <a:pt x="3647909" y="33337"/>
                </a:lnTo>
                <a:lnTo>
                  <a:pt x="3657434" y="33337"/>
                </a:lnTo>
                <a:lnTo>
                  <a:pt x="3657434" y="42862"/>
                </a:lnTo>
                <a:close/>
              </a:path>
              <a:path w="3712845" h="76200">
                <a:moveTo>
                  <a:pt x="3674338" y="42862"/>
                </a:moveTo>
                <a:lnTo>
                  <a:pt x="3657434" y="42862"/>
                </a:lnTo>
                <a:lnTo>
                  <a:pt x="3657434" y="33337"/>
                </a:lnTo>
                <a:lnTo>
                  <a:pt x="3674338" y="33337"/>
                </a:lnTo>
                <a:lnTo>
                  <a:pt x="3674338" y="42862"/>
                </a:lnTo>
                <a:close/>
              </a:path>
              <a:path w="3712845" h="76200">
                <a:moveTo>
                  <a:pt x="3711000" y="42862"/>
                </a:moveTo>
                <a:lnTo>
                  <a:pt x="3674338" y="42862"/>
                </a:lnTo>
                <a:lnTo>
                  <a:pt x="3674338" y="33337"/>
                </a:lnTo>
                <a:lnTo>
                  <a:pt x="3711930" y="33337"/>
                </a:lnTo>
                <a:lnTo>
                  <a:pt x="3712273" y="34531"/>
                </a:lnTo>
                <a:lnTo>
                  <a:pt x="3711000" y="42862"/>
                </a:lnTo>
                <a:close/>
              </a:path>
              <a:path w="3712845" h="76200">
                <a:moveTo>
                  <a:pt x="104609" y="42862"/>
                </a:moveTo>
                <a:lnTo>
                  <a:pt x="76034" y="42862"/>
                </a:lnTo>
                <a:lnTo>
                  <a:pt x="76034" y="33337"/>
                </a:lnTo>
                <a:lnTo>
                  <a:pt x="104609" y="33337"/>
                </a:lnTo>
                <a:lnTo>
                  <a:pt x="104609" y="42862"/>
                </a:lnTo>
                <a:close/>
              </a:path>
              <a:path w="3712845" h="76200">
                <a:moveTo>
                  <a:pt x="142709" y="42862"/>
                </a:moveTo>
                <a:lnTo>
                  <a:pt x="114134" y="42862"/>
                </a:lnTo>
                <a:lnTo>
                  <a:pt x="114134" y="33337"/>
                </a:lnTo>
                <a:lnTo>
                  <a:pt x="142709" y="33337"/>
                </a:lnTo>
                <a:lnTo>
                  <a:pt x="142709" y="42862"/>
                </a:lnTo>
                <a:close/>
              </a:path>
              <a:path w="3712845" h="76200">
                <a:moveTo>
                  <a:pt x="180809" y="42862"/>
                </a:moveTo>
                <a:lnTo>
                  <a:pt x="152234" y="42862"/>
                </a:lnTo>
                <a:lnTo>
                  <a:pt x="152234" y="33337"/>
                </a:lnTo>
                <a:lnTo>
                  <a:pt x="180809" y="33337"/>
                </a:lnTo>
                <a:lnTo>
                  <a:pt x="180809" y="42862"/>
                </a:lnTo>
                <a:close/>
              </a:path>
              <a:path w="3712845" h="76200">
                <a:moveTo>
                  <a:pt x="218909" y="42862"/>
                </a:moveTo>
                <a:lnTo>
                  <a:pt x="190334" y="42862"/>
                </a:lnTo>
                <a:lnTo>
                  <a:pt x="190334" y="33337"/>
                </a:lnTo>
                <a:lnTo>
                  <a:pt x="218909" y="33337"/>
                </a:lnTo>
                <a:lnTo>
                  <a:pt x="218909" y="42862"/>
                </a:lnTo>
                <a:close/>
              </a:path>
              <a:path w="3712845" h="76200">
                <a:moveTo>
                  <a:pt x="257009" y="42862"/>
                </a:moveTo>
                <a:lnTo>
                  <a:pt x="228434" y="42862"/>
                </a:lnTo>
                <a:lnTo>
                  <a:pt x="228434" y="33337"/>
                </a:lnTo>
                <a:lnTo>
                  <a:pt x="257009" y="33337"/>
                </a:lnTo>
                <a:lnTo>
                  <a:pt x="257009" y="42862"/>
                </a:lnTo>
                <a:close/>
              </a:path>
              <a:path w="3712845" h="76200">
                <a:moveTo>
                  <a:pt x="295109" y="42862"/>
                </a:moveTo>
                <a:lnTo>
                  <a:pt x="266534" y="42862"/>
                </a:lnTo>
                <a:lnTo>
                  <a:pt x="266534" y="33337"/>
                </a:lnTo>
                <a:lnTo>
                  <a:pt x="295109" y="33337"/>
                </a:lnTo>
                <a:lnTo>
                  <a:pt x="295109" y="42862"/>
                </a:lnTo>
                <a:close/>
              </a:path>
              <a:path w="3712845" h="76200">
                <a:moveTo>
                  <a:pt x="333209" y="42862"/>
                </a:moveTo>
                <a:lnTo>
                  <a:pt x="304634" y="42862"/>
                </a:lnTo>
                <a:lnTo>
                  <a:pt x="304634" y="33337"/>
                </a:lnTo>
                <a:lnTo>
                  <a:pt x="333209" y="33337"/>
                </a:lnTo>
                <a:lnTo>
                  <a:pt x="333209" y="42862"/>
                </a:lnTo>
                <a:close/>
              </a:path>
              <a:path w="3712845" h="76200">
                <a:moveTo>
                  <a:pt x="371309" y="42862"/>
                </a:moveTo>
                <a:lnTo>
                  <a:pt x="342734" y="42862"/>
                </a:lnTo>
                <a:lnTo>
                  <a:pt x="342734" y="33337"/>
                </a:lnTo>
                <a:lnTo>
                  <a:pt x="371309" y="33337"/>
                </a:lnTo>
                <a:lnTo>
                  <a:pt x="371309" y="42862"/>
                </a:lnTo>
                <a:close/>
              </a:path>
              <a:path w="3712845" h="76200">
                <a:moveTo>
                  <a:pt x="409409" y="42862"/>
                </a:moveTo>
                <a:lnTo>
                  <a:pt x="380834" y="42862"/>
                </a:lnTo>
                <a:lnTo>
                  <a:pt x="380834" y="33337"/>
                </a:lnTo>
                <a:lnTo>
                  <a:pt x="409409" y="33337"/>
                </a:lnTo>
                <a:lnTo>
                  <a:pt x="409409" y="42862"/>
                </a:lnTo>
                <a:close/>
              </a:path>
              <a:path w="3712845" h="76200">
                <a:moveTo>
                  <a:pt x="447509" y="42862"/>
                </a:moveTo>
                <a:lnTo>
                  <a:pt x="418934" y="42862"/>
                </a:lnTo>
                <a:lnTo>
                  <a:pt x="418934" y="33337"/>
                </a:lnTo>
                <a:lnTo>
                  <a:pt x="447509" y="33337"/>
                </a:lnTo>
                <a:lnTo>
                  <a:pt x="447509" y="42862"/>
                </a:lnTo>
                <a:close/>
              </a:path>
              <a:path w="3712845" h="76200">
                <a:moveTo>
                  <a:pt x="485609" y="42862"/>
                </a:moveTo>
                <a:lnTo>
                  <a:pt x="457034" y="42862"/>
                </a:lnTo>
                <a:lnTo>
                  <a:pt x="457034" y="33337"/>
                </a:lnTo>
                <a:lnTo>
                  <a:pt x="485609" y="33337"/>
                </a:lnTo>
                <a:lnTo>
                  <a:pt x="485609" y="42862"/>
                </a:lnTo>
                <a:close/>
              </a:path>
              <a:path w="3712845" h="76200">
                <a:moveTo>
                  <a:pt x="523709" y="42862"/>
                </a:moveTo>
                <a:lnTo>
                  <a:pt x="495134" y="42862"/>
                </a:lnTo>
                <a:lnTo>
                  <a:pt x="495134" y="33337"/>
                </a:lnTo>
                <a:lnTo>
                  <a:pt x="523709" y="33337"/>
                </a:lnTo>
                <a:lnTo>
                  <a:pt x="523709" y="42862"/>
                </a:lnTo>
                <a:close/>
              </a:path>
              <a:path w="3712845" h="76200">
                <a:moveTo>
                  <a:pt x="561809" y="42862"/>
                </a:moveTo>
                <a:lnTo>
                  <a:pt x="533234" y="42862"/>
                </a:lnTo>
                <a:lnTo>
                  <a:pt x="533234" y="33337"/>
                </a:lnTo>
                <a:lnTo>
                  <a:pt x="561809" y="33337"/>
                </a:lnTo>
                <a:lnTo>
                  <a:pt x="561809" y="42862"/>
                </a:lnTo>
                <a:close/>
              </a:path>
              <a:path w="3712845" h="76200">
                <a:moveTo>
                  <a:pt x="599909" y="42862"/>
                </a:moveTo>
                <a:lnTo>
                  <a:pt x="571334" y="42862"/>
                </a:lnTo>
                <a:lnTo>
                  <a:pt x="571334" y="33337"/>
                </a:lnTo>
                <a:lnTo>
                  <a:pt x="599909" y="33337"/>
                </a:lnTo>
                <a:lnTo>
                  <a:pt x="599909" y="42862"/>
                </a:lnTo>
                <a:close/>
              </a:path>
              <a:path w="3712845" h="76200">
                <a:moveTo>
                  <a:pt x="638009" y="42862"/>
                </a:moveTo>
                <a:lnTo>
                  <a:pt x="609434" y="42862"/>
                </a:lnTo>
                <a:lnTo>
                  <a:pt x="609434" y="33337"/>
                </a:lnTo>
                <a:lnTo>
                  <a:pt x="638009" y="33337"/>
                </a:lnTo>
                <a:lnTo>
                  <a:pt x="638009" y="42862"/>
                </a:lnTo>
                <a:close/>
              </a:path>
              <a:path w="3712845" h="76200">
                <a:moveTo>
                  <a:pt x="676109" y="42862"/>
                </a:moveTo>
                <a:lnTo>
                  <a:pt x="647534" y="42862"/>
                </a:lnTo>
                <a:lnTo>
                  <a:pt x="647534" y="33337"/>
                </a:lnTo>
                <a:lnTo>
                  <a:pt x="676109" y="33337"/>
                </a:lnTo>
                <a:lnTo>
                  <a:pt x="676109" y="42862"/>
                </a:lnTo>
                <a:close/>
              </a:path>
              <a:path w="3712845" h="76200">
                <a:moveTo>
                  <a:pt x="714209" y="42862"/>
                </a:moveTo>
                <a:lnTo>
                  <a:pt x="685634" y="42862"/>
                </a:lnTo>
                <a:lnTo>
                  <a:pt x="685634" y="33337"/>
                </a:lnTo>
                <a:lnTo>
                  <a:pt x="714209" y="33337"/>
                </a:lnTo>
                <a:lnTo>
                  <a:pt x="714209" y="42862"/>
                </a:lnTo>
                <a:close/>
              </a:path>
              <a:path w="3712845" h="76200">
                <a:moveTo>
                  <a:pt x="752309" y="42862"/>
                </a:moveTo>
                <a:lnTo>
                  <a:pt x="723734" y="42862"/>
                </a:lnTo>
                <a:lnTo>
                  <a:pt x="723734" y="33337"/>
                </a:lnTo>
                <a:lnTo>
                  <a:pt x="752309" y="33337"/>
                </a:lnTo>
                <a:lnTo>
                  <a:pt x="752309" y="42862"/>
                </a:lnTo>
                <a:close/>
              </a:path>
              <a:path w="3712845" h="76200">
                <a:moveTo>
                  <a:pt x="790409" y="42862"/>
                </a:moveTo>
                <a:lnTo>
                  <a:pt x="761834" y="42862"/>
                </a:lnTo>
                <a:lnTo>
                  <a:pt x="761834" y="33337"/>
                </a:lnTo>
                <a:lnTo>
                  <a:pt x="790409" y="33337"/>
                </a:lnTo>
                <a:lnTo>
                  <a:pt x="790409" y="42862"/>
                </a:lnTo>
                <a:close/>
              </a:path>
              <a:path w="3712845" h="76200">
                <a:moveTo>
                  <a:pt x="828509" y="42862"/>
                </a:moveTo>
                <a:lnTo>
                  <a:pt x="799934" y="42862"/>
                </a:lnTo>
                <a:lnTo>
                  <a:pt x="799934" y="33337"/>
                </a:lnTo>
                <a:lnTo>
                  <a:pt x="828509" y="33337"/>
                </a:lnTo>
                <a:lnTo>
                  <a:pt x="828509" y="42862"/>
                </a:lnTo>
                <a:close/>
              </a:path>
              <a:path w="3712845" h="76200">
                <a:moveTo>
                  <a:pt x="866609" y="42862"/>
                </a:moveTo>
                <a:lnTo>
                  <a:pt x="838034" y="42862"/>
                </a:lnTo>
                <a:lnTo>
                  <a:pt x="838034" y="33337"/>
                </a:lnTo>
                <a:lnTo>
                  <a:pt x="866609" y="33337"/>
                </a:lnTo>
                <a:lnTo>
                  <a:pt x="866609" y="42862"/>
                </a:lnTo>
                <a:close/>
              </a:path>
              <a:path w="3712845" h="76200">
                <a:moveTo>
                  <a:pt x="904709" y="42862"/>
                </a:moveTo>
                <a:lnTo>
                  <a:pt x="876134" y="42862"/>
                </a:lnTo>
                <a:lnTo>
                  <a:pt x="876134" y="33337"/>
                </a:lnTo>
                <a:lnTo>
                  <a:pt x="904709" y="33337"/>
                </a:lnTo>
                <a:lnTo>
                  <a:pt x="904709" y="42862"/>
                </a:lnTo>
                <a:close/>
              </a:path>
              <a:path w="3712845" h="76200">
                <a:moveTo>
                  <a:pt x="942809" y="42862"/>
                </a:moveTo>
                <a:lnTo>
                  <a:pt x="914234" y="42862"/>
                </a:lnTo>
                <a:lnTo>
                  <a:pt x="914234" y="33337"/>
                </a:lnTo>
                <a:lnTo>
                  <a:pt x="942809" y="33337"/>
                </a:lnTo>
                <a:lnTo>
                  <a:pt x="942809" y="42862"/>
                </a:lnTo>
                <a:close/>
              </a:path>
              <a:path w="3712845" h="76200">
                <a:moveTo>
                  <a:pt x="980909" y="42862"/>
                </a:moveTo>
                <a:lnTo>
                  <a:pt x="952334" y="42862"/>
                </a:lnTo>
                <a:lnTo>
                  <a:pt x="952334" y="33337"/>
                </a:lnTo>
                <a:lnTo>
                  <a:pt x="980909" y="33337"/>
                </a:lnTo>
                <a:lnTo>
                  <a:pt x="980909" y="42862"/>
                </a:lnTo>
                <a:close/>
              </a:path>
              <a:path w="3712845" h="76200">
                <a:moveTo>
                  <a:pt x="1019009" y="42862"/>
                </a:moveTo>
                <a:lnTo>
                  <a:pt x="990434" y="42862"/>
                </a:lnTo>
                <a:lnTo>
                  <a:pt x="990434" y="33337"/>
                </a:lnTo>
                <a:lnTo>
                  <a:pt x="1019009" y="33337"/>
                </a:lnTo>
                <a:lnTo>
                  <a:pt x="1019009" y="42862"/>
                </a:lnTo>
                <a:close/>
              </a:path>
              <a:path w="3712845" h="76200">
                <a:moveTo>
                  <a:pt x="1057109" y="42862"/>
                </a:moveTo>
                <a:lnTo>
                  <a:pt x="1028534" y="42862"/>
                </a:lnTo>
                <a:lnTo>
                  <a:pt x="1028534" y="33337"/>
                </a:lnTo>
                <a:lnTo>
                  <a:pt x="1057109" y="33337"/>
                </a:lnTo>
                <a:lnTo>
                  <a:pt x="1057109" y="42862"/>
                </a:lnTo>
                <a:close/>
              </a:path>
              <a:path w="3712845" h="76200">
                <a:moveTo>
                  <a:pt x="1095209" y="42862"/>
                </a:moveTo>
                <a:lnTo>
                  <a:pt x="1066634" y="42862"/>
                </a:lnTo>
                <a:lnTo>
                  <a:pt x="1066634" y="33337"/>
                </a:lnTo>
                <a:lnTo>
                  <a:pt x="1095209" y="33337"/>
                </a:lnTo>
                <a:lnTo>
                  <a:pt x="1095209" y="42862"/>
                </a:lnTo>
                <a:close/>
              </a:path>
              <a:path w="3712845" h="76200">
                <a:moveTo>
                  <a:pt x="1133309" y="42862"/>
                </a:moveTo>
                <a:lnTo>
                  <a:pt x="1104734" y="42862"/>
                </a:lnTo>
                <a:lnTo>
                  <a:pt x="1104734" y="33337"/>
                </a:lnTo>
                <a:lnTo>
                  <a:pt x="1133309" y="33337"/>
                </a:lnTo>
                <a:lnTo>
                  <a:pt x="1133309" y="42862"/>
                </a:lnTo>
                <a:close/>
              </a:path>
              <a:path w="3712845" h="76200">
                <a:moveTo>
                  <a:pt x="1171409" y="42862"/>
                </a:moveTo>
                <a:lnTo>
                  <a:pt x="1142834" y="42862"/>
                </a:lnTo>
                <a:lnTo>
                  <a:pt x="1142834" y="33337"/>
                </a:lnTo>
                <a:lnTo>
                  <a:pt x="1171409" y="33337"/>
                </a:lnTo>
                <a:lnTo>
                  <a:pt x="1171409" y="42862"/>
                </a:lnTo>
                <a:close/>
              </a:path>
              <a:path w="3712845" h="76200">
                <a:moveTo>
                  <a:pt x="1209509" y="42862"/>
                </a:moveTo>
                <a:lnTo>
                  <a:pt x="1180934" y="42862"/>
                </a:lnTo>
                <a:lnTo>
                  <a:pt x="1180934" y="33337"/>
                </a:lnTo>
                <a:lnTo>
                  <a:pt x="1209509" y="33337"/>
                </a:lnTo>
                <a:lnTo>
                  <a:pt x="1209509" y="42862"/>
                </a:lnTo>
                <a:close/>
              </a:path>
              <a:path w="3712845" h="76200">
                <a:moveTo>
                  <a:pt x="1247609" y="42862"/>
                </a:moveTo>
                <a:lnTo>
                  <a:pt x="1219034" y="42862"/>
                </a:lnTo>
                <a:lnTo>
                  <a:pt x="1219034" y="33337"/>
                </a:lnTo>
                <a:lnTo>
                  <a:pt x="1247609" y="33337"/>
                </a:lnTo>
                <a:lnTo>
                  <a:pt x="1247609" y="42862"/>
                </a:lnTo>
                <a:close/>
              </a:path>
              <a:path w="3712845" h="76200">
                <a:moveTo>
                  <a:pt x="1285709" y="42862"/>
                </a:moveTo>
                <a:lnTo>
                  <a:pt x="1257134" y="42862"/>
                </a:lnTo>
                <a:lnTo>
                  <a:pt x="1257134" y="33337"/>
                </a:lnTo>
                <a:lnTo>
                  <a:pt x="1285709" y="33337"/>
                </a:lnTo>
                <a:lnTo>
                  <a:pt x="1285709" y="42862"/>
                </a:lnTo>
                <a:close/>
              </a:path>
              <a:path w="3712845" h="76200">
                <a:moveTo>
                  <a:pt x="1323809" y="42862"/>
                </a:moveTo>
                <a:lnTo>
                  <a:pt x="1295234" y="42862"/>
                </a:lnTo>
                <a:lnTo>
                  <a:pt x="1295234" y="33337"/>
                </a:lnTo>
                <a:lnTo>
                  <a:pt x="1323809" y="33337"/>
                </a:lnTo>
                <a:lnTo>
                  <a:pt x="1323809" y="42862"/>
                </a:lnTo>
                <a:close/>
              </a:path>
              <a:path w="3712845" h="76200">
                <a:moveTo>
                  <a:pt x="1361909" y="42862"/>
                </a:moveTo>
                <a:lnTo>
                  <a:pt x="1333334" y="42862"/>
                </a:lnTo>
                <a:lnTo>
                  <a:pt x="1333334" y="33337"/>
                </a:lnTo>
                <a:lnTo>
                  <a:pt x="1361909" y="33337"/>
                </a:lnTo>
                <a:lnTo>
                  <a:pt x="1361909" y="42862"/>
                </a:lnTo>
                <a:close/>
              </a:path>
              <a:path w="3712845" h="76200">
                <a:moveTo>
                  <a:pt x="1400009" y="42862"/>
                </a:moveTo>
                <a:lnTo>
                  <a:pt x="1371434" y="42862"/>
                </a:lnTo>
                <a:lnTo>
                  <a:pt x="1371434" y="33337"/>
                </a:lnTo>
                <a:lnTo>
                  <a:pt x="1400009" y="33337"/>
                </a:lnTo>
                <a:lnTo>
                  <a:pt x="1400009" y="42862"/>
                </a:lnTo>
                <a:close/>
              </a:path>
              <a:path w="3712845" h="76200">
                <a:moveTo>
                  <a:pt x="1438109" y="42862"/>
                </a:moveTo>
                <a:lnTo>
                  <a:pt x="1409534" y="42862"/>
                </a:lnTo>
                <a:lnTo>
                  <a:pt x="1409534" y="33337"/>
                </a:lnTo>
                <a:lnTo>
                  <a:pt x="1438109" y="33337"/>
                </a:lnTo>
                <a:lnTo>
                  <a:pt x="1438109" y="42862"/>
                </a:lnTo>
                <a:close/>
              </a:path>
              <a:path w="3712845" h="76200">
                <a:moveTo>
                  <a:pt x="1476209" y="42862"/>
                </a:moveTo>
                <a:lnTo>
                  <a:pt x="1447634" y="42862"/>
                </a:lnTo>
                <a:lnTo>
                  <a:pt x="1447634" y="33337"/>
                </a:lnTo>
                <a:lnTo>
                  <a:pt x="1476209" y="33337"/>
                </a:lnTo>
                <a:lnTo>
                  <a:pt x="1476209" y="42862"/>
                </a:lnTo>
                <a:close/>
              </a:path>
              <a:path w="3712845" h="76200">
                <a:moveTo>
                  <a:pt x="1514309" y="42862"/>
                </a:moveTo>
                <a:lnTo>
                  <a:pt x="1485734" y="42862"/>
                </a:lnTo>
                <a:lnTo>
                  <a:pt x="1485734" y="33337"/>
                </a:lnTo>
                <a:lnTo>
                  <a:pt x="1514309" y="33337"/>
                </a:lnTo>
                <a:lnTo>
                  <a:pt x="1514309" y="42862"/>
                </a:lnTo>
                <a:close/>
              </a:path>
              <a:path w="3712845" h="76200">
                <a:moveTo>
                  <a:pt x="1552409" y="42862"/>
                </a:moveTo>
                <a:lnTo>
                  <a:pt x="1523834" y="42862"/>
                </a:lnTo>
                <a:lnTo>
                  <a:pt x="1523834" y="33337"/>
                </a:lnTo>
                <a:lnTo>
                  <a:pt x="1552409" y="33337"/>
                </a:lnTo>
                <a:lnTo>
                  <a:pt x="1552409" y="42862"/>
                </a:lnTo>
                <a:close/>
              </a:path>
              <a:path w="3712845" h="76200">
                <a:moveTo>
                  <a:pt x="1590509" y="42862"/>
                </a:moveTo>
                <a:lnTo>
                  <a:pt x="1561934" y="42862"/>
                </a:lnTo>
                <a:lnTo>
                  <a:pt x="1561934" y="33337"/>
                </a:lnTo>
                <a:lnTo>
                  <a:pt x="1590509" y="33337"/>
                </a:lnTo>
                <a:lnTo>
                  <a:pt x="1590509" y="42862"/>
                </a:lnTo>
                <a:close/>
              </a:path>
              <a:path w="3712845" h="76200">
                <a:moveTo>
                  <a:pt x="1628609" y="42862"/>
                </a:moveTo>
                <a:lnTo>
                  <a:pt x="1600034" y="42862"/>
                </a:lnTo>
                <a:lnTo>
                  <a:pt x="1600034" y="33337"/>
                </a:lnTo>
                <a:lnTo>
                  <a:pt x="1628609" y="33337"/>
                </a:lnTo>
                <a:lnTo>
                  <a:pt x="1628609" y="42862"/>
                </a:lnTo>
                <a:close/>
              </a:path>
              <a:path w="3712845" h="76200">
                <a:moveTo>
                  <a:pt x="1666709" y="42862"/>
                </a:moveTo>
                <a:lnTo>
                  <a:pt x="1638134" y="42862"/>
                </a:lnTo>
                <a:lnTo>
                  <a:pt x="1638134" y="33337"/>
                </a:lnTo>
                <a:lnTo>
                  <a:pt x="1666709" y="33337"/>
                </a:lnTo>
                <a:lnTo>
                  <a:pt x="1666709" y="42862"/>
                </a:lnTo>
                <a:close/>
              </a:path>
              <a:path w="3712845" h="76200">
                <a:moveTo>
                  <a:pt x="1704809" y="42862"/>
                </a:moveTo>
                <a:lnTo>
                  <a:pt x="1676234" y="42862"/>
                </a:lnTo>
                <a:lnTo>
                  <a:pt x="1676234" y="33337"/>
                </a:lnTo>
                <a:lnTo>
                  <a:pt x="1704809" y="33337"/>
                </a:lnTo>
                <a:lnTo>
                  <a:pt x="1704809" y="42862"/>
                </a:lnTo>
                <a:close/>
              </a:path>
              <a:path w="3712845" h="76200">
                <a:moveTo>
                  <a:pt x="1742909" y="42862"/>
                </a:moveTo>
                <a:lnTo>
                  <a:pt x="1714334" y="42862"/>
                </a:lnTo>
                <a:lnTo>
                  <a:pt x="1714334" y="33337"/>
                </a:lnTo>
                <a:lnTo>
                  <a:pt x="1742909" y="33337"/>
                </a:lnTo>
                <a:lnTo>
                  <a:pt x="1742909" y="42862"/>
                </a:lnTo>
                <a:close/>
              </a:path>
              <a:path w="3712845" h="76200">
                <a:moveTo>
                  <a:pt x="1781009" y="42862"/>
                </a:moveTo>
                <a:lnTo>
                  <a:pt x="1752434" y="42862"/>
                </a:lnTo>
                <a:lnTo>
                  <a:pt x="1752434" y="33337"/>
                </a:lnTo>
                <a:lnTo>
                  <a:pt x="1781009" y="33337"/>
                </a:lnTo>
                <a:lnTo>
                  <a:pt x="1781009" y="42862"/>
                </a:lnTo>
                <a:close/>
              </a:path>
              <a:path w="3712845" h="76200">
                <a:moveTo>
                  <a:pt x="1819109" y="42862"/>
                </a:moveTo>
                <a:lnTo>
                  <a:pt x="1790534" y="42862"/>
                </a:lnTo>
                <a:lnTo>
                  <a:pt x="1790534" y="33337"/>
                </a:lnTo>
                <a:lnTo>
                  <a:pt x="1819109" y="33337"/>
                </a:lnTo>
                <a:lnTo>
                  <a:pt x="1819109" y="42862"/>
                </a:lnTo>
                <a:close/>
              </a:path>
              <a:path w="3712845" h="76200">
                <a:moveTo>
                  <a:pt x="1857209" y="42862"/>
                </a:moveTo>
                <a:lnTo>
                  <a:pt x="1828634" y="42862"/>
                </a:lnTo>
                <a:lnTo>
                  <a:pt x="1828634" y="33337"/>
                </a:lnTo>
                <a:lnTo>
                  <a:pt x="1857209" y="33337"/>
                </a:lnTo>
                <a:lnTo>
                  <a:pt x="1857209" y="42862"/>
                </a:lnTo>
                <a:close/>
              </a:path>
              <a:path w="3712845" h="76200">
                <a:moveTo>
                  <a:pt x="1895309" y="42862"/>
                </a:moveTo>
                <a:lnTo>
                  <a:pt x="1866734" y="42862"/>
                </a:lnTo>
                <a:lnTo>
                  <a:pt x="1866734" y="33337"/>
                </a:lnTo>
                <a:lnTo>
                  <a:pt x="1895309" y="33337"/>
                </a:lnTo>
                <a:lnTo>
                  <a:pt x="1895309" y="42862"/>
                </a:lnTo>
                <a:close/>
              </a:path>
              <a:path w="3712845" h="76200">
                <a:moveTo>
                  <a:pt x="1933409" y="42862"/>
                </a:moveTo>
                <a:lnTo>
                  <a:pt x="1904834" y="42862"/>
                </a:lnTo>
                <a:lnTo>
                  <a:pt x="1904834" y="33337"/>
                </a:lnTo>
                <a:lnTo>
                  <a:pt x="1933409" y="33337"/>
                </a:lnTo>
                <a:lnTo>
                  <a:pt x="1933409" y="42862"/>
                </a:lnTo>
                <a:close/>
              </a:path>
              <a:path w="3712845" h="76200">
                <a:moveTo>
                  <a:pt x="1971509" y="42862"/>
                </a:moveTo>
                <a:lnTo>
                  <a:pt x="1942934" y="42862"/>
                </a:lnTo>
                <a:lnTo>
                  <a:pt x="1942934" y="33337"/>
                </a:lnTo>
                <a:lnTo>
                  <a:pt x="1971509" y="33337"/>
                </a:lnTo>
                <a:lnTo>
                  <a:pt x="1971509" y="42862"/>
                </a:lnTo>
                <a:close/>
              </a:path>
              <a:path w="3712845" h="76200">
                <a:moveTo>
                  <a:pt x="2009609" y="42862"/>
                </a:moveTo>
                <a:lnTo>
                  <a:pt x="1981034" y="42862"/>
                </a:lnTo>
                <a:lnTo>
                  <a:pt x="1981034" y="33337"/>
                </a:lnTo>
                <a:lnTo>
                  <a:pt x="2009609" y="33337"/>
                </a:lnTo>
                <a:lnTo>
                  <a:pt x="2009609" y="42862"/>
                </a:lnTo>
                <a:close/>
              </a:path>
              <a:path w="3712845" h="76200">
                <a:moveTo>
                  <a:pt x="2047709" y="42862"/>
                </a:moveTo>
                <a:lnTo>
                  <a:pt x="2019134" y="42862"/>
                </a:lnTo>
                <a:lnTo>
                  <a:pt x="2019134" y="33337"/>
                </a:lnTo>
                <a:lnTo>
                  <a:pt x="2047709" y="33337"/>
                </a:lnTo>
                <a:lnTo>
                  <a:pt x="2047709" y="42862"/>
                </a:lnTo>
                <a:close/>
              </a:path>
              <a:path w="3712845" h="76200">
                <a:moveTo>
                  <a:pt x="2085809" y="42862"/>
                </a:moveTo>
                <a:lnTo>
                  <a:pt x="2057234" y="42862"/>
                </a:lnTo>
                <a:lnTo>
                  <a:pt x="2057234" y="33337"/>
                </a:lnTo>
                <a:lnTo>
                  <a:pt x="2085809" y="33337"/>
                </a:lnTo>
                <a:lnTo>
                  <a:pt x="2085809" y="42862"/>
                </a:lnTo>
                <a:close/>
              </a:path>
              <a:path w="3712845" h="76200">
                <a:moveTo>
                  <a:pt x="2123909" y="42862"/>
                </a:moveTo>
                <a:lnTo>
                  <a:pt x="2095334" y="42862"/>
                </a:lnTo>
                <a:lnTo>
                  <a:pt x="2095334" y="33337"/>
                </a:lnTo>
                <a:lnTo>
                  <a:pt x="2123909" y="33337"/>
                </a:lnTo>
                <a:lnTo>
                  <a:pt x="2123909" y="42862"/>
                </a:lnTo>
                <a:close/>
              </a:path>
              <a:path w="3712845" h="76200">
                <a:moveTo>
                  <a:pt x="2162009" y="42862"/>
                </a:moveTo>
                <a:lnTo>
                  <a:pt x="2133434" y="42862"/>
                </a:lnTo>
                <a:lnTo>
                  <a:pt x="2133434" y="33337"/>
                </a:lnTo>
                <a:lnTo>
                  <a:pt x="2162009" y="33337"/>
                </a:lnTo>
                <a:lnTo>
                  <a:pt x="2162009" y="42862"/>
                </a:lnTo>
                <a:close/>
              </a:path>
              <a:path w="3712845" h="76200">
                <a:moveTo>
                  <a:pt x="2200109" y="42862"/>
                </a:moveTo>
                <a:lnTo>
                  <a:pt x="2171534" y="42862"/>
                </a:lnTo>
                <a:lnTo>
                  <a:pt x="2171534" y="33337"/>
                </a:lnTo>
                <a:lnTo>
                  <a:pt x="2200109" y="33337"/>
                </a:lnTo>
                <a:lnTo>
                  <a:pt x="2200109" y="42862"/>
                </a:lnTo>
                <a:close/>
              </a:path>
              <a:path w="3712845" h="76200">
                <a:moveTo>
                  <a:pt x="2238209" y="42862"/>
                </a:moveTo>
                <a:lnTo>
                  <a:pt x="2209634" y="42862"/>
                </a:lnTo>
                <a:lnTo>
                  <a:pt x="2209634" y="33337"/>
                </a:lnTo>
                <a:lnTo>
                  <a:pt x="2238209" y="33337"/>
                </a:lnTo>
                <a:lnTo>
                  <a:pt x="2238209" y="42862"/>
                </a:lnTo>
                <a:close/>
              </a:path>
              <a:path w="3712845" h="76200">
                <a:moveTo>
                  <a:pt x="2276309" y="42862"/>
                </a:moveTo>
                <a:lnTo>
                  <a:pt x="2247734" y="42862"/>
                </a:lnTo>
                <a:lnTo>
                  <a:pt x="2247734" y="33337"/>
                </a:lnTo>
                <a:lnTo>
                  <a:pt x="2276309" y="33337"/>
                </a:lnTo>
                <a:lnTo>
                  <a:pt x="2276309" y="42862"/>
                </a:lnTo>
                <a:close/>
              </a:path>
              <a:path w="3712845" h="76200">
                <a:moveTo>
                  <a:pt x="2314409" y="42862"/>
                </a:moveTo>
                <a:lnTo>
                  <a:pt x="2285834" y="42862"/>
                </a:lnTo>
                <a:lnTo>
                  <a:pt x="2285834" y="33337"/>
                </a:lnTo>
                <a:lnTo>
                  <a:pt x="2314409" y="33337"/>
                </a:lnTo>
                <a:lnTo>
                  <a:pt x="2314409" y="42862"/>
                </a:lnTo>
                <a:close/>
              </a:path>
              <a:path w="3712845" h="76200">
                <a:moveTo>
                  <a:pt x="2352509" y="42862"/>
                </a:moveTo>
                <a:lnTo>
                  <a:pt x="2323934" y="42862"/>
                </a:lnTo>
                <a:lnTo>
                  <a:pt x="2323934" y="33337"/>
                </a:lnTo>
                <a:lnTo>
                  <a:pt x="2352509" y="33337"/>
                </a:lnTo>
                <a:lnTo>
                  <a:pt x="2352509" y="42862"/>
                </a:lnTo>
                <a:close/>
              </a:path>
              <a:path w="3712845" h="76200">
                <a:moveTo>
                  <a:pt x="2390609" y="42862"/>
                </a:moveTo>
                <a:lnTo>
                  <a:pt x="2362034" y="42862"/>
                </a:lnTo>
                <a:lnTo>
                  <a:pt x="2362034" y="33337"/>
                </a:lnTo>
                <a:lnTo>
                  <a:pt x="2390609" y="33337"/>
                </a:lnTo>
                <a:lnTo>
                  <a:pt x="2390609" y="42862"/>
                </a:lnTo>
                <a:close/>
              </a:path>
              <a:path w="3712845" h="76200">
                <a:moveTo>
                  <a:pt x="2428709" y="42862"/>
                </a:moveTo>
                <a:lnTo>
                  <a:pt x="2400134" y="42862"/>
                </a:lnTo>
                <a:lnTo>
                  <a:pt x="2400134" y="33337"/>
                </a:lnTo>
                <a:lnTo>
                  <a:pt x="2428709" y="33337"/>
                </a:lnTo>
                <a:lnTo>
                  <a:pt x="2428709" y="42862"/>
                </a:lnTo>
                <a:close/>
              </a:path>
              <a:path w="3712845" h="76200">
                <a:moveTo>
                  <a:pt x="2466809" y="42862"/>
                </a:moveTo>
                <a:lnTo>
                  <a:pt x="2438234" y="42862"/>
                </a:lnTo>
                <a:lnTo>
                  <a:pt x="2438234" y="33337"/>
                </a:lnTo>
                <a:lnTo>
                  <a:pt x="2466809" y="33337"/>
                </a:lnTo>
                <a:lnTo>
                  <a:pt x="2466809" y="42862"/>
                </a:lnTo>
                <a:close/>
              </a:path>
              <a:path w="3712845" h="76200">
                <a:moveTo>
                  <a:pt x="2504909" y="42862"/>
                </a:moveTo>
                <a:lnTo>
                  <a:pt x="2476334" y="42862"/>
                </a:lnTo>
                <a:lnTo>
                  <a:pt x="2476334" y="33337"/>
                </a:lnTo>
                <a:lnTo>
                  <a:pt x="2504909" y="33337"/>
                </a:lnTo>
                <a:lnTo>
                  <a:pt x="2504909" y="42862"/>
                </a:lnTo>
                <a:close/>
              </a:path>
              <a:path w="3712845" h="76200">
                <a:moveTo>
                  <a:pt x="2543009" y="42862"/>
                </a:moveTo>
                <a:lnTo>
                  <a:pt x="2514434" y="42862"/>
                </a:lnTo>
                <a:lnTo>
                  <a:pt x="2514434" y="33337"/>
                </a:lnTo>
                <a:lnTo>
                  <a:pt x="2543009" y="33337"/>
                </a:lnTo>
                <a:lnTo>
                  <a:pt x="2543009" y="42862"/>
                </a:lnTo>
                <a:close/>
              </a:path>
              <a:path w="3712845" h="76200">
                <a:moveTo>
                  <a:pt x="2581109" y="42862"/>
                </a:moveTo>
                <a:lnTo>
                  <a:pt x="2552534" y="42862"/>
                </a:lnTo>
                <a:lnTo>
                  <a:pt x="2552534" y="33337"/>
                </a:lnTo>
                <a:lnTo>
                  <a:pt x="2581109" y="33337"/>
                </a:lnTo>
                <a:lnTo>
                  <a:pt x="2581109" y="42862"/>
                </a:lnTo>
                <a:close/>
              </a:path>
              <a:path w="3712845" h="76200">
                <a:moveTo>
                  <a:pt x="2619209" y="42862"/>
                </a:moveTo>
                <a:lnTo>
                  <a:pt x="2590634" y="42862"/>
                </a:lnTo>
                <a:lnTo>
                  <a:pt x="2590634" y="33337"/>
                </a:lnTo>
                <a:lnTo>
                  <a:pt x="2619209" y="33337"/>
                </a:lnTo>
                <a:lnTo>
                  <a:pt x="2619209" y="42862"/>
                </a:lnTo>
                <a:close/>
              </a:path>
              <a:path w="3712845" h="76200">
                <a:moveTo>
                  <a:pt x="2657309" y="42862"/>
                </a:moveTo>
                <a:lnTo>
                  <a:pt x="2628734" y="42862"/>
                </a:lnTo>
                <a:lnTo>
                  <a:pt x="2628734" y="33337"/>
                </a:lnTo>
                <a:lnTo>
                  <a:pt x="2657309" y="33337"/>
                </a:lnTo>
                <a:lnTo>
                  <a:pt x="2657309" y="42862"/>
                </a:lnTo>
                <a:close/>
              </a:path>
              <a:path w="3712845" h="76200">
                <a:moveTo>
                  <a:pt x="2695409" y="42862"/>
                </a:moveTo>
                <a:lnTo>
                  <a:pt x="2666834" y="42862"/>
                </a:lnTo>
                <a:lnTo>
                  <a:pt x="2666834" y="33337"/>
                </a:lnTo>
                <a:lnTo>
                  <a:pt x="2695409" y="33337"/>
                </a:lnTo>
                <a:lnTo>
                  <a:pt x="2695409" y="42862"/>
                </a:lnTo>
                <a:close/>
              </a:path>
              <a:path w="3712845" h="76200">
                <a:moveTo>
                  <a:pt x="2733509" y="42862"/>
                </a:moveTo>
                <a:lnTo>
                  <a:pt x="2704934" y="42862"/>
                </a:lnTo>
                <a:lnTo>
                  <a:pt x="2704934" y="33337"/>
                </a:lnTo>
                <a:lnTo>
                  <a:pt x="2733509" y="33337"/>
                </a:lnTo>
                <a:lnTo>
                  <a:pt x="2733509" y="42862"/>
                </a:lnTo>
                <a:close/>
              </a:path>
              <a:path w="3712845" h="76200">
                <a:moveTo>
                  <a:pt x="2771609" y="42862"/>
                </a:moveTo>
                <a:lnTo>
                  <a:pt x="2743034" y="42862"/>
                </a:lnTo>
                <a:lnTo>
                  <a:pt x="2743034" y="33337"/>
                </a:lnTo>
                <a:lnTo>
                  <a:pt x="2771609" y="33337"/>
                </a:lnTo>
                <a:lnTo>
                  <a:pt x="2771609" y="42862"/>
                </a:lnTo>
                <a:close/>
              </a:path>
              <a:path w="3712845" h="76200">
                <a:moveTo>
                  <a:pt x="2809709" y="42862"/>
                </a:moveTo>
                <a:lnTo>
                  <a:pt x="2781134" y="42862"/>
                </a:lnTo>
                <a:lnTo>
                  <a:pt x="2781134" y="33337"/>
                </a:lnTo>
                <a:lnTo>
                  <a:pt x="2809709" y="33337"/>
                </a:lnTo>
                <a:lnTo>
                  <a:pt x="2809709" y="42862"/>
                </a:lnTo>
                <a:close/>
              </a:path>
              <a:path w="3712845" h="76200">
                <a:moveTo>
                  <a:pt x="2847809" y="42862"/>
                </a:moveTo>
                <a:lnTo>
                  <a:pt x="2819234" y="42862"/>
                </a:lnTo>
                <a:lnTo>
                  <a:pt x="2819234" y="33337"/>
                </a:lnTo>
                <a:lnTo>
                  <a:pt x="2847809" y="33337"/>
                </a:lnTo>
                <a:lnTo>
                  <a:pt x="2847809" y="42862"/>
                </a:lnTo>
                <a:close/>
              </a:path>
              <a:path w="3712845" h="76200">
                <a:moveTo>
                  <a:pt x="2885909" y="42862"/>
                </a:moveTo>
                <a:lnTo>
                  <a:pt x="2857334" y="42862"/>
                </a:lnTo>
                <a:lnTo>
                  <a:pt x="2857334" y="33337"/>
                </a:lnTo>
                <a:lnTo>
                  <a:pt x="2885909" y="33337"/>
                </a:lnTo>
                <a:lnTo>
                  <a:pt x="2885909" y="42862"/>
                </a:lnTo>
                <a:close/>
              </a:path>
              <a:path w="3712845" h="76200">
                <a:moveTo>
                  <a:pt x="2924009" y="42862"/>
                </a:moveTo>
                <a:lnTo>
                  <a:pt x="2895434" y="42862"/>
                </a:lnTo>
                <a:lnTo>
                  <a:pt x="2895434" y="33337"/>
                </a:lnTo>
                <a:lnTo>
                  <a:pt x="2924009" y="33337"/>
                </a:lnTo>
                <a:lnTo>
                  <a:pt x="2924009" y="42862"/>
                </a:lnTo>
                <a:close/>
              </a:path>
              <a:path w="3712845" h="76200">
                <a:moveTo>
                  <a:pt x="2962109" y="42862"/>
                </a:moveTo>
                <a:lnTo>
                  <a:pt x="2933534" y="42862"/>
                </a:lnTo>
                <a:lnTo>
                  <a:pt x="2933534" y="33337"/>
                </a:lnTo>
                <a:lnTo>
                  <a:pt x="2962109" y="33337"/>
                </a:lnTo>
                <a:lnTo>
                  <a:pt x="2962109" y="42862"/>
                </a:lnTo>
                <a:close/>
              </a:path>
              <a:path w="3712845" h="76200">
                <a:moveTo>
                  <a:pt x="3000209" y="42862"/>
                </a:moveTo>
                <a:lnTo>
                  <a:pt x="2971634" y="42862"/>
                </a:lnTo>
                <a:lnTo>
                  <a:pt x="2971634" y="33337"/>
                </a:lnTo>
                <a:lnTo>
                  <a:pt x="3000209" y="33337"/>
                </a:lnTo>
                <a:lnTo>
                  <a:pt x="3000209" y="42862"/>
                </a:lnTo>
                <a:close/>
              </a:path>
              <a:path w="3712845" h="76200">
                <a:moveTo>
                  <a:pt x="3038309" y="42862"/>
                </a:moveTo>
                <a:lnTo>
                  <a:pt x="3009734" y="42862"/>
                </a:lnTo>
                <a:lnTo>
                  <a:pt x="3009734" y="33337"/>
                </a:lnTo>
                <a:lnTo>
                  <a:pt x="3038309" y="33337"/>
                </a:lnTo>
                <a:lnTo>
                  <a:pt x="3038309" y="42862"/>
                </a:lnTo>
                <a:close/>
              </a:path>
              <a:path w="3712845" h="76200">
                <a:moveTo>
                  <a:pt x="3076409" y="42862"/>
                </a:moveTo>
                <a:lnTo>
                  <a:pt x="3047834" y="42862"/>
                </a:lnTo>
                <a:lnTo>
                  <a:pt x="3047834" y="33337"/>
                </a:lnTo>
                <a:lnTo>
                  <a:pt x="3076409" y="33337"/>
                </a:lnTo>
                <a:lnTo>
                  <a:pt x="3076409" y="42862"/>
                </a:lnTo>
                <a:close/>
              </a:path>
              <a:path w="3712845" h="76200">
                <a:moveTo>
                  <a:pt x="3114509" y="42862"/>
                </a:moveTo>
                <a:lnTo>
                  <a:pt x="3085934" y="42862"/>
                </a:lnTo>
                <a:lnTo>
                  <a:pt x="3085934" y="33337"/>
                </a:lnTo>
                <a:lnTo>
                  <a:pt x="3114509" y="33337"/>
                </a:lnTo>
                <a:lnTo>
                  <a:pt x="3114509" y="42862"/>
                </a:lnTo>
                <a:close/>
              </a:path>
              <a:path w="3712845" h="76200">
                <a:moveTo>
                  <a:pt x="3152609" y="42862"/>
                </a:moveTo>
                <a:lnTo>
                  <a:pt x="3124034" y="42862"/>
                </a:lnTo>
                <a:lnTo>
                  <a:pt x="3124034" y="33337"/>
                </a:lnTo>
                <a:lnTo>
                  <a:pt x="3152609" y="33337"/>
                </a:lnTo>
                <a:lnTo>
                  <a:pt x="3152609" y="42862"/>
                </a:lnTo>
                <a:close/>
              </a:path>
              <a:path w="3712845" h="76200">
                <a:moveTo>
                  <a:pt x="3190709" y="42862"/>
                </a:moveTo>
                <a:lnTo>
                  <a:pt x="3162134" y="42862"/>
                </a:lnTo>
                <a:lnTo>
                  <a:pt x="3162134" y="33337"/>
                </a:lnTo>
                <a:lnTo>
                  <a:pt x="3190709" y="33337"/>
                </a:lnTo>
                <a:lnTo>
                  <a:pt x="3190709" y="42862"/>
                </a:lnTo>
                <a:close/>
              </a:path>
              <a:path w="3712845" h="76200">
                <a:moveTo>
                  <a:pt x="3228809" y="42862"/>
                </a:moveTo>
                <a:lnTo>
                  <a:pt x="3200234" y="42862"/>
                </a:lnTo>
                <a:lnTo>
                  <a:pt x="3200234" y="33337"/>
                </a:lnTo>
                <a:lnTo>
                  <a:pt x="3228809" y="33337"/>
                </a:lnTo>
                <a:lnTo>
                  <a:pt x="3228809" y="42862"/>
                </a:lnTo>
                <a:close/>
              </a:path>
              <a:path w="3712845" h="76200">
                <a:moveTo>
                  <a:pt x="3266909" y="42862"/>
                </a:moveTo>
                <a:lnTo>
                  <a:pt x="3238334" y="42862"/>
                </a:lnTo>
                <a:lnTo>
                  <a:pt x="3238334" y="33337"/>
                </a:lnTo>
                <a:lnTo>
                  <a:pt x="3266909" y="33337"/>
                </a:lnTo>
                <a:lnTo>
                  <a:pt x="3266909" y="42862"/>
                </a:lnTo>
                <a:close/>
              </a:path>
              <a:path w="3712845" h="76200">
                <a:moveTo>
                  <a:pt x="3305009" y="42862"/>
                </a:moveTo>
                <a:lnTo>
                  <a:pt x="3276434" y="42862"/>
                </a:lnTo>
                <a:lnTo>
                  <a:pt x="3276434" y="33337"/>
                </a:lnTo>
                <a:lnTo>
                  <a:pt x="3305009" y="33337"/>
                </a:lnTo>
                <a:lnTo>
                  <a:pt x="3305009" y="42862"/>
                </a:lnTo>
                <a:close/>
              </a:path>
              <a:path w="3712845" h="76200">
                <a:moveTo>
                  <a:pt x="3343109" y="42862"/>
                </a:moveTo>
                <a:lnTo>
                  <a:pt x="3314534" y="42862"/>
                </a:lnTo>
                <a:lnTo>
                  <a:pt x="3314534" y="33337"/>
                </a:lnTo>
                <a:lnTo>
                  <a:pt x="3343109" y="33337"/>
                </a:lnTo>
                <a:lnTo>
                  <a:pt x="3343109" y="42862"/>
                </a:lnTo>
                <a:close/>
              </a:path>
              <a:path w="3712845" h="76200">
                <a:moveTo>
                  <a:pt x="3381209" y="42862"/>
                </a:moveTo>
                <a:lnTo>
                  <a:pt x="3352634" y="42862"/>
                </a:lnTo>
                <a:lnTo>
                  <a:pt x="3352634" y="33337"/>
                </a:lnTo>
                <a:lnTo>
                  <a:pt x="3381209" y="33337"/>
                </a:lnTo>
                <a:lnTo>
                  <a:pt x="3381209" y="42862"/>
                </a:lnTo>
                <a:close/>
              </a:path>
              <a:path w="3712845" h="76200">
                <a:moveTo>
                  <a:pt x="3419309" y="42862"/>
                </a:moveTo>
                <a:lnTo>
                  <a:pt x="3390734" y="42862"/>
                </a:lnTo>
                <a:lnTo>
                  <a:pt x="3390734" y="33337"/>
                </a:lnTo>
                <a:lnTo>
                  <a:pt x="3419309" y="33337"/>
                </a:lnTo>
                <a:lnTo>
                  <a:pt x="3419309" y="42862"/>
                </a:lnTo>
                <a:close/>
              </a:path>
              <a:path w="3712845" h="76200">
                <a:moveTo>
                  <a:pt x="3457409" y="42862"/>
                </a:moveTo>
                <a:lnTo>
                  <a:pt x="3428834" y="42862"/>
                </a:lnTo>
                <a:lnTo>
                  <a:pt x="3428834" y="33337"/>
                </a:lnTo>
                <a:lnTo>
                  <a:pt x="3457409" y="33337"/>
                </a:lnTo>
                <a:lnTo>
                  <a:pt x="3457409" y="42862"/>
                </a:lnTo>
                <a:close/>
              </a:path>
              <a:path w="3712845" h="76200">
                <a:moveTo>
                  <a:pt x="3495509" y="42862"/>
                </a:moveTo>
                <a:lnTo>
                  <a:pt x="3466934" y="42862"/>
                </a:lnTo>
                <a:lnTo>
                  <a:pt x="3466934" y="33337"/>
                </a:lnTo>
                <a:lnTo>
                  <a:pt x="3495509" y="33337"/>
                </a:lnTo>
                <a:lnTo>
                  <a:pt x="3495509" y="42862"/>
                </a:lnTo>
                <a:close/>
              </a:path>
              <a:path w="3712845" h="76200">
                <a:moveTo>
                  <a:pt x="3533609" y="42862"/>
                </a:moveTo>
                <a:lnTo>
                  <a:pt x="3505034" y="42862"/>
                </a:lnTo>
                <a:lnTo>
                  <a:pt x="3505034" y="33337"/>
                </a:lnTo>
                <a:lnTo>
                  <a:pt x="3533609" y="33337"/>
                </a:lnTo>
                <a:lnTo>
                  <a:pt x="3533609" y="42862"/>
                </a:lnTo>
                <a:close/>
              </a:path>
              <a:path w="3712845" h="76200">
                <a:moveTo>
                  <a:pt x="3571709" y="42862"/>
                </a:moveTo>
                <a:lnTo>
                  <a:pt x="3543134" y="42862"/>
                </a:lnTo>
                <a:lnTo>
                  <a:pt x="3543134" y="33337"/>
                </a:lnTo>
                <a:lnTo>
                  <a:pt x="3571709" y="33337"/>
                </a:lnTo>
                <a:lnTo>
                  <a:pt x="3571709" y="42862"/>
                </a:lnTo>
                <a:close/>
              </a:path>
              <a:path w="3712845" h="76200">
                <a:moveTo>
                  <a:pt x="3609809" y="42862"/>
                </a:moveTo>
                <a:lnTo>
                  <a:pt x="3581234" y="42862"/>
                </a:lnTo>
                <a:lnTo>
                  <a:pt x="3581234" y="33337"/>
                </a:lnTo>
                <a:lnTo>
                  <a:pt x="3609809" y="33337"/>
                </a:lnTo>
                <a:lnTo>
                  <a:pt x="3609809" y="42862"/>
                </a:lnTo>
                <a:close/>
              </a:path>
            </a:pathLst>
          </a:custGeom>
          <a:solidFill>
            <a:srgbClr val="7E7E7E"/>
          </a:solidFill>
        </p:spPr>
        <p:txBody>
          <a:bodyPr wrap="square" lIns="0" tIns="0" rIns="0" bIns="0" rtlCol="0"/>
          <a:lstStyle/>
          <a:p>
            <a:endParaRPr/>
          </a:p>
        </p:txBody>
      </p:sp>
      <p:sp>
        <p:nvSpPr>
          <p:cNvPr id="13" name="object 13"/>
          <p:cNvSpPr/>
          <p:nvPr/>
        </p:nvSpPr>
        <p:spPr>
          <a:xfrm>
            <a:off x="1776983" y="4977384"/>
            <a:ext cx="576580" cy="360045"/>
          </a:xfrm>
          <a:custGeom>
            <a:avLst/>
            <a:gdLst/>
            <a:ahLst/>
            <a:cxnLst/>
            <a:rect l="l" t="t" r="r" b="b"/>
            <a:pathLst>
              <a:path w="576580" h="360045">
                <a:moveTo>
                  <a:pt x="288036" y="359663"/>
                </a:moveTo>
                <a:lnTo>
                  <a:pt x="0" y="179831"/>
                </a:lnTo>
                <a:lnTo>
                  <a:pt x="0" y="0"/>
                </a:lnTo>
                <a:lnTo>
                  <a:pt x="288036" y="179831"/>
                </a:lnTo>
                <a:lnTo>
                  <a:pt x="576072" y="179831"/>
                </a:lnTo>
                <a:lnTo>
                  <a:pt x="288036" y="359663"/>
                </a:lnTo>
                <a:close/>
              </a:path>
              <a:path w="576580" h="360045">
                <a:moveTo>
                  <a:pt x="576072" y="179831"/>
                </a:moveTo>
                <a:lnTo>
                  <a:pt x="288036" y="179831"/>
                </a:lnTo>
                <a:lnTo>
                  <a:pt x="576072" y="0"/>
                </a:lnTo>
                <a:lnTo>
                  <a:pt x="576072" y="179831"/>
                </a:lnTo>
                <a:close/>
              </a:path>
            </a:pathLst>
          </a:custGeom>
          <a:solidFill>
            <a:srgbClr val="C00000"/>
          </a:solidFill>
        </p:spPr>
        <p:txBody>
          <a:bodyPr wrap="square" lIns="0" tIns="0" rIns="0" bIns="0" rtlCol="0"/>
          <a:lstStyle/>
          <a:p>
            <a:endParaRPr/>
          </a:p>
        </p:txBody>
      </p:sp>
      <p:sp>
        <p:nvSpPr>
          <p:cNvPr id="14" name="object 14"/>
          <p:cNvSpPr/>
          <p:nvPr/>
        </p:nvSpPr>
        <p:spPr>
          <a:xfrm>
            <a:off x="2026564" y="5551271"/>
            <a:ext cx="3712845" cy="76200"/>
          </a:xfrm>
          <a:custGeom>
            <a:avLst/>
            <a:gdLst/>
            <a:ahLst/>
            <a:cxnLst/>
            <a:rect l="l" t="t" r="r" b="b"/>
            <a:pathLst>
              <a:path w="3712845" h="76200">
                <a:moveTo>
                  <a:pt x="37935" y="76200"/>
                </a:moveTo>
                <a:lnTo>
                  <a:pt x="23890" y="73528"/>
                </a:lnTo>
                <a:lnTo>
                  <a:pt x="12202" y="66198"/>
                </a:lnTo>
                <a:lnTo>
                  <a:pt x="3896" y="55236"/>
                </a:lnTo>
                <a:lnTo>
                  <a:pt x="0" y="41668"/>
                </a:lnTo>
                <a:lnTo>
                  <a:pt x="2342" y="26342"/>
                </a:lnTo>
                <a:lnTo>
                  <a:pt x="8994" y="13946"/>
                </a:lnTo>
                <a:lnTo>
                  <a:pt x="19056" y="5125"/>
                </a:lnTo>
                <a:lnTo>
                  <a:pt x="31631" y="522"/>
                </a:lnTo>
                <a:lnTo>
                  <a:pt x="47830" y="2503"/>
                </a:lnTo>
                <a:lnTo>
                  <a:pt x="60745" y="8576"/>
                </a:lnTo>
                <a:lnTo>
                  <a:pt x="69970" y="17922"/>
                </a:lnTo>
                <a:lnTo>
                  <a:pt x="75094" y="29722"/>
                </a:lnTo>
                <a:lnTo>
                  <a:pt x="74740" y="33337"/>
                </a:lnTo>
                <a:lnTo>
                  <a:pt x="37935" y="33337"/>
                </a:lnTo>
                <a:lnTo>
                  <a:pt x="37935" y="42862"/>
                </a:lnTo>
                <a:lnTo>
                  <a:pt x="73808" y="42862"/>
                </a:lnTo>
                <a:lnTo>
                  <a:pt x="73449" y="46523"/>
                </a:lnTo>
                <a:lnTo>
                  <a:pt x="67847" y="59818"/>
                </a:lnTo>
                <a:lnTo>
                  <a:pt x="59058" y="69349"/>
                </a:lnTo>
                <a:lnTo>
                  <a:pt x="47851" y="74859"/>
                </a:lnTo>
                <a:lnTo>
                  <a:pt x="37935" y="76200"/>
                </a:lnTo>
                <a:close/>
              </a:path>
              <a:path w="3712845" h="76200">
                <a:moveTo>
                  <a:pt x="66510" y="42862"/>
                </a:moveTo>
                <a:lnTo>
                  <a:pt x="37935" y="42862"/>
                </a:lnTo>
                <a:lnTo>
                  <a:pt x="37935" y="33337"/>
                </a:lnTo>
                <a:lnTo>
                  <a:pt x="66510" y="33337"/>
                </a:lnTo>
                <a:lnTo>
                  <a:pt x="66510" y="42862"/>
                </a:lnTo>
                <a:close/>
              </a:path>
              <a:path w="3712845" h="76200">
                <a:moveTo>
                  <a:pt x="73808" y="42862"/>
                </a:moveTo>
                <a:lnTo>
                  <a:pt x="66510" y="42862"/>
                </a:lnTo>
                <a:lnTo>
                  <a:pt x="66510" y="33337"/>
                </a:lnTo>
                <a:lnTo>
                  <a:pt x="74740" y="33337"/>
                </a:lnTo>
                <a:lnTo>
                  <a:pt x="73808" y="42862"/>
                </a:lnTo>
                <a:close/>
              </a:path>
              <a:path w="3712845" h="76200">
                <a:moveTo>
                  <a:pt x="3680642" y="75677"/>
                </a:moveTo>
                <a:lnTo>
                  <a:pt x="3664448" y="73696"/>
                </a:lnTo>
                <a:lnTo>
                  <a:pt x="3651533" y="67623"/>
                </a:lnTo>
                <a:lnTo>
                  <a:pt x="3642306" y="58277"/>
                </a:lnTo>
                <a:lnTo>
                  <a:pt x="3637179" y="46477"/>
                </a:lnTo>
                <a:lnTo>
                  <a:pt x="3638825" y="29677"/>
                </a:lnTo>
                <a:lnTo>
                  <a:pt x="3644430" y="16382"/>
                </a:lnTo>
                <a:lnTo>
                  <a:pt x="3653221" y="6850"/>
                </a:lnTo>
                <a:lnTo>
                  <a:pt x="3664426" y="1340"/>
                </a:lnTo>
                <a:lnTo>
                  <a:pt x="3674338" y="0"/>
                </a:lnTo>
                <a:lnTo>
                  <a:pt x="3688383" y="2671"/>
                </a:lnTo>
                <a:lnTo>
                  <a:pt x="3700071" y="10001"/>
                </a:lnTo>
                <a:lnTo>
                  <a:pt x="3708377" y="20963"/>
                </a:lnTo>
                <a:lnTo>
                  <a:pt x="3711931" y="33337"/>
                </a:lnTo>
                <a:lnTo>
                  <a:pt x="3647910" y="33337"/>
                </a:lnTo>
                <a:lnTo>
                  <a:pt x="3647910" y="42862"/>
                </a:lnTo>
                <a:lnTo>
                  <a:pt x="3711000" y="42862"/>
                </a:lnTo>
                <a:lnTo>
                  <a:pt x="3709931" y="49857"/>
                </a:lnTo>
                <a:lnTo>
                  <a:pt x="3703279" y="62253"/>
                </a:lnTo>
                <a:lnTo>
                  <a:pt x="3693217" y="71074"/>
                </a:lnTo>
                <a:lnTo>
                  <a:pt x="3680642" y="75677"/>
                </a:lnTo>
                <a:close/>
              </a:path>
              <a:path w="3712845" h="76200">
                <a:moveTo>
                  <a:pt x="3637533" y="42862"/>
                </a:moveTo>
                <a:lnTo>
                  <a:pt x="3619335" y="42862"/>
                </a:lnTo>
                <a:lnTo>
                  <a:pt x="3619335" y="33337"/>
                </a:lnTo>
                <a:lnTo>
                  <a:pt x="3638467" y="33337"/>
                </a:lnTo>
                <a:lnTo>
                  <a:pt x="3637533" y="42862"/>
                </a:lnTo>
                <a:close/>
              </a:path>
              <a:path w="3712845" h="76200">
                <a:moveTo>
                  <a:pt x="3657435" y="42862"/>
                </a:moveTo>
                <a:lnTo>
                  <a:pt x="3647910" y="42862"/>
                </a:lnTo>
                <a:lnTo>
                  <a:pt x="3647910" y="33337"/>
                </a:lnTo>
                <a:lnTo>
                  <a:pt x="3657435" y="33337"/>
                </a:lnTo>
                <a:lnTo>
                  <a:pt x="3657435" y="42862"/>
                </a:lnTo>
                <a:close/>
              </a:path>
              <a:path w="3712845" h="76200">
                <a:moveTo>
                  <a:pt x="3674338" y="42862"/>
                </a:moveTo>
                <a:lnTo>
                  <a:pt x="3657435" y="42862"/>
                </a:lnTo>
                <a:lnTo>
                  <a:pt x="3657435" y="33337"/>
                </a:lnTo>
                <a:lnTo>
                  <a:pt x="3674338" y="33337"/>
                </a:lnTo>
                <a:lnTo>
                  <a:pt x="3674338" y="42862"/>
                </a:lnTo>
                <a:close/>
              </a:path>
              <a:path w="3712845" h="76200">
                <a:moveTo>
                  <a:pt x="3711000" y="42862"/>
                </a:moveTo>
                <a:lnTo>
                  <a:pt x="3674338" y="42862"/>
                </a:lnTo>
                <a:lnTo>
                  <a:pt x="3674338" y="33337"/>
                </a:lnTo>
                <a:lnTo>
                  <a:pt x="3711931" y="33337"/>
                </a:lnTo>
                <a:lnTo>
                  <a:pt x="3712273" y="34531"/>
                </a:lnTo>
                <a:lnTo>
                  <a:pt x="3711000" y="42862"/>
                </a:lnTo>
                <a:close/>
              </a:path>
              <a:path w="3712845" h="76200">
                <a:moveTo>
                  <a:pt x="104610" y="42862"/>
                </a:moveTo>
                <a:lnTo>
                  <a:pt x="76035" y="42862"/>
                </a:lnTo>
                <a:lnTo>
                  <a:pt x="76035" y="33337"/>
                </a:lnTo>
                <a:lnTo>
                  <a:pt x="104610" y="33337"/>
                </a:lnTo>
                <a:lnTo>
                  <a:pt x="104610" y="42862"/>
                </a:lnTo>
                <a:close/>
              </a:path>
              <a:path w="3712845" h="76200">
                <a:moveTo>
                  <a:pt x="142710" y="42862"/>
                </a:moveTo>
                <a:lnTo>
                  <a:pt x="114135" y="42862"/>
                </a:lnTo>
                <a:lnTo>
                  <a:pt x="114135" y="33337"/>
                </a:lnTo>
                <a:lnTo>
                  <a:pt x="142710" y="33337"/>
                </a:lnTo>
                <a:lnTo>
                  <a:pt x="142710" y="42862"/>
                </a:lnTo>
                <a:close/>
              </a:path>
              <a:path w="3712845" h="76200">
                <a:moveTo>
                  <a:pt x="180810" y="42862"/>
                </a:moveTo>
                <a:lnTo>
                  <a:pt x="152235" y="42862"/>
                </a:lnTo>
                <a:lnTo>
                  <a:pt x="152235" y="33337"/>
                </a:lnTo>
                <a:lnTo>
                  <a:pt x="180810" y="33337"/>
                </a:lnTo>
                <a:lnTo>
                  <a:pt x="180810" y="42862"/>
                </a:lnTo>
                <a:close/>
              </a:path>
              <a:path w="3712845" h="76200">
                <a:moveTo>
                  <a:pt x="218910" y="42862"/>
                </a:moveTo>
                <a:lnTo>
                  <a:pt x="190335" y="42862"/>
                </a:lnTo>
                <a:lnTo>
                  <a:pt x="190335" y="33337"/>
                </a:lnTo>
                <a:lnTo>
                  <a:pt x="218910" y="33337"/>
                </a:lnTo>
                <a:lnTo>
                  <a:pt x="218910" y="42862"/>
                </a:lnTo>
                <a:close/>
              </a:path>
              <a:path w="3712845" h="76200">
                <a:moveTo>
                  <a:pt x="257010" y="42862"/>
                </a:moveTo>
                <a:lnTo>
                  <a:pt x="228435" y="42862"/>
                </a:lnTo>
                <a:lnTo>
                  <a:pt x="228435" y="33337"/>
                </a:lnTo>
                <a:lnTo>
                  <a:pt x="257010" y="33337"/>
                </a:lnTo>
                <a:lnTo>
                  <a:pt x="257010" y="42862"/>
                </a:lnTo>
                <a:close/>
              </a:path>
              <a:path w="3712845" h="76200">
                <a:moveTo>
                  <a:pt x="295110" y="42862"/>
                </a:moveTo>
                <a:lnTo>
                  <a:pt x="266535" y="42862"/>
                </a:lnTo>
                <a:lnTo>
                  <a:pt x="266535" y="33337"/>
                </a:lnTo>
                <a:lnTo>
                  <a:pt x="295110" y="33337"/>
                </a:lnTo>
                <a:lnTo>
                  <a:pt x="295110" y="42862"/>
                </a:lnTo>
                <a:close/>
              </a:path>
              <a:path w="3712845" h="76200">
                <a:moveTo>
                  <a:pt x="333210" y="42862"/>
                </a:moveTo>
                <a:lnTo>
                  <a:pt x="304635" y="42862"/>
                </a:lnTo>
                <a:lnTo>
                  <a:pt x="304635" y="33337"/>
                </a:lnTo>
                <a:lnTo>
                  <a:pt x="333210" y="33337"/>
                </a:lnTo>
                <a:lnTo>
                  <a:pt x="333210" y="42862"/>
                </a:lnTo>
                <a:close/>
              </a:path>
              <a:path w="3712845" h="76200">
                <a:moveTo>
                  <a:pt x="371310" y="42862"/>
                </a:moveTo>
                <a:lnTo>
                  <a:pt x="342735" y="42862"/>
                </a:lnTo>
                <a:lnTo>
                  <a:pt x="342735" y="33337"/>
                </a:lnTo>
                <a:lnTo>
                  <a:pt x="371310" y="33337"/>
                </a:lnTo>
                <a:lnTo>
                  <a:pt x="371310" y="42862"/>
                </a:lnTo>
                <a:close/>
              </a:path>
              <a:path w="3712845" h="76200">
                <a:moveTo>
                  <a:pt x="409410" y="42862"/>
                </a:moveTo>
                <a:lnTo>
                  <a:pt x="380835" y="42862"/>
                </a:lnTo>
                <a:lnTo>
                  <a:pt x="380835" y="33337"/>
                </a:lnTo>
                <a:lnTo>
                  <a:pt x="409410" y="33337"/>
                </a:lnTo>
                <a:lnTo>
                  <a:pt x="409410" y="42862"/>
                </a:lnTo>
                <a:close/>
              </a:path>
              <a:path w="3712845" h="76200">
                <a:moveTo>
                  <a:pt x="447510" y="42862"/>
                </a:moveTo>
                <a:lnTo>
                  <a:pt x="418935" y="42862"/>
                </a:lnTo>
                <a:lnTo>
                  <a:pt x="418935" y="33337"/>
                </a:lnTo>
                <a:lnTo>
                  <a:pt x="447510" y="33337"/>
                </a:lnTo>
                <a:lnTo>
                  <a:pt x="447510" y="42862"/>
                </a:lnTo>
                <a:close/>
              </a:path>
              <a:path w="3712845" h="76200">
                <a:moveTo>
                  <a:pt x="485610" y="42862"/>
                </a:moveTo>
                <a:lnTo>
                  <a:pt x="457035" y="42862"/>
                </a:lnTo>
                <a:lnTo>
                  <a:pt x="457035" y="33337"/>
                </a:lnTo>
                <a:lnTo>
                  <a:pt x="485610" y="33337"/>
                </a:lnTo>
                <a:lnTo>
                  <a:pt x="485610" y="42862"/>
                </a:lnTo>
                <a:close/>
              </a:path>
              <a:path w="3712845" h="76200">
                <a:moveTo>
                  <a:pt x="523710" y="42862"/>
                </a:moveTo>
                <a:lnTo>
                  <a:pt x="495135" y="42862"/>
                </a:lnTo>
                <a:lnTo>
                  <a:pt x="495135" y="33337"/>
                </a:lnTo>
                <a:lnTo>
                  <a:pt x="523710" y="33337"/>
                </a:lnTo>
                <a:lnTo>
                  <a:pt x="523710" y="42862"/>
                </a:lnTo>
                <a:close/>
              </a:path>
              <a:path w="3712845" h="76200">
                <a:moveTo>
                  <a:pt x="561810" y="42862"/>
                </a:moveTo>
                <a:lnTo>
                  <a:pt x="533235" y="42862"/>
                </a:lnTo>
                <a:lnTo>
                  <a:pt x="533235" y="33337"/>
                </a:lnTo>
                <a:lnTo>
                  <a:pt x="561810" y="33337"/>
                </a:lnTo>
                <a:lnTo>
                  <a:pt x="561810" y="42862"/>
                </a:lnTo>
                <a:close/>
              </a:path>
              <a:path w="3712845" h="76200">
                <a:moveTo>
                  <a:pt x="599910" y="42862"/>
                </a:moveTo>
                <a:lnTo>
                  <a:pt x="571335" y="42862"/>
                </a:lnTo>
                <a:lnTo>
                  <a:pt x="571335" y="33337"/>
                </a:lnTo>
                <a:lnTo>
                  <a:pt x="599910" y="33337"/>
                </a:lnTo>
                <a:lnTo>
                  <a:pt x="599910" y="42862"/>
                </a:lnTo>
                <a:close/>
              </a:path>
              <a:path w="3712845" h="76200">
                <a:moveTo>
                  <a:pt x="638010" y="42862"/>
                </a:moveTo>
                <a:lnTo>
                  <a:pt x="609435" y="42862"/>
                </a:lnTo>
                <a:lnTo>
                  <a:pt x="609435" y="33337"/>
                </a:lnTo>
                <a:lnTo>
                  <a:pt x="638010" y="33337"/>
                </a:lnTo>
                <a:lnTo>
                  <a:pt x="638010" y="42862"/>
                </a:lnTo>
                <a:close/>
              </a:path>
              <a:path w="3712845" h="76200">
                <a:moveTo>
                  <a:pt x="676110" y="42862"/>
                </a:moveTo>
                <a:lnTo>
                  <a:pt x="647535" y="42862"/>
                </a:lnTo>
                <a:lnTo>
                  <a:pt x="647535" y="33337"/>
                </a:lnTo>
                <a:lnTo>
                  <a:pt x="676110" y="33337"/>
                </a:lnTo>
                <a:lnTo>
                  <a:pt x="676110" y="42862"/>
                </a:lnTo>
                <a:close/>
              </a:path>
              <a:path w="3712845" h="76200">
                <a:moveTo>
                  <a:pt x="714210" y="42862"/>
                </a:moveTo>
                <a:lnTo>
                  <a:pt x="685635" y="42862"/>
                </a:lnTo>
                <a:lnTo>
                  <a:pt x="685635" y="33337"/>
                </a:lnTo>
                <a:lnTo>
                  <a:pt x="714210" y="33337"/>
                </a:lnTo>
                <a:lnTo>
                  <a:pt x="714210" y="42862"/>
                </a:lnTo>
                <a:close/>
              </a:path>
              <a:path w="3712845" h="76200">
                <a:moveTo>
                  <a:pt x="752310" y="42862"/>
                </a:moveTo>
                <a:lnTo>
                  <a:pt x="723735" y="42862"/>
                </a:lnTo>
                <a:lnTo>
                  <a:pt x="723735" y="33337"/>
                </a:lnTo>
                <a:lnTo>
                  <a:pt x="752310" y="33337"/>
                </a:lnTo>
                <a:lnTo>
                  <a:pt x="752310" y="42862"/>
                </a:lnTo>
                <a:close/>
              </a:path>
              <a:path w="3712845" h="76200">
                <a:moveTo>
                  <a:pt x="790410" y="42862"/>
                </a:moveTo>
                <a:lnTo>
                  <a:pt x="761835" y="42862"/>
                </a:lnTo>
                <a:lnTo>
                  <a:pt x="761835" y="33337"/>
                </a:lnTo>
                <a:lnTo>
                  <a:pt x="790410" y="33337"/>
                </a:lnTo>
                <a:lnTo>
                  <a:pt x="790410" y="42862"/>
                </a:lnTo>
                <a:close/>
              </a:path>
              <a:path w="3712845" h="76200">
                <a:moveTo>
                  <a:pt x="828510" y="42862"/>
                </a:moveTo>
                <a:lnTo>
                  <a:pt x="799935" y="42862"/>
                </a:lnTo>
                <a:lnTo>
                  <a:pt x="799935" y="33337"/>
                </a:lnTo>
                <a:lnTo>
                  <a:pt x="828510" y="33337"/>
                </a:lnTo>
                <a:lnTo>
                  <a:pt x="828510" y="42862"/>
                </a:lnTo>
                <a:close/>
              </a:path>
              <a:path w="3712845" h="76200">
                <a:moveTo>
                  <a:pt x="866610" y="42862"/>
                </a:moveTo>
                <a:lnTo>
                  <a:pt x="838035" y="42862"/>
                </a:lnTo>
                <a:lnTo>
                  <a:pt x="838035" y="33337"/>
                </a:lnTo>
                <a:lnTo>
                  <a:pt x="866610" y="33337"/>
                </a:lnTo>
                <a:lnTo>
                  <a:pt x="866610" y="42862"/>
                </a:lnTo>
                <a:close/>
              </a:path>
              <a:path w="3712845" h="76200">
                <a:moveTo>
                  <a:pt x="904710" y="42862"/>
                </a:moveTo>
                <a:lnTo>
                  <a:pt x="876135" y="42862"/>
                </a:lnTo>
                <a:lnTo>
                  <a:pt x="876135" y="33337"/>
                </a:lnTo>
                <a:lnTo>
                  <a:pt x="904710" y="33337"/>
                </a:lnTo>
                <a:lnTo>
                  <a:pt x="904710" y="42862"/>
                </a:lnTo>
                <a:close/>
              </a:path>
              <a:path w="3712845" h="76200">
                <a:moveTo>
                  <a:pt x="942810" y="42862"/>
                </a:moveTo>
                <a:lnTo>
                  <a:pt x="914235" y="42862"/>
                </a:lnTo>
                <a:lnTo>
                  <a:pt x="914235" y="33337"/>
                </a:lnTo>
                <a:lnTo>
                  <a:pt x="942810" y="33337"/>
                </a:lnTo>
                <a:lnTo>
                  <a:pt x="942810" y="42862"/>
                </a:lnTo>
                <a:close/>
              </a:path>
              <a:path w="3712845" h="76200">
                <a:moveTo>
                  <a:pt x="980910" y="42862"/>
                </a:moveTo>
                <a:lnTo>
                  <a:pt x="952335" y="42862"/>
                </a:lnTo>
                <a:lnTo>
                  <a:pt x="952335" y="33337"/>
                </a:lnTo>
                <a:lnTo>
                  <a:pt x="980910" y="33337"/>
                </a:lnTo>
                <a:lnTo>
                  <a:pt x="980910" y="42862"/>
                </a:lnTo>
                <a:close/>
              </a:path>
              <a:path w="3712845" h="76200">
                <a:moveTo>
                  <a:pt x="1019010" y="42862"/>
                </a:moveTo>
                <a:lnTo>
                  <a:pt x="990435" y="42862"/>
                </a:lnTo>
                <a:lnTo>
                  <a:pt x="990435" y="33337"/>
                </a:lnTo>
                <a:lnTo>
                  <a:pt x="1019010" y="33337"/>
                </a:lnTo>
                <a:lnTo>
                  <a:pt x="1019010" y="42862"/>
                </a:lnTo>
                <a:close/>
              </a:path>
              <a:path w="3712845" h="76200">
                <a:moveTo>
                  <a:pt x="1057110" y="42862"/>
                </a:moveTo>
                <a:lnTo>
                  <a:pt x="1028535" y="42862"/>
                </a:lnTo>
                <a:lnTo>
                  <a:pt x="1028535" y="33337"/>
                </a:lnTo>
                <a:lnTo>
                  <a:pt x="1057110" y="33337"/>
                </a:lnTo>
                <a:lnTo>
                  <a:pt x="1057110" y="42862"/>
                </a:lnTo>
                <a:close/>
              </a:path>
              <a:path w="3712845" h="76200">
                <a:moveTo>
                  <a:pt x="1095210" y="42862"/>
                </a:moveTo>
                <a:lnTo>
                  <a:pt x="1066635" y="42862"/>
                </a:lnTo>
                <a:lnTo>
                  <a:pt x="1066635" y="33337"/>
                </a:lnTo>
                <a:lnTo>
                  <a:pt x="1095210" y="33337"/>
                </a:lnTo>
                <a:lnTo>
                  <a:pt x="1095210" y="42862"/>
                </a:lnTo>
                <a:close/>
              </a:path>
              <a:path w="3712845" h="76200">
                <a:moveTo>
                  <a:pt x="1133310" y="42862"/>
                </a:moveTo>
                <a:lnTo>
                  <a:pt x="1104735" y="42862"/>
                </a:lnTo>
                <a:lnTo>
                  <a:pt x="1104735" y="33337"/>
                </a:lnTo>
                <a:lnTo>
                  <a:pt x="1133310" y="33337"/>
                </a:lnTo>
                <a:lnTo>
                  <a:pt x="1133310" y="42862"/>
                </a:lnTo>
                <a:close/>
              </a:path>
              <a:path w="3712845" h="76200">
                <a:moveTo>
                  <a:pt x="1171410" y="42862"/>
                </a:moveTo>
                <a:lnTo>
                  <a:pt x="1142835" y="42862"/>
                </a:lnTo>
                <a:lnTo>
                  <a:pt x="1142835" y="33337"/>
                </a:lnTo>
                <a:lnTo>
                  <a:pt x="1171410" y="33337"/>
                </a:lnTo>
                <a:lnTo>
                  <a:pt x="1171410" y="42862"/>
                </a:lnTo>
                <a:close/>
              </a:path>
              <a:path w="3712845" h="76200">
                <a:moveTo>
                  <a:pt x="1209510" y="42862"/>
                </a:moveTo>
                <a:lnTo>
                  <a:pt x="1180935" y="42862"/>
                </a:lnTo>
                <a:lnTo>
                  <a:pt x="1180935" y="33337"/>
                </a:lnTo>
                <a:lnTo>
                  <a:pt x="1209510" y="33337"/>
                </a:lnTo>
                <a:lnTo>
                  <a:pt x="1209510" y="42862"/>
                </a:lnTo>
                <a:close/>
              </a:path>
              <a:path w="3712845" h="76200">
                <a:moveTo>
                  <a:pt x="1247610" y="42862"/>
                </a:moveTo>
                <a:lnTo>
                  <a:pt x="1219035" y="42862"/>
                </a:lnTo>
                <a:lnTo>
                  <a:pt x="1219035" y="33337"/>
                </a:lnTo>
                <a:lnTo>
                  <a:pt x="1247610" y="33337"/>
                </a:lnTo>
                <a:lnTo>
                  <a:pt x="1247610" y="42862"/>
                </a:lnTo>
                <a:close/>
              </a:path>
              <a:path w="3712845" h="76200">
                <a:moveTo>
                  <a:pt x="1285710" y="42862"/>
                </a:moveTo>
                <a:lnTo>
                  <a:pt x="1257135" y="42862"/>
                </a:lnTo>
                <a:lnTo>
                  <a:pt x="1257135" y="33337"/>
                </a:lnTo>
                <a:lnTo>
                  <a:pt x="1285710" y="33337"/>
                </a:lnTo>
                <a:lnTo>
                  <a:pt x="1285710" y="42862"/>
                </a:lnTo>
                <a:close/>
              </a:path>
              <a:path w="3712845" h="76200">
                <a:moveTo>
                  <a:pt x="1323810" y="42862"/>
                </a:moveTo>
                <a:lnTo>
                  <a:pt x="1295235" y="42862"/>
                </a:lnTo>
                <a:lnTo>
                  <a:pt x="1295235" y="33337"/>
                </a:lnTo>
                <a:lnTo>
                  <a:pt x="1323810" y="33337"/>
                </a:lnTo>
                <a:lnTo>
                  <a:pt x="1323810" y="42862"/>
                </a:lnTo>
                <a:close/>
              </a:path>
              <a:path w="3712845" h="76200">
                <a:moveTo>
                  <a:pt x="1361910" y="42862"/>
                </a:moveTo>
                <a:lnTo>
                  <a:pt x="1333335" y="42862"/>
                </a:lnTo>
                <a:lnTo>
                  <a:pt x="1333335" y="33337"/>
                </a:lnTo>
                <a:lnTo>
                  <a:pt x="1361910" y="33337"/>
                </a:lnTo>
                <a:lnTo>
                  <a:pt x="1361910" y="42862"/>
                </a:lnTo>
                <a:close/>
              </a:path>
              <a:path w="3712845" h="76200">
                <a:moveTo>
                  <a:pt x="1400010" y="42862"/>
                </a:moveTo>
                <a:lnTo>
                  <a:pt x="1371435" y="42862"/>
                </a:lnTo>
                <a:lnTo>
                  <a:pt x="1371435" y="33337"/>
                </a:lnTo>
                <a:lnTo>
                  <a:pt x="1400010" y="33337"/>
                </a:lnTo>
                <a:lnTo>
                  <a:pt x="1400010" y="42862"/>
                </a:lnTo>
                <a:close/>
              </a:path>
              <a:path w="3712845" h="76200">
                <a:moveTo>
                  <a:pt x="1438110" y="42862"/>
                </a:moveTo>
                <a:lnTo>
                  <a:pt x="1409535" y="42862"/>
                </a:lnTo>
                <a:lnTo>
                  <a:pt x="1409535" y="33337"/>
                </a:lnTo>
                <a:lnTo>
                  <a:pt x="1438110" y="33337"/>
                </a:lnTo>
                <a:lnTo>
                  <a:pt x="1438110" y="42862"/>
                </a:lnTo>
                <a:close/>
              </a:path>
              <a:path w="3712845" h="76200">
                <a:moveTo>
                  <a:pt x="1476210" y="42862"/>
                </a:moveTo>
                <a:lnTo>
                  <a:pt x="1447635" y="42862"/>
                </a:lnTo>
                <a:lnTo>
                  <a:pt x="1447635" y="33337"/>
                </a:lnTo>
                <a:lnTo>
                  <a:pt x="1476210" y="33337"/>
                </a:lnTo>
                <a:lnTo>
                  <a:pt x="1476210" y="42862"/>
                </a:lnTo>
                <a:close/>
              </a:path>
              <a:path w="3712845" h="76200">
                <a:moveTo>
                  <a:pt x="1514310" y="42862"/>
                </a:moveTo>
                <a:lnTo>
                  <a:pt x="1485735" y="42862"/>
                </a:lnTo>
                <a:lnTo>
                  <a:pt x="1485735" y="33337"/>
                </a:lnTo>
                <a:lnTo>
                  <a:pt x="1514310" y="33337"/>
                </a:lnTo>
                <a:lnTo>
                  <a:pt x="1514310" y="42862"/>
                </a:lnTo>
                <a:close/>
              </a:path>
              <a:path w="3712845" h="76200">
                <a:moveTo>
                  <a:pt x="1552410" y="42862"/>
                </a:moveTo>
                <a:lnTo>
                  <a:pt x="1523835" y="42862"/>
                </a:lnTo>
                <a:lnTo>
                  <a:pt x="1523835" y="33337"/>
                </a:lnTo>
                <a:lnTo>
                  <a:pt x="1552410" y="33337"/>
                </a:lnTo>
                <a:lnTo>
                  <a:pt x="1552410" y="42862"/>
                </a:lnTo>
                <a:close/>
              </a:path>
              <a:path w="3712845" h="76200">
                <a:moveTo>
                  <a:pt x="1590510" y="42862"/>
                </a:moveTo>
                <a:lnTo>
                  <a:pt x="1561935" y="42862"/>
                </a:lnTo>
                <a:lnTo>
                  <a:pt x="1561935" y="33337"/>
                </a:lnTo>
                <a:lnTo>
                  <a:pt x="1590510" y="33337"/>
                </a:lnTo>
                <a:lnTo>
                  <a:pt x="1590510" y="42862"/>
                </a:lnTo>
                <a:close/>
              </a:path>
              <a:path w="3712845" h="76200">
                <a:moveTo>
                  <a:pt x="1628610" y="42862"/>
                </a:moveTo>
                <a:lnTo>
                  <a:pt x="1600035" y="42862"/>
                </a:lnTo>
                <a:lnTo>
                  <a:pt x="1600035" y="33337"/>
                </a:lnTo>
                <a:lnTo>
                  <a:pt x="1628610" y="33337"/>
                </a:lnTo>
                <a:lnTo>
                  <a:pt x="1628610" y="42862"/>
                </a:lnTo>
                <a:close/>
              </a:path>
              <a:path w="3712845" h="76200">
                <a:moveTo>
                  <a:pt x="1666710" y="42862"/>
                </a:moveTo>
                <a:lnTo>
                  <a:pt x="1638135" y="42862"/>
                </a:lnTo>
                <a:lnTo>
                  <a:pt x="1638135" y="33337"/>
                </a:lnTo>
                <a:lnTo>
                  <a:pt x="1666710" y="33337"/>
                </a:lnTo>
                <a:lnTo>
                  <a:pt x="1666710" y="42862"/>
                </a:lnTo>
                <a:close/>
              </a:path>
              <a:path w="3712845" h="76200">
                <a:moveTo>
                  <a:pt x="1704810" y="42862"/>
                </a:moveTo>
                <a:lnTo>
                  <a:pt x="1676235" y="42862"/>
                </a:lnTo>
                <a:lnTo>
                  <a:pt x="1676235" y="33337"/>
                </a:lnTo>
                <a:lnTo>
                  <a:pt x="1704810" y="33337"/>
                </a:lnTo>
                <a:lnTo>
                  <a:pt x="1704810" y="42862"/>
                </a:lnTo>
                <a:close/>
              </a:path>
              <a:path w="3712845" h="76200">
                <a:moveTo>
                  <a:pt x="1742910" y="42862"/>
                </a:moveTo>
                <a:lnTo>
                  <a:pt x="1714335" y="42862"/>
                </a:lnTo>
                <a:lnTo>
                  <a:pt x="1714335" y="33337"/>
                </a:lnTo>
                <a:lnTo>
                  <a:pt x="1742910" y="33337"/>
                </a:lnTo>
                <a:lnTo>
                  <a:pt x="1742910" y="42862"/>
                </a:lnTo>
                <a:close/>
              </a:path>
              <a:path w="3712845" h="76200">
                <a:moveTo>
                  <a:pt x="1781010" y="42862"/>
                </a:moveTo>
                <a:lnTo>
                  <a:pt x="1752435" y="42862"/>
                </a:lnTo>
                <a:lnTo>
                  <a:pt x="1752435" y="33337"/>
                </a:lnTo>
                <a:lnTo>
                  <a:pt x="1781010" y="33337"/>
                </a:lnTo>
                <a:lnTo>
                  <a:pt x="1781010" y="42862"/>
                </a:lnTo>
                <a:close/>
              </a:path>
              <a:path w="3712845" h="76200">
                <a:moveTo>
                  <a:pt x="1819110" y="42862"/>
                </a:moveTo>
                <a:lnTo>
                  <a:pt x="1790535" y="42862"/>
                </a:lnTo>
                <a:lnTo>
                  <a:pt x="1790535" y="33337"/>
                </a:lnTo>
                <a:lnTo>
                  <a:pt x="1819110" y="33337"/>
                </a:lnTo>
                <a:lnTo>
                  <a:pt x="1819110" y="42862"/>
                </a:lnTo>
                <a:close/>
              </a:path>
              <a:path w="3712845" h="76200">
                <a:moveTo>
                  <a:pt x="1857210" y="42862"/>
                </a:moveTo>
                <a:lnTo>
                  <a:pt x="1828635" y="42862"/>
                </a:lnTo>
                <a:lnTo>
                  <a:pt x="1828635" y="33337"/>
                </a:lnTo>
                <a:lnTo>
                  <a:pt x="1857210" y="33337"/>
                </a:lnTo>
                <a:lnTo>
                  <a:pt x="1857210" y="42862"/>
                </a:lnTo>
                <a:close/>
              </a:path>
              <a:path w="3712845" h="76200">
                <a:moveTo>
                  <a:pt x="1895310" y="42862"/>
                </a:moveTo>
                <a:lnTo>
                  <a:pt x="1866735" y="42862"/>
                </a:lnTo>
                <a:lnTo>
                  <a:pt x="1866735" y="33337"/>
                </a:lnTo>
                <a:lnTo>
                  <a:pt x="1895310" y="33337"/>
                </a:lnTo>
                <a:lnTo>
                  <a:pt x="1895310" y="42862"/>
                </a:lnTo>
                <a:close/>
              </a:path>
              <a:path w="3712845" h="76200">
                <a:moveTo>
                  <a:pt x="1933410" y="42862"/>
                </a:moveTo>
                <a:lnTo>
                  <a:pt x="1904835" y="42862"/>
                </a:lnTo>
                <a:lnTo>
                  <a:pt x="1904835" y="33337"/>
                </a:lnTo>
                <a:lnTo>
                  <a:pt x="1933410" y="33337"/>
                </a:lnTo>
                <a:lnTo>
                  <a:pt x="1933410" y="42862"/>
                </a:lnTo>
                <a:close/>
              </a:path>
              <a:path w="3712845" h="76200">
                <a:moveTo>
                  <a:pt x="1971510" y="42862"/>
                </a:moveTo>
                <a:lnTo>
                  <a:pt x="1942935" y="42862"/>
                </a:lnTo>
                <a:lnTo>
                  <a:pt x="1942935" y="33337"/>
                </a:lnTo>
                <a:lnTo>
                  <a:pt x="1971510" y="33337"/>
                </a:lnTo>
                <a:lnTo>
                  <a:pt x="1971510" y="42862"/>
                </a:lnTo>
                <a:close/>
              </a:path>
              <a:path w="3712845" h="76200">
                <a:moveTo>
                  <a:pt x="2009610" y="42862"/>
                </a:moveTo>
                <a:lnTo>
                  <a:pt x="1981035" y="42862"/>
                </a:lnTo>
                <a:lnTo>
                  <a:pt x="1981035" y="33337"/>
                </a:lnTo>
                <a:lnTo>
                  <a:pt x="2009610" y="33337"/>
                </a:lnTo>
                <a:lnTo>
                  <a:pt x="2009610" y="42862"/>
                </a:lnTo>
                <a:close/>
              </a:path>
              <a:path w="3712845" h="76200">
                <a:moveTo>
                  <a:pt x="2047710" y="42862"/>
                </a:moveTo>
                <a:lnTo>
                  <a:pt x="2019135" y="42862"/>
                </a:lnTo>
                <a:lnTo>
                  <a:pt x="2019135" y="33337"/>
                </a:lnTo>
                <a:lnTo>
                  <a:pt x="2047710" y="33337"/>
                </a:lnTo>
                <a:lnTo>
                  <a:pt x="2047710" y="42862"/>
                </a:lnTo>
                <a:close/>
              </a:path>
              <a:path w="3712845" h="76200">
                <a:moveTo>
                  <a:pt x="2085810" y="42862"/>
                </a:moveTo>
                <a:lnTo>
                  <a:pt x="2057235" y="42862"/>
                </a:lnTo>
                <a:lnTo>
                  <a:pt x="2057235" y="33337"/>
                </a:lnTo>
                <a:lnTo>
                  <a:pt x="2085810" y="33337"/>
                </a:lnTo>
                <a:lnTo>
                  <a:pt x="2085810" y="42862"/>
                </a:lnTo>
                <a:close/>
              </a:path>
              <a:path w="3712845" h="76200">
                <a:moveTo>
                  <a:pt x="2123910" y="42862"/>
                </a:moveTo>
                <a:lnTo>
                  <a:pt x="2095335" y="42862"/>
                </a:lnTo>
                <a:lnTo>
                  <a:pt x="2095335" y="33337"/>
                </a:lnTo>
                <a:lnTo>
                  <a:pt x="2123910" y="33337"/>
                </a:lnTo>
                <a:lnTo>
                  <a:pt x="2123910" y="42862"/>
                </a:lnTo>
                <a:close/>
              </a:path>
              <a:path w="3712845" h="76200">
                <a:moveTo>
                  <a:pt x="2162010" y="42862"/>
                </a:moveTo>
                <a:lnTo>
                  <a:pt x="2133435" y="42862"/>
                </a:lnTo>
                <a:lnTo>
                  <a:pt x="2133435" y="33337"/>
                </a:lnTo>
                <a:lnTo>
                  <a:pt x="2162010" y="33337"/>
                </a:lnTo>
                <a:lnTo>
                  <a:pt x="2162010" y="42862"/>
                </a:lnTo>
                <a:close/>
              </a:path>
              <a:path w="3712845" h="76200">
                <a:moveTo>
                  <a:pt x="2200110" y="42862"/>
                </a:moveTo>
                <a:lnTo>
                  <a:pt x="2171535" y="42862"/>
                </a:lnTo>
                <a:lnTo>
                  <a:pt x="2171535" y="33337"/>
                </a:lnTo>
                <a:lnTo>
                  <a:pt x="2200110" y="33337"/>
                </a:lnTo>
                <a:lnTo>
                  <a:pt x="2200110" y="42862"/>
                </a:lnTo>
                <a:close/>
              </a:path>
              <a:path w="3712845" h="76200">
                <a:moveTo>
                  <a:pt x="2238210" y="42862"/>
                </a:moveTo>
                <a:lnTo>
                  <a:pt x="2209635" y="42862"/>
                </a:lnTo>
                <a:lnTo>
                  <a:pt x="2209635" y="33337"/>
                </a:lnTo>
                <a:lnTo>
                  <a:pt x="2238210" y="33337"/>
                </a:lnTo>
                <a:lnTo>
                  <a:pt x="2238210" y="42862"/>
                </a:lnTo>
                <a:close/>
              </a:path>
              <a:path w="3712845" h="76200">
                <a:moveTo>
                  <a:pt x="2276310" y="42862"/>
                </a:moveTo>
                <a:lnTo>
                  <a:pt x="2247735" y="42862"/>
                </a:lnTo>
                <a:lnTo>
                  <a:pt x="2247735" y="33337"/>
                </a:lnTo>
                <a:lnTo>
                  <a:pt x="2276310" y="33337"/>
                </a:lnTo>
                <a:lnTo>
                  <a:pt x="2276310" y="42862"/>
                </a:lnTo>
                <a:close/>
              </a:path>
              <a:path w="3712845" h="76200">
                <a:moveTo>
                  <a:pt x="2314410" y="42862"/>
                </a:moveTo>
                <a:lnTo>
                  <a:pt x="2285835" y="42862"/>
                </a:lnTo>
                <a:lnTo>
                  <a:pt x="2285835" y="33337"/>
                </a:lnTo>
                <a:lnTo>
                  <a:pt x="2314410" y="33337"/>
                </a:lnTo>
                <a:lnTo>
                  <a:pt x="2314410" y="42862"/>
                </a:lnTo>
                <a:close/>
              </a:path>
              <a:path w="3712845" h="76200">
                <a:moveTo>
                  <a:pt x="2352510" y="42862"/>
                </a:moveTo>
                <a:lnTo>
                  <a:pt x="2323935" y="42862"/>
                </a:lnTo>
                <a:lnTo>
                  <a:pt x="2323935" y="33337"/>
                </a:lnTo>
                <a:lnTo>
                  <a:pt x="2352510" y="33337"/>
                </a:lnTo>
                <a:lnTo>
                  <a:pt x="2352510" y="42862"/>
                </a:lnTo>
                <a:close/>
              </a:path>
              <a:path w="3712845" h="76200">
                <a:moveTo>
                  <a:pt x="2390610" y="42862"/>
                </a:moveTo>
                <a:lnTo>
                  <a:pt x="2362035" y="42862"/>
                </a:lnTo>
                <a:lnTo>
                  <a:pt x="2362035" y="33337"/>
                </a:lnTo>
                <a:lnTo>
                  <a:pt x="2390610" y="33337"/>
                </a:lnTo>
                <a:lnTo>
                  <a:pt x="2390610" y="42862"/>
                </a:lnTo>
                <a:close/>
              </a:path>
              <a:path w="3712845" h="76200">
                <a:moveTo>
                  <a:pt x="2428710" y="42862"/>
                </a:moveTo>
                <a:lnTo>
                  <a:pt x="2400135" y="42862"/>
                </a:lnTo>
                <a:lnTo>
                  <a:pt x="2400135" y="33337"/>
                </a:lnTo>
                <a:lnTo>
                  <a:pt x="2428710" y="33337"/>
                </a:lnTo>
                <a:lnTo>
                  <a:pt x="2428710" y="42862"/>
                </a:lnTo>
                <a:close/>
              </a:path>
              <a:path w="3712845" h="76200">
                <a:moveTo>
                  <a:pt x="2466810" y="42862"/>
                </a:moveTo>
                <a:lnTo>
                  <a:pt x="2438235" y="42862"/>
                </a:lnTo>
                <a:lnTo>
                  <a:pt x="2438235" y="33337"/>
                </a:lnTo>
                <a:lnTo>
                  <a:pt x="2466810" y="33337"/>
                </a:lnTo>
                <a:lnTo>
                  <a:pt x="2466810" y="42862"/>
                </a:lnTo>
                <a:close/>
              </a:path>
              <a:path w="3712845" h="76200">
                <a:moveTo>
                  <a:pt x="2504910" y="42862"/>
                </a:moveTo>
                <a:lnTo>
                  <a:pt x="2476335" y="42862"/>
                </a:lnTo>
                <a:lnTo>
                  <a:pt x="2476335" y="33337"/>
                </a:lnTo>
                <a:lnTo>
                  <a:pt x="2504910" y="33337"/>
                </a:lnTo>
                <a:lnTo>
                  <a:pt x="2504910" y="42862"/>
                </a:lnTo>
                <a:close/>
              </a:path>
              <a:path w="3712845" h="76200">
                <a:moveTo>
                  <a:pt x="2543010" y="42862"/>
                </a:moveTo>
                <a:lnTo>
                  <a:pt x="2514435" y="42862"/>
                </a:lnTo>
                <a:lnTo>
                  <a:pt x="2514435" y="33337"/>
                </a:lnTo>
                <a:lnTo>
                  <a:pt x="2543010" y="33337"/>
                </a:lnTo>
                <a:lnTo>
                  <a:pt x="2543010" y="42862"/>
                </a:lnTo>
                <a:close/>
              </a:path>
              <a:path w="3712845" h="76200">
                <a:moveTo>
                  <a:pt x="2581110" y="42862"/>
                </a:moveTo>
                <a:lnTo>
                  <a:pt x="2552535" y="42862"/>
                </a:lnTo>
                <a:lnTo>
                  <a:pt x="2552535" y="33337"/>
                </a:lnTo>
                <a:lnTo>
                  <a:pt x="2581110" y="33337"/>
                </a:lnTo>
                <a:lnTo>
                  <a:pt x="2581110" y="42862"/>
                </a:lnTo>
                <a:close/>
              </a:path>
              <a:path w="3712845" h="76200">
                <a:moveTo>
                  <a:pt x="2619210" y="42862"/>
                </a:moveTo>
                <a:lnTo>
                  <a:pt x="2590635" y="42862"/>
                </a:lnTo>
                <a:lnTo>
                  <a:pt x="2590635" y="33337"/>
                </a:lnTo>
                <a:lnTo>
                  <a:pt x="2619210" y="33337"/>
                </a:lnTo>
                <a:lnTo>
                  <a:pt x="2619210" y="42862"/>
                </a:lnTo>
                <a:close/>
              </a:path>
              <a:path w="3712845" h="76200">
                <a:moveTo>
                  <a:pt x="2657310" y="42862"/>
                </a:moveTo>
                <a:lnTo>
                  <a:pt x="2628735" y="42862"/>
                </a:lnTo>
                <a:lnTo>
                  <a:pt x="2628735" y="33337"/>
                </a:lnTo>
                <a:lnTo>
                  <a:pt x="2657310" y="33337"/>
                </a:lnTo>
                <a:lnTo>
                  <a:pt x="2657310" y="42862"/>
                </a:lnTo>
                <a:close/>
              </a:path>
              <a:path w="3712845" h="76200">
                <a:moveTo>
                  <a:pt x="2695410" y="42862"/>
                </a:moveTo>
                <a:lnTo>
                  <a:pt x="2666835" y="42862"/>
                </a:lnTo>
                <a:lnTo>
                  <a:pt x="2666835" y="33337"/>
                </a:lnTo>
                <a:lnTo>
                  <a:pt x="2695410" y="33337"/>
                </a:lnTo>
                <a:lnTo>
                  <a:pt x="2695410" y="42862"/>
                </a:lnTo>
                <a:close/>
              </a:path>
              <a:path w="3712845" h="76200">
                <a:moveTo>
                  <a:pt x="2733510" y="42862"/>
                </a:moveTo>
                <a:lnTo>
                  <a:pt x="2704935" y="42862"/>
                </a:lnTo>
                <a:lnTo>
                  <a:pt x="2704935" y="33337"/>
                </a:lnTo>
                <a:lnTo>
                  <a:pt x="2733510" y="33337"/>
                </a:lnTo>
                <a:lnTo>
                  <a:pt x="2733510" y="42862"/>
                </a:lnTo>
                <a:close/>
              </a:path>
              <a:path w="3712845" h="76200">
                <a:moveTo>
                  <a:pt x="2771610" y="42862"/>
                </a:moveTo>
                <a:lnTo>
                  <a:pt x="2743035" y="42862"/>
                </a:lnTo>
                <a:lnTo>
                  <a:pt x="2743035" y="33337"/>
                </a:lnTo>
                <a:lnTo>
                  <a:pt x="2771610" y="33337"/>
                </a:lnTo>
                <a:lnTo>
                  <a:pt x="2771610" y="42862"/>
                </a:lnTo>
                <a:close/>
              </a:path>
              <a:path w="3712845" h="76200">
                <a:moveTo>
                  <a:pt x="2809710" y="42862"/>
                </a:moveTo>
                <a:lnTo>
                  <a:pt x="2781135" y="42862"/>
                </a:lnTo>
                <a:lnTo>
                  <a:pt x="2781135" y="33337"/>
                </a:lnTo>
                <a:lnTo>
                  <a:pt x="2809710" y="33337"/>
                </a:lnTo>
                <a:lnTo>
                  <a:pt x="2809710" y="42862"/>
                </a:lnTo>
                <a:close/>
              </a:path>
              <a:path w="3712845" h="76200">
                <a:moveTo>
                  <a:pt x="2847810" y="42862"/>
                </a:moveTo>
                <a:lnTo>
                  <a:pt x="2819235" y="42862"/>
                </a:lnTo>
                <a:lnTo>
                  <a:pt x="2819235" y="33337"/>
                </a:lnTo>
                <a:lnTo>
                  <a:pt x="2847810" y="33337"/>
                </a:lnTo>
                <a:lnTo>
                  <a:pt x="2847810" y="42862"/>
                </a:lnTo>
                <a:close/>
              </a:path>
              <a:path w="3712845" h="76200">
                <a:moveTo>
                  <a:pt x="2885910" y="42862"/>
                </a:moveTo>
                <a:lnTo>
                  <a:pt x="2857335" y="42862"/>
                </a:lnTo>
                <a:lnTo>
                  <a:pt x="2857335" y="33337"/>
                </a:lnTo>
                <a:lnTo>
                  <a:pt x="2885910" y="33337"/>
                </a:lnTo>
                <a:lnTo>
                  <a:pt x="2885910" y="42862"/>
                </a:lnTo>
                <a:close/>
              </a:path>
              <a:path w="3712845" h="76200">
                <a:moveTo>
                  <a:pt x="2924010" y="42862"/>
                </a:moveTo>
                <a:lnTo>
                  <a:pt x="2895435" y="42862"/>
                </a:lnTo>
                <a:lnTo>
                  <a:pt x="2895435" y="33337"/>
                </a:lnTo>
                <a:lnTo>
                  <a:pt x="2924010" y="33337"/>
                </a:lnTo>
                <a:lnTo>
                  <a:pt x="2924010" y="42862"/>
                </a:lnTo>
                <a:close/>
              </a:path>
              <a:path w="3712845" h="76200">
                <a:moveTo>
                  <a:pt x="2962110" y="42862"/>
                </a:moveTo>
                <a:lnTo>
                  <a:pt x="2933535" y="42862"/>
                </a:lnTo>
                <a:lnTo>
                  <a:pt x="2933535" y="33337"/>
                </a:lnTo>
                <a:lnTo>
                  <a:pt x="2962110" y="33337"/>
                </a:lnTo>
                <a:lnTo>
                  <a:pt x="2962110" y="42862"/>
                </a:lnTo>
                <a:close/>
              </a:path>
              <a:path w="3712845" h="76200">
                <a:moveTo>
                  <a:pt x="3000210" y="42862"/>
                </a:moveTo>
                <a:lnTo>
                  <a:pt x="2971635" y="42862"/>
                </a:lnTo>
                <a:lnTo>
                  <a:pt x="2971635" y="33337"/>
                </a:lnTo>
                <a:lnTo>
                  <a:pt x="3000210" y="33337"/>
                </a:lnTo>
                <a:lnTo>
                  <a:pt x="3000210" y="42862"/>
                </a:lnTo>
                <a:close/>
              </a:path>
              <a:path w="3712845" h="76200">
                <a:moveTo>
                  <a:pt x="3038310" y="42862"/>
                </a:moveTo>
                <a:lnTo>
                  <a:pt x="3009735" y="42862"/>
                </a:lnTo>
                <a:lnTo>
                  <a:pt x="3009735" y="33337"/>
                </a:lnTo>
                <a:lnTo>
                  <a:pt x="3038310" y="33337"/>
                </a:lnTo>
                <a:lnTo>
                  <a:pt x="3038310" y="42862"/>
                </a:lnTo>
                <a:close/>
              </a:path>
              <a:path w="3712845" h="76200">
                <a:moveTo>
                  <a:pt x="3076410" y="42862"/>
                </a:moveTo>
                <a:lnTo>
                  <a:pt x="3047835" y="42862"/>
                </a:lnTo>
                <a:lnTo>
                  <a:pt x="3047835" y="33337"/>
                </a:lnTo>
                <a:lnTo>
                  <a:pt x="3076410" y="33337"/>
                </a:lnTo>
                <a:lnTo>
                  <a:pt x="3076410" y="42862"/>
                </a:lnTo>
                <a:close/>
              </a:path>
              <a:path w="3712845" h="76200">
                <a:moveTo>
                  <a:pt x="3114510" y="42862"/>
                </a:moveTo>
                <a:lnTo>
                  <a:pt x="3085935" y="42862"/>
                </a:lnTo>
                <a:lnTo>
                  <a:pt x="3085935" y="33337"/>
                </a:lnTo>
                <a:lnTo>
                  <a:pt x="3114510" y="33337"/>
                </a:lnTo>
                <a:lnTo>
                  <a:pt x="3114510" y="42862"/>
                </a:lnTo>
                <a:close/>
              </a:path>
              <a:path w="3712845" h="76200">
                <a:moveTo>
                  <a:pt x="3152610" y="42862"/>
                </a:moveTo>
                <a:lnTo>
                  <a:pt x="3124035" y="42862"/>
                </a:lnTo>
                <a:lnTo>
                  <a:pt x="3124035" y="33337"/>
                </a:lnTo>
                <a:lnTo>
                  <a:pt x="3152610" y="33337"/>
                </a:lnTo>
                <a:lnTo>
                  <a:pt x="3152610" y="42862"/>
                </a:lnTo>
                <a:close/>
              </a:path>
              <a:path w="3712845" h="76200">
                <a:moveTo>
                  <a:pt x="3190710" y="42862"/>
                </a:moveTo>
                <a:lnTo>
                  <a:pt x="3162135" y="42862"/>
                </a:lnTo>
                <a:lnTo>
                  <a:pt x="3162135" y="33337"/>
                </a:lnTo>
                <a:lnTo>
                  <a:pt x="3190710" y="33337"/>
                </a:lnTo>
                <a:lnTo>
                  <a:pt x="3190710" y="42862"/>
                </a:lnTo>
                <a:close/>
              </a:path>
              <a:path w="3712845" h="76200">
                <a:moveTo>
                  <a:pt x="3228810" y="42862"/>
                </a:moveTo>
                <a:lnTo>
                  <a:pt x="3200235" y="42862"/>
                </a:lnTo>
                <a:lnTo>
                  <a:pt x="3200235" y="33337"/>
                </a:lnTo>
                <a:lnTo>
                  <a:pt x="3228810" y="33337"/>
                </a:lnTo>
                <a:lnTo>
                  <a:pt x="3228810" y="42862"/>
                </a:lnTo>
                <a:close/>
              </a:path>
              <a:path w="3712845" h="76200">
                <a:moveTo>
                  <a:pt x="3266910" y="42862"/>
                </a:moveTo>
                <a:lnTo>
                  <a:pt x="3238335" y="42862"/>
                </a:lnTo>
                <a:lnTo>
                  <a:pt x="3238335" y="33337"/>
                </a:lnTo>
                <a:lnTo>
                  <a:pt x="3266910" y="33337"/>
                </a:lnTo>
                <a:lnTo>
                  <a:pt x="3266910" y="42862"/>
                </a:lnTo>
                <a:close/>
              </a:path>
              <a:path w="3712845" h="76200">
                <a:moveTo>
                  <a:pt x="3305010" y="42862"/>
                </a:moveTo>
                <a:lnTo>
                  <a:pt x="3276435" y="42862"/>
                </a:lnTo>
                <a:lnTo>
                  <a:pt x="3276435" y="33337"/>
                </a:lnTo>
                <a:lnTo>
                  <a:pt x="3305010" y="33337"/>
                </a:lnTo>
                <a:lnTo>
                  <a:pt x="3305010" y="42862"/>
                </a:lnTo>
                <a:close/>
              </a:path>
              <a:path w="3712845" h="76200">
                <a:moveTo>
                  <a:pt x="3343110" y="42862"/>
                </a:moveTo>
                <a:lnTo>
                  <a:pt x="3314535" y="42862"/>
                </a:lnTo>
                <a:lnTo>
                  <a:pt x="3314535" y="33337"/>
                </a:lnTo>
                <a:lnTo>
                  <a:pt x="3343110" y="33337"/>
                </a:lnTo>
                <a:lnTo>
                  <a:pt x="3343110" y="42862"/>
                </a:lnTo>
                <a:close/>
              </a:path>
              <a:path w="3712845" h="76200">
                <a:moveTo>
                  <a:pt x="3381210" y="42862"/>
                </a:moveTo>
                <a:lnTo>
                  <a:pt x="3352635" y="42862"/>
                </a:lnTo>
                <a:lnTo>
                  <a:pt x="3352635" y="33337"/>
                </a:lnTo>
                <a:lnTo>
                  <a:pt x="3381210" y="33337"/>
                </a:lnTo>
                <a:lnTo>
                  <a:pt x="3381210" y="42862"/>
                </a:lnTo>
                <a:close/>
              </a:path>
              <a:path w="3712845" h="76200">
                <a:moveTo>
                  <a:pt x="3419310" y="42862"/>
                </a:moveTo>
                <a:lnTo>
                  <a:pt x="3390735" y="42862"/>
                </a:lnTo>
                <a:lnTo>
                  <a:pt x="3390735" y="33337"/>
                </a:lnTo>
                <a:lnTo>
                  <a:pt x="3419310" y="33337"/>
                </a:lnTo>
                <a:lnTo>
                  <a:pt x="3419310" y="42862"/>
                </a:lnTo>
                <a:close/>
              </a:path>
              <a:path w="3712845" h="76200">
                <a:moveTo>
                  <a:pt x="3457410" y="42862"/>
                </a:moveTo>
                <a:lnTo>
                  <a:pt x="3428835" y="42862"/>
                </a:lnTo>
                <a:lnTo>
                  <a:pt x="3428835" y="33337"/>
                </a:lnTo>
                <a:lnTo>
                  <a:pt x="3457410" y="33337"/>
                </a:lnTo>
                <a:lnTo>
                  <a:pt x="3457410" y="42862"/>
                </a:lnTo>
                <a:close/>
              </a:path>
              <a:path w="3712845" h="76200">
                <a:moveTo>
                  <a:pt x="3495510" y="42862"/>
                </a:moveTo>
                <a:lnTo>
                  <a:pt x="3466935" y="42862"/>
                </a:lnTo>
                <a:lnTo>
                  <a:pt x="3466935" y="33337"/>
                </a:lnTo>
                <a:lnTo>
                  <a:pt x="3495510" y="33337"/>
                </a:lnTo>
                <a:lnTo>
                  <a:pt x="3495510" y="42862"/>
                </a:lnTo>
                <a:close/>
              </a:path>
              <a:path w="3712845" h="76200">
                <a:moveTo>
                  <a:pt x="3533610" y="42862"/>
                </a:moveTo>
                <a:lnTo>
                  <a:pt x="3505035" y="42862"/>
                </a:lnTo>
                <a:lnTo>
                  <a:pt x="3505035" y="33337"/>
                </a:lnTo>
                <a:lnTo>
                  <a:pt x="3533610" y="33337"/>
                </a:lnTo>
                <a:lnTo>
                  <a:pt x="3533610" y="42862"/>
                </a:lnTo>
                <a:close/>
              </a:path>
              <a:path w="3712845" h="76200">
                <a:moveTo>
                  <a:pt x="3571710" y="42862"/>
                </a:moveTo>
                <a:lnTo>
                  <a:pt x="3543135" y="42862"/>
                </a:lnTo>
                <a:lnTo>
                  <a:pt x="3543135" y="33337"/>
                </a:lnTo>
                <a:lnTo>
                  <a:pt x="3571710" y="33337"/>
                </a:lnTo>
                <a:lnTo>
                  <a:pt x="3571710" y="42862"/>
                </a:lnTo>
                <a:close/>
              </a:path>
              <a:path w="3712845" h="76200">
                <a:moveTo>
                  <a:pt x="3609810" y="42862"/>
                </a:moveTo>
                <a:lnTo>
                  <a:pt x="3581235" y="42862"/>
                </a:lnTo>
                <a:lnTo>
                  <a:pt x="3581235" y="33337"/>
                </a:lnTo>
                <a:lnTo>
                  <a:pt x="3609810" y="33337"/>
                </a:lnTo>
                <a:lnTo>
                  <a:pt x="3609810" y="42862"/>
                </a:lnTo>
                <a:close/>
              </a:path>
            </a:pathLst>
          </a:custGeom>
          <a:solidFill>
            <a:srgbClr val="7E7E7E"/>
          </a:solidFill>
        </p:spPr>
        <p:txBody>
          <a:bodyPr wrap="square" lIns="0" tIns="0" rIns="0" bIns="0" rtlCol="0"/>
          <a:lstStyle/>
          <a:p>
            <a:endParaRPr/>
          </a:p>
        </p:txBody>
      </p:sp>
      <p:sp>
        <p:nvSpPr>
          <p:cNvPr id="15" name="object 15"/>
          <p:cNvSpPr/>
          <p:nvPr/>
        </p:nvSpPr>
        <p:spPr>
          <a:xfrm>
            <a:off x="6493764" y="2168651"/>
            <a:ext cx="576580" cy="360045"/>
          </a:xfrm>
          <a:custGeom>
            <a:avLst/>
            <a:gdLst/>
            <a:ahLst/>
            <a:cxnLst/>
            <a:rect l="l" t="t" r="r" b="b"/>
            <a:pathLst>
              <a:path w="576579" h="360044">
                <a:moveTo>
                  <a:pt x="288036" y="359664"/>
                </a:moveTo>
                <a:lnTo>
                  <a:pt x="0" y="179831"/>
                </a:lnTo>
                <a:lnTo>
                  <a:pt x="0" y="0"/>
                </a:lnTo>
                <a:lnTo>
                  <a:pt x="288036" y="179831"/>
                </a:lnTo>
                <a:lnTo>
                  <a:pt x="576071" y="179831"/>
                </a:lnTo>
                <a:lnTo>
                  <a:pt x="288036" y="359664"/>
                </a:lnTo>
                <a:close/>
              </a:path>
              <a:path w="576579" h="360044">
                <a:moveTo>
                  <a:pt x="576071" y="179831"/>
                </a:moveTo>
                <a:lnTo>
                  <a:pt x="288036" y="179831"/>
                </a:lnTo>
                <a:lnTo>
                  <a:pt x="576071" y="0"/>
                </a:lnTo>
                <a:lnTo>
                  <a:pt x="576071" y="179831"/>
                </a:lnTo>
                <a:close/>
              </a:path>
            </a:pathLst>
          </a:custGeom>
          <a:solidFill>
            <a:srgbClr val="E62A2A"/>
          </a:solidFill>
        </p:spPr>
        <p:txBody>
          <a:bodyPr wrap="square" lIns="0" tIns="0" rIns="0" bIns="0" rtlCol="0"/>
          <a:lstStyle/>
          <a:p>
            <a:endParaRPr/>
          </a:p>
        </p:txBody>
      </p:sp>
      <p:sp>
        <p:nvSpPr>
          <p:cNvPr id="16" name="object 16"/>
          <p:cNvSpPr/>
          <p:nvPr/>
        </p:nvSpPr>
        <p:spPr>
          <a:xfrm>
            <a:off x="6743725" y="2598813"/>
            <a:ext cx="3712845" cy="76200"/>
          </a:xfrm>
          <a:custGeom>
            <a:avLst/>
            <a:gdLst/>
            <a:ahLst/>
            <a:cxnLst/>
            <a:rect l="l" t="t" r="r" b="b"/>
            <a:pathLst>
              <a:path w="3712845" h="76200">
                <a:moveTo>
                  <a:pt x="37935" y="76200"/>
                </a:moveTo>
                <a:lnTo>
                  <a:pt x="23890" y="73528"/>
                </a:lnTo>
                <a:lnTo>
                  <a:pt x="12202" y="66198"/>
                </a:lnTo>
                <a:lnTo>
                  <a:pt x="3896" y="55236"/>
                </a:lnTo>
                <a:lnTo>
                  <a:pt x="0" y="41668"/>
                </a:lnTo>
                <a:lnTo>
                  <a:pt x="2342" y="26342"/>
                </a:lnTo>
                <a:lnTo>
                  <a:pt x="8994" y="13946"/>
                </a:lnTo>
                <a:lnTo>
                  <a:pt x="19056" y="5125"/>
                </a:lnTo>
                <a:lnTo>
                  <a:pt x="31631" y="522"/>
                </a:lnTo>
                <a:lnTo>
                  <a:pt x="47830" y="2503"/>
                </a:lnTo>
                <a:lnTo>
                  <a:pt x="60745" y="8576"/>
                </a:lnTo>
                <a:lnTo>
                  <a:pt x="69970" y="17922"/>
                </a:lnTo>
                <a:lnTo>
                  <a:pt x="75094" y="29722"/>
                </a:lnTo>
                <a:lnTo>
                  <a:pt x="74740" y="33337"/>
                </a:lnTo>
                <a:lnTo>
                  <a:pt x="37935" y="33337"/>
                </a:lnTo>
                <a:lnTo>
                  <a:pt x="37935" y="42862"/>
                </a:lnTo>
                <a:lnTo>
                  <a:pt x="73808" y="42862"/>
                </a:lnTo>
                <a:lnTo>
                  <a:pt x="73449" y="46523"/>
                </a:lnTo>
                <a:lnTo>
                  <a:pt x="67847" y="59818"/>
                </a:lnTo>
                <a:lnTo>
                  <a:pt x="59058" y="69349"/>
                </a:lnTo>
                <a:lnTo>
                  <a:pt x="47851" y="74859"/>
                </a:lnTo>
                <a:lnTo>
                  <a:pt x="37935" y="76200"/>
                </a:lnTo>
                <a:close/>
              </a:path>
              <a:path w="3712845" h="76200">
                <a:moveTo>
                  <a:pt x="66510" y="42862"/>
                </a:moveTo>
                <a:lnTo>
                  <a:pt x="37935" y="42862"/>
                </a:lnTo>
                <a:lnTo>
                  <a:pt x="37935" y="33337"/>
                </a:lnTo>
                <a:lnTo>
                  <a:pt x="66510" y="33337"/>
                </a:lnTo>
                <a:lnTo>
                  <a:pt x="66510" y="42862"/>
                </a:lnTo>
                <a:close/>
              </a:path>
              <a:path w="3712845" h="76200">
                <a:moveTo>
                  <a:pt x="73808" y="42862"/>
                </a:moveTo>
                <a:lnTo>
                  <a:pt x="66510" y="42862"/>
                </a:lnTo>
                <a:lnTo>
                  <a:pt x="66510" y="33337"/>
                </a:lnTo>
                <a:lnTo>
                  <a:pt x="74740" y="33337"/>
                </a:lnTo>
                <a:lnTo>
                  <a:pt x="73808" y="42862"/>
                </a:lnTo>
                <a:close/>
              </a:path>
              <a:path w="3712845" h="76200">
                <a:moveTo>
                  <a:pt x="3680642" y="75677"/>
                </a:moveTo>
                <a:lnTo>
                  <a:pt x="3664443" y="73696"/>
                </a:lnTo>
                <a:lnTo>
                  <a:pt x="3651527" y="67623"/>
                </a:lnTo>
                <a:lnTo>
                  <a:pt x="3642303" y="58277"/>
                </a:lnTo>
                <a:lnTo>
                  <a:pt x="3637179" y="46477"/>
                </a:lnTo>
                <a:lnTo>
                  <a:pt x="3638824" y="29676"/>
                </a:lnTo>
                <a:lnTo>
                  <a:pt x="3644426" y="16381"/>
                </a:lnTo>
                <a:lnTo>
                  <a:pt x="3653215" y="6850"/>
                </a:lnTo>
                <a:lnTo>
                  <a:pt x="3664422" y="1340"/>
                </a:lnTo>
                <a:lnTo>
                  <a:pt x="3674338" y="0"/>
                </a:lnTo>
                <a:lnTo>
                  <a:pt x="3688383" y="2671"/>
                </a:lnTo>
                <a:lnTo>
                  <a:pt x="3700071" y="10001"/>
                </a:lnTo>
                <a:lnTo>
                  <a:pt x="3708377" y="20963"/>
                </a:lnTo>
                <a:lnTo>
                  <a:pt x="3711931" y="33337"/>
                </a:lnTo>
                <a:lnTo>
                  <a:pt x="3647910" y="33337"/>
                </a:lnTo>
                <a:lnTo>
                  <a:pt x="3647910" y="42862"/>
                </a:lnTo>
                <a:lnTo>
                  <a:pt x="3711000" y="42862"/>
                </a:lnTo>
                <a:lnTo>
                  <a:pt x="3709931" y="49857"/>
                </a:lnTo>
                <a:lnTo>
                  <a:pt x="3703279" y="62253"/>
                </a:lnTo>
                <a:lnTo>
                  <a:pt x="3693217" y="71074"/>
                </a:lnTo>
                <a:lnTo>
                  <a:pt x="3680642" y="75677"/>
                </a:lnTo>
                <a:close/>
              </a:path>
              <a:path w="3712845" h="76200">
                <a:moveTo>
                  <a:pt x="3637532" y="42862"/>
                </a:moveTo>
                <a:lnTo>
                  <a:pt x="3619335" y="42862"/>
                </a:lnTo>
                <a:lnTo>
                  <a:pt x="3619335" y="33337"/>
                </a:lnTo>
                <a:lnTo>
                  <a:pt x="3638465" y="33337"/>
                </a:lnTo>
                <a:lnTo>
                  <a:pt x="3637532" y="42862"/>
                </a:lnTo>
                <a:close/>
              </a:path>
              <a:path w="3712845" h="76200">
                <a:moveTo>
                  <a:pt x="3657435" y="42862"/>
                </a:moveTo>
                <a:lnTo>
                  <a:pt x="3647910" y="42862"/>
                </a:lnTo>
                <a:lnTo>
                  <a:pt x="3647910" y="33337"/>
                </a:lnTo>
                <a:lnTo>
                  <a:pt x="3657435" y="33337"/>
                </a:lnTo>
                <a:lnTo>
                  <a:pt x="3657435" y="42862"/>
                </a:lnTo>
                <a:close/>
              </a:path>
              <a:path w="3712845" h="76200">
                <a:moveTo>
                  <a:pt x="3674338" y="42862"/>
                </a:moveTo>
                <a:lnTo>
                  <a:pt x="3657435" y="42862"/>
                </a:lnTo>
                <a:lnTo>
                  <a:pt x="3657435" y="33337"/>
                </a:lnTo>
                <a:lnTo>
                  <a:pt x="3674338" y="33337"/>
                </a:lnTo>
                <a:lnTo>
                  <a:pt x="3674338" y="42862"/>
                </a:lnTo>
                <a:close/>
              </a:path>
              <a:path w="3712845" h="76200">
                <a:moveTo>
                  <a:pt x="3711000" y="42862"/>
                </a:moveTo>
                <a:lnTo>
                  <a:pt x="3674338" y="42862"/>
                </a:lnTo>
                <a:lnTo>
                  <a:pt x="3674338" y="33337"/>
                </a:lnTo>
                <a:lnTo>
                  <a:pt x="3711931" y="33337"/>
                </a:lnTo>
                <a:lnTo>
                  <a:pt x="3712273" y="34531"/>
                </a:lnTo>
                <a:lnTo>
                  <a:pt x="3711000" y="42862"/>
                </a:lnTo>
                <a:close/>
              </a:path>
              <a:path w="3712845" h="76200">
                <a:moveTo>
                  <a:pt x="104610" y="42862"/>
                </a:moveTo>
                <a:lnTo>
                  <a:pt x="76035" y="42862"/>
                </a:lnTo>
                <a:lnTo>
                  <a:pt x="76035" y="33337"/>
                </a:lnTo>
                <a:lnTo>
                  <a:pt x="104610" y="33337"/>
                </a:lnTo>
                <a:lnTo>
                  <a:pt x="104610" y="42862"/>
                </a:lnTo>
                <a:close/>
              </a:path>
              <a:path w="3712845" h="76200">
                <a:moveTo>
                  <a:pt x="142710" y="42862"/>
                </a:moveTo>
                <a:lnTo>
                  <a:pt x="114135" y="42862"/>
                </a:lnTo>
                <a:lnTo>
                  <a:pt x="114135" y="33337"/>
                </a:lnTo>
                <a:lnTo>
                  <a:pt x="142710" y="33337"/>
                </a:lnTo>
                <a:lnTo>
                  <a:pt x="142710" y="42862"/>
                </a:lnTo>
                <a:close/>
              </a:path>
              <a:path w="3712845" h="76200">
                <a:moveTo>
                  <a:pt x="180810" y="42862"/>
                </a:moveTo>
                <a:lnTo>
                  <a:pt x="152235" y="42862"/>
                </a:lnTo>
                <a:lnTo>
                  <a:pt x="152235" y="33337"/>
                </a:lnTo>
                <a:lnTo>
                  <a:pt x="180810" y="33337"/>
                </a:lnTo>
                <a:lnTo>
                  <a:pt x="180810" y="42862"/>
                </a:lnTo>
                <a:close/>
              </a:path>
              <a:path w="3712845" h="76200">
                <a:moveTo>
                  <a:pt x="218910" y="42862"/>
                </a:moveTo>
                <a:lnTo>
                  <a:pt x="190335" y="42862"/>
                </a:lnTo>
                <a:lnTo>
                  <a:pt x="190335" y="33337"/>
                </a:lnTo>
                <a:lnTo>
                  <a:pt x="218910" y="33337"/>
                </a:lnTo>
                <a:lnTo>
                  <a:pt x="218910" y="42862"/>
                </a:lnTo>
                <a:close/>
              </a:path>
              <a:path w="3712845" h="76200">
                <a:moveTo>
                  <a:pt x="257010" y="42862"/>
                </a:moveTo>
                <a:lnTo>
                  <a:pt x="228435" y="42862"/>
                </a:lnTo>
                <a:lnTo>
                  <a:pt x="228435" y="33337"/>
                </a:lnTo>
                <a:lnTo>
                  <a:pt x="257010" y="33337"/>
                </a:lnTo>
                <a:lnTo>
                  <a:pt x="257010" y="42862"/>
                </a:lnTo>
                <a:close/>
              </a:path>
              <a:path w="3712845" h="76200">
                <a:moveTo>
                  <a:pt x="295110" y="42862"/>
                </a:moveTo>
                <a:lnTo>
                  <a:pt x="266535" y="42862"/>
                </a:lnTo>
                <a:lnTo>
                  <a:pt x="266535" y="33337"/>
                </a:lnTo>
                <a:lnTo>
                  <a:pt x="295110" y="33337"/>
                </a:lnTo>
                <a:lnTo>
                  <a:pt x="295110" y="42862"/>
                </a:lnTo>
                <a:close/>
              </a:path>
              <a:path w="3712845" h="76200">
                <a:moveTo>
                  <a:pt x="333210" y="42862"/>
                </a:moveTo>
                <a:lnTo>
                  <a:pt x="304635" y="42862"/>
                </a:lnTo>
                <a:lnTo>
                  <a:pt x="304635" y="33337"/>
                </a:lnTo>
                <a:lnTo>
                  <a:pt x="333210" y="33337"/>
                </a:lnTo>
                <a:lnTo>
                  <a:pt x="333210" y="42862"/>
                </a:lnTo>
                <a:close/>
              </a:path>
              <a:path w="3712845" h="76200">
                <a:moveTo>
                  <a:pt x="371310" y="42862"/>
                </a:moveTo>
                <a:lnTo>
                  <a:pt x="342735" y="42862"/>
                </a:lnTo>
                <a:lnTo>
                  <a:pt x="342735" y="33337"/>
                </a:lnTo>
                <a:lnTo>
                  <a:pt x="371310" y="33337"/>
                </a:lnTo>
                <a:lnTo>
                  <a:pt x="371310" y="42862"/>
                </a:lnTo>
                <a:close/>
              </a:path>
              <a:path w="3712845" h="76200">
                <a:moveTo>
                  <a:pt x="409410" y="42862"/>
                </a:moveTo>
                <a:lnTo>
                  <a:pt x="380835" y="42862"/>
                </a:lnTo>
                <a:lnTo>
                  <a:pt x="380835" y="33337"/>
                </a:lnTo>
                <a:lnTo>
                  <a:pt x="409410" y="33337"/>
                </a:lnTo>
                <a:lnTo>
                  <a:pt x="409410" y="42862"/>
                </a:lnTo>
                <a:close/>
              </a:path>
              <a:path w="3712845" h="76200">
                <a:moveTo>
                  <a:pt x="447510" y="42862"/>
                </a:moveTo>
                <a:lnTo>
                  <a:pt x="418935" y="42862"/>
                </a:lnTo>
                <a:lnTo>
                  <a:pt x="418935" y="33337"/>
                </a:lnTo>
                <a:lnTo>
                  <a:pt x="447510" y="33337"/>
                </a:lnTo>
                <a:lnTo>
                  <a:pt x="447510" y="42862"/>
                </a:lnTo>
                <a:close/>
              </a:path>
              <a:path w="3712845" h="76200">
                <a:moveTo>
                  <a:pt x="485610" y="42862"/>
                </a:moveTo>
                <a:lnTo>
                  <a:pt x="457035" y="42862"/>
                </a:lnTo>
                <a:lnTo>
                  <a:pt x="457035" y="33337"/>
                </a:lnTo>
                <a:lnTo>
                  <a:pt x="485610" y="33337"/>
                </a:lnTo>
                <a:lnTo>
                  <a:pt x="485610" y="42862"/>
                </a:lnTo>
                <a:close/>
              </a:path>
              <a:path w="3712845" h="76200">
                <a:moveTo>
                  <a:pt x="523710" y="42862"/>
                </a:moveTo>
                <a:lnTo>
                  <a:pt x="495135" y="42862"/>
                </a:lnTo>
                <a:lnTo>
                  <a:pt x="495135" y="33337"/>
                </a:lnTo>
                <a:lnTo>
                  <a:pt x="523710" y="33337"/>
                </a:lnTo>
                <a:lnTo>
                  <a:pt x="523710" y="42862"/>
                </a:lnTo>
                <a:close/>
              </a:path>
              <a:path w="3712845" h="76200">
                <a:moveTo>
                  <a:pt x="561810" y="42862"/>
                </a:moveTo>
                <a:lnTo>
                  <a:pt x="533235" y="42862"/>
                </a:lnTo>
                <a:lnTo>
                  <a:pt x="533235" y="33337"/>
                </a:lnTo>
                <a:lnTo>
                  <a:pt x="561810" y="33337"/>
                </a:lnTo>
                <a:lnTo>
                  <a:pt x="561810" y="42862"/>
                </a:lnTo>
                <a:close/>
              </a:path>
              <a:path w="3712845" h="76200">
                <a:moveTo>
                  <a:pt x="599910" y="42862"/>
                </a:moveTo>
                <a:lnTo>
                  <a:pt x="571335" y="42862"/>
                </a:lnTo>
                <a:lnTo>
                  <a:pt x="571335" y="33337"/>
                </a:lnTo>
                <a:lnTo>
                  <a:pt x="599910" y="33337"/>
                </a:lnTo>
                <a:lnTo>
                  <a:pt x="599910" y="42862"/>
                </a:lnTo>
                <a:close/>
              </a:path>
              <a:path w="3712845" h="76200">
                <a:moveTo>
                  <a:pt x="638010" y="42862"/>
                </a:moveTo>
                <a:lnTo>
                  <a:pt x="609435" y="42862"/>
                </a:lnTo>
                <a:lnTo>
                  <a:pt x="609435" y="33337"/>
                </a:lnTo>
                <a:lnTo>
                  <a:pt x="638010" y="33337"/>
                </a:lnTo>
                <a:lnTo>
                  <a:pt x="638010" y="42862"/>
                </a:lnTo>
                <a:close/>
              </a:path>
              <a:path w="3712845" h="76200">
                <a:moveTo>
                  <a:pt x="676110" y="42862"/>
                </a:moveTo>
                <a:lnTo>
                  <a:pt x="647535" y="42862"/>
                </a:lnTo>
                <a:lnTo>
                  <a:pt x="647535" y="33337"/>
                </a:lnTo>
                <a:lnTo>
                  <a:pt x="676110" y="33337"/>
                </a:lnTo>
                <a:lnTo>
                  <a:pt x="676110" y="42862"/>
                </a:lnTo>
                <a:close/>
              </a:path>
              <a:path w="3712845" h="76200">
                <a:moveTo>
                  <a:pt x="714210" y="42862"/>
                </a:moveTo>
                <a:lnTo>
                  <a:pt x="685635" y="42862"/>
                </a:lnTo>
                <a:lnTo>
                  <a:pt x="685635" y="33337"/>
                </a:lnTo>
                <a:lnTo>
                  <a:pt x="714210" y="33337"/>
                </a:lnTo>
                <a:lnTo>
                  <a:pt x="714210" y="42862"/>
                </a:lnTo>
                <a:close/>
              </a:path>
              <a:path w="3712845" h="76200">
                <a:moveTo>
                  <a:pt x="752310" y="42862"/>
                </a:moveTo>
                <a:lnTo>
                  <a:pt x="723735" y="42862"/>
                </a:lnTo>
                <a:lnTo>
                  <a:pt x="723735" y="33337"/>
                </a:lnTo>
                <a:lnTo>
                  <a:pt x="752310" y="33337"/>
                </a:lnTo>
                <a:lnTo>
                  <a:pt x="752310" y="42862"/>
                </a:lnTo>
                <a:close/>
              </a:path>
              <a:path w="3712845" h="76200">
                <a:moveTo>
                  <a:pt x="790410" y="42862"/>
                </a:moveTo>
                <a:lnTo>
                  <a:pt x="761835" y="42862"/>
                </a:lnTo>
                <a:lnTo>
                  <a:pt x="761835" y="33337"/>
                </a:lnTo>
                <a:lnTo>
                  <a:pt x="790410" y="33337"/>
                </a:lnTo>
                <a:lnTo>
                  <a:pt x="790410" y="42862"/>
                </a:lnTo>
                <a:close/>
              </a:path>
              <a:path w="3712845" h="76200">
                <a:moveTo>
                  <a:pt x="828510" y="42862"/>
                </a:moveTo>
                <a:lnTo>
                  <a:pt x="799935" y="42862"/>
                </a:lnTo>
                <a:lnTo>
                  <a:pt x="799935" y="33337"/>
                </a:lnTo>
                <a:lnTo>
                  <a:pt x="828510" y="33337"/>
                </a:lnTo>
                <a:lnTo>
                  <a:pt x="828510" y="42862"/>
                </a:lnTo>
                <a:close/>
              </a:path>
              <a:path w="3712845" h="76200">
                <a:moveTo>
                  <a:pt x="866610" y="42862"/>
                </a:moveTo>
                <a:lnTo>
                  <a:pt x="838035" y="42862"/>
                </a:lnTo>
                <a:lnTo>
                  <a:pt x="838035" y="33337"/>
                </a:lnTo>
                <a:lnTo>
                  <a:pt x="866610" y="33337"/>
                </a:lnTo>
                <a:lnTo>
                  <a:pt x="866610" y="42862"/>
                </a:lnTo>
                <a:close/>
              </a:path>
              <a:path w="3712845" h="76200">
                <a:moveTo>
                  <a:pt x="904710" y="42862"/>
                </a:moveTo>
                <a:lnTo>
                  <a:pt x="876135" y="42862"/>
                </a:lnTo>
                <a:lnTo>
                  <a:pt x="876135" y="33337"/>
                </a:lnTo>
                <a:lnTo>
                  <a:pt x="904710" y="33337"/>
                </a:lnTo>
                <a:lnTo>
                  <a:pt x="904710" y="42862"/>
                </a:lnTo>
                <a:close/>
              </a:path>
              <a:path w="3712845" h="76200">
                <a:moveTo>
                  <a:pt x="942810" y="42862"/>
                </a:moveTo>
                <a:lnTo>
                  <a:pt x="914235" y="42862"/>
                </a:lnTo>
                <a:lnTo>
                  <a:pt x="914235" y="33337"/>
                </a:lnTo>
                <a:lnTo>
                  <a:pt x="942810" y="33337"/>
                </a:lnTo>
                <a:lnTo>
                  <a:pt x="942810" y="42862"/>
                </a:lnTo>
                <a:close/>
              </a:path>
              <a:path w="3712845" h="76200">
                <a:moveTo>
                  <a:pt x="980910" y="42862"/>
                </a:moveTo>
                <a:lnTo>
                  <a:pt x="952335" y="42862"/>
                </a:lnTo>
                <a:lnTo>
                  <a:pt x="952335" y="33337"/>
                </a:lnTo>
                <a:lnTo>
                  <a:pt x="980910" y="33337"/>
                </a:lnTo>
                <a:lnTo>
                  <a:pt x="980910" y="42862"/>
                </a:lnTo>
                <a:close/>
              </a:path>
              <a:path w="3712845" h="76200">
                <a:moveTo>
                  <a:pt x="1019010" y="42862"/>
                </a:moveTo>
                <a:lnTo>
                  <a:pt x="990435" y="42862"/>
                </a:lnTo>
                <a:lnTo>
                  <a:pt x="990435" y="33337"/>
                </a:lnTo>
                <a:lnTo>
                  <a:pt x="1019010" y="33337"/>
                </a:lnTo>
                <a:lnTo>
                  <a:pt x="1019010" y="42862"/>
                </a:lnTo>
                <a:close/>
              </a:path>
              <a:path w="3712845" h="76200">
                <a:moveTo>
                  <a:pt x="1057110" y="42862"/>
                </a:moveTo>
                <a:lnTo>
                  <a:pt x="1028535" y="42862"/>
                </a:lnTo>
                <a:lnTo>
                  <a:pt x="1028535" y="33337"/>
                </a:lnTo>
                <a:lnTo>
                  <a:pt x="1057110" y="33337"/>
                </a:lnTo>
                <a:lnTo>
                  <a:pt x="1057110" y="42862"/>
                </a:lnTo>
                <a:close/>
              </a:path>
              <a:path w="3712845" h="76200">
                <a:moveTo>
                  <a:pt x="1095210" y="42862"/>
                </a:moveTo>
                <a:lnTo>
                  <a:pt x="1066635" y="42862"/>
                </a:lnTo>
                <a:lnTo>
                  <a:pt x="1066635" y="33337"/>
                </a:lnTo>
                <a:lnTo>
                  <a:pt x="1095210" y="33337"/>
                </a:lnTo>
                <a:lnTo>
                  <a:pt x="1095210" y="42862"/>
                </a:lnTo>
                <a:close/>
              </a:path>
              <a:path w="3712845" h="76200">
                <a:moveTo>
                  <a:pt x="1133310" y="42862"/>
                </a:moveTo>
                <a:lnTo>
                  <a:pt x="1104735" y="42862"/>
                </a:lnTo>
                <a:lnTo>
                  <a:pt x="1104735" y="33337"/>
                </a:lnTo>
                <a:lnTo>
                  <a:pt x="1133310" y="33337"/>
                </a:lnTo>
                <a:lnTo>
                  <a:pt x="1133310" y="42862"/>
                </a:lnTo>
                <a:close/>
              </a:path>
              <a:path w="3712845" h="76200">
                <a:moveTo>
                  <a:pt x="1171410" y="42862"/>
                </a:moveTo>
                <a:lnTo>
                  <a:pt x="1142835" y="42862"/>
                </a:lnTo>
                <a:lnTo>
                  <a:pt x="1142835" y="33337"/>
                </a:lnTo>
                <a:lnTo>
                  <a:pt x="1171410" y="33337"/>
                </a:lnTo>
                <a:lnTo>
                  <a:pt x="1171410" y="42862"/>
                </a:lnTo>
                <a:close/>
              </a:path>
              <a:path w="3712845" h="76200">
                <a:moveTo>
                  <a:pt x="1209510" y="42862"/>
                </a:moveTo>
                <a:lnTo>
                  <a:pt x="1180935" y="42862"/>
                </a:lnTo>
                <a:lnTo>
                  <a:pt x="1180935" y="33337"/>
                </a:lnTo>
                <a:lnTo>
                  <a:pt x="1209510" y="33337"/>
                </a:lnTo>
                <a:lnTo>
                  <a:pt x="1209510" y="42862"/>
                </a:lnTo>
                <a:close/>
              </a:path>
              <a:path w="3712845" h="76200">
                <a:moveTo>
                  <a:pt x="1247610" y="42862"/>
                </a:moveTo>
                <a:lnTo>
                  <a:pt x="1219035" y="42862"/>
                </a:lnTo>
                <a:lnTo>
                  <a:pt x="1219035" y="33337"/>
                </a:lnTo>
                <a:lnTo>
                  <a:pt x="1247610" y="33337"/>
                </a:lnTo>
                <a:lnTo>
                  <a:pt x="1247610" y="42862"/>
                </a:lnTo>
                <a:close/>
              </a:path>
              <a:path w="3712845" h="76200">
                <a:moveTo>
                  <a:pt x="1285710" y="42862"/>
                </a:moveTo>
                <a:lnTo>
                  <a:pt x="1257135" y="42862"/>
                </a:lnTo>
                <a:lnTo>
                  <a:pt x="1257135" y="33337"/>
                </a:lnTo>
                <a:lnTo>
                  <a:pt x="1285710" y="33337"/>
                </a:lnTo>
                <a:lnTo>
                  <a:pt x="1285710" y="42862"/>
                </a:lnTo>
                <a:close/>
              </a:path>
              <a:path w="3712845" h="76200">
                <a:moveTo>
                  <a:pt x="1323810" y="42862"/>
                </a:moveTo>
                <a:lnTo>
                  <a:pt x="1295235" y="42862"/>
                </a:lnTo>
                <a:lnTo>
                  <a:pt x="1295235" y="33337"/>
                </a:lnTo>
                <a:lnTo>
                  <a:pt x="1323810" y="33337"/>
                </a:lnTo>
                <a:lnTo>
                  <a:pt x="1323810" y="42862"/>
                </a:lnTo>
                <a:close/>
              </a:path>
              <a:path w="3712845" h="76200">
                <a:moveTo>
                  <a:pt x="1361910" y="42862"/>
                </a:moveTo>
                <a:lnTo>
                  <a:pt x="1333335" y="42862"/>
                </a:lnTo>
                <a:lnTo>
                  <a:pt x="1333335" y="33337"/>
                </a:lnTo>
                <a:lnTo>
                  <a:pt x="1361910" y="33337"/>
                </a:lnTo>
                <a:lnTo>
                  <a:pt x="1361910" y="42862"/>
                </a:lnTo>
                <a:close/>
              </a:path>
              <a:path w="3712845" h="76200">
                <a:moveTo>
                  <a:pt x="1400010" y="42862"/>
                </a:moveTo>
                <a:lnTo>
                  <a:pt x="1371435" y="42862"/>
                </a:lnTo>
                <a:lnTo>
                  <a:pt x="1371435" y="33337"/>
                </a:lnTo>
                <a:lnTo>
                  <a:pt x="1400010" y="33337"/>
                </a:lnTo>
                <a:lnTo>
                  <a:pt x="1400010" y="42862"/>
                </a:lnTo>
                <a:close/>
              </a:path>
              <a:path w="3712845" h="76200">
                <a:moveTo>
                  <a:pt x="1438110" y="42862"/>
                </a:moveTo>
                <a:lnTo>
                  <a:pt x="1409535" y="42862"/>
                </a:lnTo>
                <a:lnTo>
                  <a:pt x="1409535" y="33337"/>
                </a:lnTo>
                <a:lnTo>
                  <a:pt x="1438110" y="33337"/>
                </a:lnTo>
                <a:lnTo>
                  <a:pt x="1438110" y="42862"/>
                </a:lnTo>
                <a:close/>
              </a:path>
              <a:path w="3712845" h="76200">
                <a:moveTo>
                  <a:pt x="1476210" y="42862"/>
                </a:moveTo>
                <a:lnTo>
                  <a:pt x="1447635" y="42862"/>
                </a:lnTo>
                <a:lnTo>
                  <a:pt x="1447635" y="33337"/>
                </a:lnTo>
                <a:lnTo>
                  <a:pt x="1476210" y="33337"/>
                </a:lnTo>
                <a:lnTo>
                  <a:pt x="1476210" y="42862"/>
                </a:lnTo>
                <a:close/>
              </a:path>
              <a:path w="3712845" h="76200">
                <a:moveTo>
                  <a:pt x="1514310" y="42862"/>
                </a:moveTo>
                <a:lnTo>
                  <a:pt x="1485735" y="42862"/>
                </a:lnTo>
                <a:lnTo>
                  <a:pt x="1485735" y="33337"/>
                </a:lnTo>
                <a:lnTo>
                  <a:pt x="1514310" y="33337"/>
                </a:lnTo>
                <a:lnTo>
                  <a:pt x="1514310" y="42862"/>
                </a:lnTo>
                <a:close/>
              </a:path>
              <a:path w="3712845" h="76200">
                <a:moveTo>
                  <a:pt x="1552410" y="42862"/>
                </a:moveTo>
                <a:lnTo>
                  <a:pt x="1523835" y="42862"/>
                </a:lnTo>
                <a:lnTo>
                  <a:pt x="1523835" y="33337"/>
                </a:lnTo>
                <a:lnTo>
                  <a:pt x="1552410" y="33337"/>
                </a:lnTo>
                <a:lnTo>
                  <a:pt x="1552410" y="42862"/>
                </a:lnTo>
                <a:close/>
              </a:path>
              <a:path w="3712845" h="76200">
                <a:moveTo>
                  <a:pt x="1590510" y="42862"/>
                </a:moveTo>
                <a:lnTo>
                  <a:pt x="1561935" y="42862"/>
                </a:lnTo>
                <a:lnTo>
                  <a:pt x="1561935" y="33337"/>
                </a:lnTo>
                <a:lnTo>
                  <a:pt x="1590510" y="33337"/>
                </a:lnTo>
                <a:lnTo>
                  <a:pt x="1590510" y="42862"/>
                </a:lnTo>
                <a:close/>
              </a:path>
              <a:path w="3712845" h="76200">
                <a:moveTo>
                  <a:pt x="1628610" y="42862"/>
                </a:moveTo>
                <a:lnTo>
                  <a:pt x="1600035" y="42862"/>
                </a:lnTo>
                <a:lnTo>
                  <a:pt x="1600035" y="33337"/>
                </a:lnTo>
                <a:lnTo>
                  <a:pt x="1628610" y="33337"/>
                </a:lnTo>
                <a:lnTo>
                  <a:pt x="1628610" y="42862"/>
                </a:lnTo>
                <a:close/>
              </a:path>
              <a:path w="3712845" h="76200">
                <a:moveTo>
                  <a:pt x="1666710" y="42862"/>
                </a:moveTo>
                <a:lnTo>
                  <a:pt x="1638135" y="42862"/>
                </a:lnTo>
                <a:lnTo>
                  <a:pt x="1638135" y="33337"/>
                </a:lnTo>
                <a:lnTo>
                  <a:pt x="1666710" y="33337"/>
                </a:lnTo>
                <a:lnTo>
                  <a:pt x="1666710" y="42862"/>
                </a:lnTo>
                <a:close/>
              </a:path>
              <a:path w="3712845" h="76200">
                <a:moveTo>
                  <a:pt x="1704810" y="42862"/>
                </a:moveTo>
                <a:lnTo>
                  <a:pt x="1676235" y="42862"/>
                </a:lnTo>
                <a:lnTo>
                  <a:pt x="1676235" y="33337"/>
                </a:lnTo>
                <a:lnTo>
                  <a:pt x="1704810" y="33337"/>
                </a:lnTo>
                <a:lnTo>
                  <a:pt x="1704810" y="42862"/>
                </a:lnTo>
                <a:close/>
              </a:path>
              <a:path w="3712845" h="76200">
                <a:moveTo>
                  <a:pt x="1742910" y="42862"/>
                </a:moveTo>
                <a:lnTo>
                  <a:pt x="1714335" y="42862"/>
                </a:lnTo>
                <a:lnTo>
                  <a:pt x="1714335" y="33337"/>
                </a:lnTo>
                <a:lnTo>
                  <a:pt x="1742910" y="33337"/>
                </a:lnTo>
                <a:lnTo>
                  <a:pt x="1742910" y="42862"/>
                </a:lnTo>
                <a:close/>
              </a:path>
              <a:path w="3712845" h="76200">
                <a:moveTo>
                  <a:pt x="1781010" y="42862"/>
                </a:moveTo>
                <a:lnTo>
                  <a:pt x="1752435" y="42862"/>
                </a:lnTo>
                <a:lnTo>
                  <a:pt x="1752435" y="33337"/>
                </a:lnTo>
                <a:lnTo>
                  <a:pt x="1781010" y="33337"/>
                </a:lnTo>
                <a:lnTo>
                  <a:pt x="1781010" y="42862"/>
                </a:lnTo>
                <a:close/>
              </a:path>
              <a:path w="3712845" h="76200">
                <a:moveTo>
                  <a:pt x="1819110" y="42862"/>
                </a:moveTo>
                <a:lnTo>
                  <a:pt x="1790535" y="42862"/>
                </a:lnTo>
                <a:lnTo>
                  <a:pt x="1790535" y="33337"/>
                </a:lnTo>
                <a:lnTo>
                  <a:pt x="1819110" y="33337"/>
                </a:lnTo>
                <a:lnTo>
                  <a:pt x="1819110" y="42862"/>
                </a:lnTo>
                <a:close/>
              </a:path>
              <a:path w="3712845" h="76200">
                <a:moveTo>
                  <a:pt x="1857210" y="42862"/>
                </a:moveTo>
                <a:lnTo>
                  <a:pt x="1828635" y="42862"/>
                </a:lnTo>
                <a:lnTo>
                  <a:pt x="1828635" y="33337"/>
                </a:lnTo>
                <a:lnTo>
                  <a:pt x="1857210" y="33337"/>
                </a:lnTo>
                <a:lnTo>
                  <a:pt x="1857210" y="42862"/>
                </a:lnTo>
                <a:close/>
              </a:path>
              <a:path w="3712845" h="76200">
                <a:moveTo>
                  <a:pt x="1895310" y="42862"/>
                </a:moveTo>
                <a:lnTo>
                  <a:pt x="1866735" y="42862"/>
                </a:lnTo>
                <a:lnTo>
                  <a:pt x="1866735" y="33337"/>
                </a:lnTo>
                <a:lnTo>
                  <a:pt x="1895310" y="33337"/>
                </a:lnTo>
                <a:lnTo>
                  <a:pt x="1895310" y="42862"/>
                </a:lnTo>
                <a:close/>
              </a:path>
              <a:path w="3712845" h="76200">
                <a:moveTo>
                  <a:pt x="1933410" y="42862"/>
                </a:moveTo>
                <a:lnTo>
                  <a:pt x="1904835" y="42862"/>
                </a:lnTo>
                <a:lnTo>
                  <a:pt x="1904835" y="33337"/>
                </a:lnTo>
                <a:lnTo>
                  <a:pt x="1933410" y="33337"/>
                </a:lnTo>
                <a:lnTo>
                  <a:pt x="1933410" y="42862"/>
                </a:lnTo>
                <a:close/>
              </a:path>
              <a:path w="3712845" h="76200">
                <a:moveTo>
                  <a:pt x="1971510" y="42862"/>
                </a:moveTo>
                <a:lnTo>
                  <a:pt x="1942935" y="42862"/>
                </a:lnTo>
                <a:lnTo>
                  <a:pt x="1942935" y="33337"/>
                </a:lnTo>
                <a:lnTo>
                  <a:pt x="1971510" y="33337"/>
                </a:lnTo>
                <a:lnTo>
                  <a:pt x="1971510" y="42862"/>
                </a:lnTo>
                <a:close/>
              </a:path>
              <a:path w="3712845" h="76200">
                <a:moveTo>
                  <a:pt x="2009610" y="42862"/>
                </a:moveTo>
                <a:lnTo>
                  <a:pt x="1981035" y="42862"/>
                </a:lnTo>
                <a:lnTo>
                  <a:pt x="1981035" y="33337"/>
                </a:lnTo>
                <a:lnTo>
                  <a:pt x="2009610" y="33337"/>
                </a:lnTo>
                <a:lnTo>
                  <a:pt x="2009610" y="42862"/>
                </a:lnTo>
                <a:close/>
              </a:path>
              <a:path w="3712845" h="76200">
                <a:moveTo>
                  <a:pt x="2047710" y="42862"/>
                </a:moveTo>
                <a:lnTo>
                  <a:pt x="2019135" y="42862"/>
                </a:lnTo>
                <a:lnTo>
                  <a:pt x="2019135" y="33337"/>
                </a:lnTo>
                <a:lnTo>
                  <a:pt x="2047710" y="33337"/>
                </a:lnTo>
                <a:lnTo>
                  <a:pt x="2047710" y="42862"/>
                </a:lnTo>
                <a:close/>
              </a:path>
              <a:path w="3712845" h="76200">
                <a:moveTo>
                  <a:pt x="2085810" y="42862"/>
                </a:moveTo>
                <a:lnTo>
                  <a:pt x="2057235" y="42862"/>
                </a:lnTo>
                <a:lnTo>
                  <a:pt x="2057235" y="33337"/>
                </a:lnTo>
                <a:lnTo>
                  <a:pt x="2085810" y="33337"/>
                </a:lnTo>
                <a:lnTo>
                  <a:pt x="2085810" y="42862"/>
                </a:lnTo>
                <a:close/>
              </a:path>
              <a:path w="3712845" h="76200">
                <a:moveTo>
                  <a:pt x="2123910" y="42862"/>
                </a:moveTo>
                <a:lnTo>
                  <a:pt x="2095335" y="42862"/>
                </a:lnTo>
                <a:lnTo>
                  <a:pt x="2095335" y="33337"/>
                </a:lnTo>
                <a:lnTo>
                  <a:pt x="2123910" y="33337"/>
                </a:lnTo>
                <a:lnTo>
                  <a:pt x="2123910" y="42862"/>
                </a:lnTo>
                <a:close/>
              </a:path>
              <a:path w="3712845" h="76200">
                <a:moveTo>
                  <a:pt x="2162010" y="42862"/>
                </a:moveTo>
                <a:lnTo>
                  <a:pt x="2133435" y="42862"/>
                </a:lnTo>
                <a:lnTo>
                  <a:pt x="2133435" y="33337"/>
                </a:lnTo>
                <a:lnTo>
                  <a:pt x="2162010" y="33337"/>
                </a:lnTo>
                <a:lnTo>
                  <a:pt x="2162010" y="42862"/>
                </a:lnTo>
                <a:close/>
              </a:path>
              <a:path w="3712845" h="76200">
                <a:moveTo>
                  <a:pt x="2200110" y="42862"/>
                </a:moveTo>
                <a:lnTo>
                  <a:pt x="2171535" y="42862"/>
                </a:lnTo>
                <a:lnTo>
                  <a:pt x="2171535" y="33337"/>
                </a:lnTo>
                <a:lnTo>
                  <a:pt x="2200110" y="33337"/>
                </a:lnTo>
                <a:lnTo>
                  <a:pt x="2200110" y="42862"/>
                </a:lnTo>
                <a:close/>
              </a:path>
              <a:path w="3712845" h="76200">
                <a:moveTo>
                  <a:pt x="2238210" y="42862"/>
                </a:moveTo>
                <a:lnTo>
                  <a:pt x="2209635" y="42862"/>
                </a:lnTo>
                <a:lnTo>
                  <a:pt x="2209635" y="33337"/>
                </a:lnTo>
                <a:lnTo>
                  <a:pt x="2238210" y="33337"/>
                </a:lnTo>
                <a:lnTo>
                  <a:pt x="2238210" y="42862"/>
                </a:lnTo>
                <a:close/>
              </a:path>
              <a:path w="3712845" h="76200">
                <a:moveTo>
                  <a:pt x="2276310" y="42862"/>
                </a:moveTo>
                <a:lnTo>
                  <a:pt x="2247735" y="42862"/>
                </a:lnTo>
                <a:lnTo>
                  <a:pt x="2247735" y="33337"/>
                </a:lnTo>
                <a:lnTo>
                  <a:pt x="2276310" y="33337"/>
                </a:lnTo>
                <a:lnTo>
                  <a:pt x="2276310" y="42862"/>
                </a:lnTo>
                <a:close/>
              </a:path>
              <a:path w="3712845" h="76200">
                <a:moveTo>
                  <a:pt x="2314410" y="42862"/>
                </a:moveTo>
                <a:lnTo>
                  <a:pt x="2285835" y="42862"/>
                </a:lnTo>
                <a:lnTo>
                  <a:pt x="2285835" y="33337"/>
                </a:lnTo>
                <a:lnTo>
                  <a:pt x="2314410" y="33337"/>
                </a:lnTo>
                <a:lnTo>
                  <a:pt x="2314410" y="42862"/>
                </a:lnTo>
                <a:close/>
              </a:path>
              <a:path w="3712845" h="76200">
                <a:moveTo>
                  <a:pt x="2352510" y="42862"/>
                </a:moveTo>
                <a:lnTo>
                  <a:pt x="2323935" y="42862"/>
                </a:lnTo>
                <a:lnTo>
                  <a:pt x="2323935" y="33337"/>
                </a:lnTo>
                <a:lnTo>
                  <a:pt x="2352510" y="33337"/>
                </a:lnTo>
                <a:lnTo>
                  <a:pt x="2352510" y="42862"/>
                </a:lnTo>
                <a:close/>
              </a:path>
              <a:path w="3712845" h="76200">
                <a:moveTo>
                  <a:pt x="2390610" y="42862"/>
                </a:moveTo>
                <a:lnTo>
                  <a:pt x="2362035" y="42862"/>
                </a:lnTo>
                <a:lnTo>
                  <a:pt x="2362035" y="33337"/>
                </a:lnTo>
                <a:lnTo>
                  <a:pt x="2390610" y="33337"/>
                </a:lnTo>
                <a:lnTo>
                  <a:pt x="2390610" y="42862"/>
                </a:lnTo>
                <a:close/>
              </a:path>
              <a:path w="3712845" h="76200">
                <a:moveTo>
                  <a:pt x="2428710" y="42862"/>
                </a:moveTo>
                <a:lnTo>
                  <a:pt x="2400135" y="42862"/>
                </a:lnTo>
                <a:lnTo>
                  <a:pt x="2400135" y="33337"/>
                </a:lnTo>
                <a:lnTo>
                  <a:pt x="2428710" y="33337"/>
                </a:lnTo>
                <a:lnTo>
                  <a:pt x="2428710" y="42862"/>
                </a:lnTo>
                <a:close/>
              </a:path>
              <a:path w="3712845" h="76200">
                <a:moveTo>
                  <a:pt x="2466810" y="42862"/>
                </a:moveTo>
                <a:lnTo>
                  <a:pt x="2438235" y="42862"/>
                </a:lnTo>
                <a:lnTo>
                  <a:pt x="2438235" y="33337"/>
                </a:lnTo>
                <a:lnTo>
                  <a:pt x="2466810" y="33337"/>
                </a:lnTo>
                <a:lnTo>
                  <a:pt x="2466810" y="42862"/>
                </a:lnTo>
                <a:close/>
              </a:path>
              <a:path w="3712845" h="76200">
                <a:moveTo>
                  <a:pt x="2504910" y="42862"/>
                </a:moveTo>
                <a:lnTo>
                  <a:pt x="2476335" y="42862"/>
                </a:lnTo>
                <a:lnTo>
                  <a:pt x="2476335" y="33337"/>
                </a:lnTo>
                <a:lnTo>
                  <a:pt x="2504910" y="33337"/>
                </a:lnTo>
                <a:lnTo>
                  <a:pt x="2504910" y="42862"/>
                </a:lnTo>
                <a:close/>
              </a:path>
              <a:path w="3712845" h="76200">
                <a:moveTo>
                  <a:pt x="2543010" y="42862"/>
                </a:moveTo>
                <a:lnTo>
                  <a:pt x="2514435" y="42862"/>
                </a:lnTo>
                <a:lnTo>
                  <a:pt x="2514435" y="33337"/>
                </a:lnTo>
                <a:lnTo>
                  <a:pt x="2543010" y="33337"/>
                </a:lnTo>
                <a:lnTo>
                  <a:pt x="2543010" y="42862"/>
                </a:lnTo>
                <a:close/>
              </a:path>
              <a:path w="3712845" h="76200">
                <a:moveTo>
                  <a:pt x="2581110" y="42862"/>
                </a:moveTo>
                <a:lnTo>
                  <a:pt x="2552535" y="42862"/>
                </a:lnTo>
                <a:lnTo>
                  <a:pt x="2552535" y="33337"/>
                </a:lnTo>
                <a:lnTo>
                  <a:pt x="2581110" y="33337"/>
                </a:lnTo>
                <a:lnTo>
                  <a:pt x="2581110" y="42862"/>
                </a:lnTo>
                <a:close/>
              </a:path>
              <a:path w="3712845" h="76200">
                <a:moveTo>
                  <a:pt x="2619210" y="42862"/>
                </a:moveTo>
                <a:lnTo>
                  <a:pt x="2590635" y="42862"/>
                </a:lnTo>
                <a:lnTo>
                  <a:pt x="2590635" y="33337"/>
                </a:lnTo>
                <a:lnTo>
                  <a:pt x="2619210" y="33337"/>
                </a:lnTo>
                <a:lnTo>
                  <a:pt x="2619210" y="42862"/>
                </a:lnTo>
                <a:close/>
              </a:path>
              <a:path w="3712845" h="76200">
                <a:moveTo>
                  <a:pt x="2657310" y="42862"/>
                </a:moveTo>
                <a:lnTo>
                  <a:pt x="2628735" y="42862"/>
                </a:lnTo>
                <a:lnTo>
                  <a:pt x="2628735" y="33337"/>
                </a:lnTo>
                <a:lnTo>
                  <a:pt x="2657310" y="33337"/>
                </a:lnTo>
                <a:lnTo>
                  <a:pt x="2657310" y="42862"/>
                </a:lnTo>
                <a:close/>
              </a:path>
              <a:path w="3712845" h="76200">
                <a:moveTo>
                  <a:pt x="2695410" y="42862"/>
                </a:moveTo>
                <a:lnTo>
                  <a:pt x="2666835" y="42862"/>
                </a:lnTo>
                <a:lnTo>
                  <a:pt x="2666835" y="33337"/>
                </a:lnTo>
                <a:lnTo>
                  <a:pt x="2695410" y="33337"/>
                </a:lnTo>
                <a:lnTo>
                  <a:pt x="2695410" y="42862"/>
                </a:lnTo>
                <a:close/>
              </a:path>
              <a:path w="3712845" h="76200">
                <a:moveTo>
                  <a:pt x="2733510" y="42862"/>
                </a:moveTo>
                <a:lnTo>
                  <a:pt x="2704935" y="42862"/>
                </a:lnTo>
                <a:lnTo>
                  <a:pt x="2704935" y="33337"/>
                </a:lnTo>
                <a:lnTo>
                  <a:pt x="2733510" y="33337"/>
                </a:lnTo>
                <a:lnTo>
                  <a:pt x="2733510" y="42862"/>
                </a:lnTo>
                <a:close/>
              </a:path>
              <a:path w="3712845" h="76200">
                <a:moveTo>
                  <a:pt x="2771610" y="42862"/>
                </a:moveTo>
                <a:lnTo>
                  <a:pt x="2743035" y="42862"/>
                </a:lnTo>
                <a:lnTo>
                  <a:pt x="2743035" y="33337"/>
                </a:lnTo>
                <a:lnTo>
                  <a:pt x="2771610" y="33337"/>
                </a:lnTo>
                <a:lnTo>
                  <a:pt x="2771610" y="42862"/>
                </a:lnTo>
                <a:close/>
              </a:path>
              <a:path w="3712845" h="76200">
                <a:moveTo>
                  <a:pt x="2809710" y="42862"/>
                </a:moveTo>
                <a:lnTo>
                  <a:pt x="2781135" y="42862"/>
                </a:lnTo>
                <a:lnTo>
                  <a:pt x="2781135" y="33337"/>
                </a:lnTo>
                <a:lnTo>
                  <a:pt x="2809710" y="33337"/>
                </a:lnTo>
                <a:lnTo>
                  <a:pt x="2809710" y="42862"/>
                </a:lnTo>
                <a:close/>
              </a:path>
              <a:path w="3712845" h="76200">
                <a:moveTo>
                  <a:pt x="2847810" y="42862"/>
                </a:moveTo>
                <a:lnTo>
                  <a:pt x="2819235" y="42862"/>
                </a:lnTo>
                <a:lnTo>
                  <a:pt x="2819235" y="33337"/>
                </a:lnTo>
                <a:lnTo>
                  <a:pt x="2847810" y="33337"/>
                </a:lnTo>
                <a:lnTo>
                  <a:pt x="2847810" y="42862"/>
                </a:lnTo>
                <a:close/>
              </a:path>
              <a:path w="3712845" h="76200">
                <a:moveTo>
                  <a:pt x="2885910" y="42862"/>
                </a:moveTo>
                <a:lnTo>
                  <a:pt x="2857335" y="42862"/>
                </a:lnTo>
                <a:lnTo>
                  <a:pt x="2857335" y="33337"/>
                </a:lnTo>
                <a:lnTo>
                  <a:pt x="2885910" y="33337"/>
                </a:lnTo>
                <a:lnTo>
                  <a:pt x="2885910" y="42862"/>
                </a:lnTo>
                <a:close/>
              </a:path>
              <a:path w="3712845" h="76200">
                <a:moveTo>
                  <a:pt x="2924010" y="42862"/>
                </a:moveTo>
                <a:lnTo>
                  <a:pt x="2895435" y="42862"/>
                </a:lnTo>
                <a:lnTo>
                  <a:pt x="2895435" y="33337"/>
                </a:lnTo>
                <a:lnTo>
                  <a:pt x="2924010" y="33337"/>
                </a:lnTo>
                <a:lnTo>
                  <a:pt x="2924010" y="42862"/>
                </a:lnTo>
                <a:close/>
              </a:path>
              <a:path w="3712845" h="76200">
                <a:moveTo>
                  <a:pt x="2962110" y="42862"/>
                </a:moveTo>
                <a:lnTo>
                  <a:pt x="2933535" y="42862"/>
                </a:lnTo>
                <a:lnTo>
                  <a:pt x="2933535" y="33337"/>
                </a:lnTo>
                <a:lnTo>
                  <a:pt x="2962110" y="33337"/>
                </a:lnTo>
                <a:lnTo>
                  <a:pt x="2962110" y="42862"/>
                </a:lnTo>
                <a:close/>
              </a:path>
              <a:path w="3712845" h="76200">
                <a:moveTo>
                  <a:pt x="3000210" y="42862"/>
                </a:moveTo>
                <a:lnTo>
                  <a:pt x="2971635" y="42862"/>
                </a:lnTo>
                <a:lnTo>
                  <a:pt x="2971635" y="33337"/>
                </a:lnTo>
                <a:lnTo>
                  <a:pt x="3000210" y="33337"/>
                </a:lnTo>
                <a:lnTo>
                  <a:pt x="3000210" y="42862"/>
                </a:lnTo>
                <a:close/>
              </a:path>
              <a:path w="3712845" h="76200">
                <a:moveTo>
                  <a:pt x="3038310" y="42862"/>
                </a:moveTo>
                <a:lnTo>
                  <a:pt x="3009735" y="42862"/>
                </a:lnTo>
                <a:lnTo>
                  <a:pt x="3009735" y="33337"/>
                </a:lnTo>
                <a:lnTo>
                  <a:pt x="3038310" y="33337"/>
                </a:lnTo>
                <a:lnTo>
                  <a:pt x="3038310" y="42862"/>
                </a:lnTo>
                <a:close/>
              </a:path>
              <a:path w="3712845" h="76200">
                <a:moveTo>
                  <a:pt x="3076410" y="42862"/>
                </a:moveTo>
                <a:lnTo>
                  <a:pt x="3047835" y="42862"/>
                </a:lnTo>
                <a:lnTo>
                  <a:pt x="3047835" y="33337"/>
                </a:lnTo>
                <a:lnTo>
                  <a:pt x="3076410" y="33337"/>
                </a:lnTo>
                <a:lnTo>
                  <a:pt x="3076410" y="42862"/>
                </a:lnTo>
                <a:close/>
              </a:path>
              <a:path w="3712845" h="76200">
                <a:moveTo>
                  <a:pt x="3114510" y="42862"/>
                </a:moveTo>
                <a:lnTo>
                  <a:pt x="3085935" y="42862"/>
                </a:lnTo>
                <a:lnTo>
                  <a:pt x="3085935" y="33337"/>
                </a:lnTo>
                <a:lnTo>
                  <a:pt x="3114510" y="33337"/>
                </a:lnTo>
                <a:lnTo>
                  <a:pt x="3114510" y="42862"/>
                </a:lnTo>
                <a:close/>
              </a:path>
              <a:path w="3712845" h="76200">
                <a:moveTo>
                  <a:pt x="3152610" y="42862"/>
                </a:moveTo>
                <a:lnTo>
                  <a:pt x="3124035" y="42862"/>
                </a:lnTo>
                <a:lnTo>
                  <a:pt x="3124035" y="33337"/>
                </a:lnTo>
                <a:lnTo>
                  <a:pt x="3152610" y="33337"/>
                </a:lnTo>
                <a:lnTo>
                  <a:pt x="3152610" y="42862"/>
                </a:lnTo>
                <a:close/>
              </a:path>
              <a:path w="3712845" h="76200">
                <a:moveTo>
                  <a:pt x="3190710" y="42862"/>
                </a:moveTo>
                <a:lnTo>
                  <a:pt x="3162135" y="42862"/>
                </a:lnTo>
                <a:lnTo>
                  <a:pt x="3162135" y="33337"/>
                </a:lnTo>
                <a:lnTo>
                  <a:pt x="3190710" y="33337"/>
                </a:lnTo>
                <a:lnTo>
                  <a:pt x="3190710" y="42862"/>
                </a:lnTo>
                <a:close/>
              </a:path>
              <a:path w="3712845" h="76200">
                <a:moveTo>
                  <a:pt x="3228810" y="42862"/>
                </a:moveTo>
                <a:lnTo>
                  <a:pt x="3200235" y="42862"/>
                </a:lnTo>
                <a:lnTo>
                  <a:pt x="3200235" y="33337"/>
                </a:lnTo>
                <a:lnTo>
                  <a:pt x="3228810" y="33337"/>
                </a:lnTo>
                <a:lnTo>
                  <a:pt x="3228810" y="42862"/>
                </a:lnTo>
                <a:close/>
              </a:path>
              <a:path w="3712845" h="76200">
                <a:moveTo>
                  <a:pt x="3266910" y="42862"/>
                </a:moveTo>
                <a:lnTo>
                  <a:pt x="3238335" y="42862"/>
                </a:lnTo>
                <a:lnTo>
                  <a:pt x="3238335" y="33337"/>
                </a:lnTo>
                <a:lnTo>
                  <a:pt x="3266910" y="33337"/>
                </a:lnTo>
                <a:lnTo>
                  <a:pt x="3266910" y="42862"/>
                </a:lnTo>
                <a:close/>
              </a:path>
              <a:path w="3712845" h="76200">
                <a:moveTo>
                  <a:pt x="3305010" y="42862"/>
                </a:moveTo>
                <a:lnTo>
                  <a:pt x="3276435" y="42862"/>
                </a:lnTo>
                <a:lnTo>
                  <a:pt x="3276435" y="33337"/>
                </a:lnTo>
                <a:lnTo>
                  <a:pt x="3305010" y="33337"/>
                </a:lnTo>
                <a:lnTo>
                  <a:pt x="3305010" y="42862"/>
                </a:lnTo>
                <a:close/>
              </a:path>
              <a:path w="3712845" h="76200">
                <a:moveTo>
                  <a:pt x="3343110" y="42862"/>
                </a:moveTo>
                <a:lnTo>
                  <a:pt x="3314535" y="42862"/>
                </a:lnTo>
                <a:lnTo>
                  <a:pt x="3314535" y="33337"/>
                </a:lnTo>
                <a:lnTo>
                  <a:pt x="3343110" y="33337"/>
                </a:lnTo>
                <a:lnTo>
                  <a:pt x="3343110" y="42862"/>
                </a:lnTo>
                <a:close/>
              </a:path>
              <a:path w="3712845" h="76200">
                <a:moveTo>
                  <a:pt x="3381210" y="42862"/>
                </a:moveTo>
                <a:lnTo>
                  <a:pt x="3352635" y="42862"/>
                </a:lnTo>
                <a:lnTo>
                  <a:pt x="3352635" y="33337"/>
                </a:lnTo>
                <a:lnTo>
                  <a:pt x="3381210" y="33337"/>
                </a:lnTo>
                <a:lnTo>
                  <a:pt x="3381210" y="42862"/>
                </a:lnTo>
                <a:close/>
              </a:path>
              <a:path w="3712845" h="76200">
                <a:moveTo>
                  <a:pt x="3419310" y="42862"/>
                </a:moveTo>
                <a:lnTo>
                  <a:pt x="3390735" y="42862"/>
                </a:lnTo>
                <a:lnTo>
                  <a:pt x="3390735" y="33337"/>
                </a:lnTo>
                <a:lnTo>
                  <a:pt x="3419310" y="33337"/>
                </a:lnTo>
                <a:lnTo>
                  <a:pt x="3419310" y="42862"/>
                </a:lnTo>
                <a:close/>
              </a:path>
              <a:path w="3712845" h="76200">
                <a:moveTo>
                  <a:pt x="3457410" y="42862"/>
                </a:moveTo>
                <a:lnTo>
                  <a:pt x="3428835" y="42862"/>
                </a:lnTo>
                <a:lnTo>
                  <a:pt x="3428835" y="33337"/>
                </a:lnTo>
                <a:lnTo>
                  <a:pt x="3457410" y="33337"/>
                </a:lnTo>
                <a:lnTo>
                  <a:pt x="3457410" y="42862"/>
                </a:lnTo>
                <a:close/>
              </a:path>
              <a:path w="3712845" h="76200">
                <a:moveTo>
                  <a:pt x="3495510" y="42862"/>
                </a:moveTo>
                <a:lnTo>
                  <a:pt x="3466935" y="42862"/>
                </a:lnTo>
                <a:lnTo>
                  <a:pt x="3466935" y="33337"/>
                </a:lnTo>
                <a:lnTo>
                  <a:pt x="3495510" y="33337"/>
                </a:lnTo>
                <a:lnTo>
                  <a:pt x="3495510" y="42862"/>
                </a:lnTo>
                <a:close/>
              </a:path>
              <a:path w="3712845" h="76200">
                <a:moveTo>
                  <a:pt x="3533610" y="42862"/>
                </a:moveTo>
                <a:lnTo>
                  <a:pt x="3505035" y="42862"/>
                </a:lnTo>
                <a:lnTo>
                  <a:pt x="3505035" y="33337"/>
                </a:lnTo>
                <a:lnTo>
                  <a:pt x="3533610" y="33337"/>
                </a:lnTo>
                <a:lnTo>
                  <a:pt x="3533610" y="42862"/>
                </a:lnTo>
                <a:close/>
              </a:path>
              <a:path w="3712845" h="76200">
                <a:moveTo>
                  <a:pt x="3571710" y="42862"/>
                </a:moveTo>
                <a:lnTo>
                  <a:pt x="3543135" y="42862"/>
                </a:lnTo>
                <a:lnTo>
                  <a:pt x="3543135" y="33337"/>
                </a:lnTo>
                <a:lnTo>
                  <a:pt x="3571710" y="33337"/>
                </a:lnTo>
                <a:lnTo>
                  <a:pt x="3571710" y="42862"/>
                </a:lnTo>
                <a:close/>
              </a:path>
              <a:path w="3712845" h="76200">
                <a:moveTo>
                  <a:pt x="3609810" y="42862"/>
                </a:moveTo>
                <a:lnTo>
                  <a:pt x="3581235" y="42862"/>
                </a:lnTo>
                <a:lnTo>
                  <a:pt x="3581235" y="33337"/>
                </a:lnTo>
                <a:lnTo>
                  <a:pt x="3609810" y="33337"/>
                </a:lnTo>
                <a:lnTo>
                  <a:pt x="3609810" y="42862"/>
                </a:lnTo>
                <a:close/>
              </a:path>
            </a:pathLst>
          </a:custGeom>
          <a:solidFill>
            <a:srgbClr val="7E7E7E"/>
          </a:solidFill>
        </p:spPr>
        <p:txBody>
          <a:bodyPr wrap="square" lIns="0" tIns="0" rIns="0" bIns="0" rtlCol="0"/>
          <a:lstStyle/>
          <a:p>
            <a:endParaRPr/>
          </a:p>
        </p:txBody>
      </p:sp>
      <p:sp>
        <p:nvSpPr>
          <p:cNvPr id="17" name="object 17"/>
          <p:cNvSpPr/>
          <p:nvPr/>
        </p:nvSpPr>
        <p:spPr>
          <a:xfrm>
            <a:off x="6493764" y="3537203"/>
            <a:ext cx="576580" cy="360045"/>
          </a:xfrm>
          <a:custGeom>
            <a:avLst/>
            <a:gdLst/>
            <a:ahLst/>
            <a:cxnLst/>
            <a:rect l="l" t="t" r="r" b="b"/>
            <a:pathLst>
              <a:path w="576579" h="360045">
                <a:moveTo>
                  <a:pt x="288036" y="359663"/>
                </a:moveTo>
                <a:lnTo>
                  <a:pt x="0" y="179832"/>
                </a:lnTo>
                <a:lnTo>
                  <a:pt x="0" y="0"/>
                </a:lnTo>
                <a:lnTo>
                  <a:pt x="288036" y="179832"/>
                </a:lnTo>
                <a:lnTo>
                  <a:pt x="576071" y="179832"/>
                </a:lnTo>
                <a:lnTo>
                  <a:pt x="288036" y="359663"/>
                </a:lnTo>
                <a:close/>
              </a:path>
              <a:path w="576579" h="360045">
                <a:moveTo>
                  <a:pt x="576071" y="179832"/>
                </a:moveTo>
                <a:lnTo>
                  <a:pt x="288036" y="179832"/>
                </a:lnTo>
                <a:lnTo>
                  <a:pt x="576071" y="0"/>
                </a:lnTo>
                <a:lnTo>
                  <a:pt x="576071" y="179832"/>
                </a:lnTo>
                <a:close/>
              </a:path>
            </a:pathLst>
          </a:custGeom>
          <a:solidFill>
            <a:srgbClr val="E62A2A"/>
          </a:solidFill>
        </p:spPr>
        <p:txBody>
          <a:bodyPr wrap="square" lIns="0" tIns="0" rIns="0" bIns="0" rtlCol="0"/>
          <a:lstStyle/>
          <a:p>
            <a:endParaRPr/>
          </a:p>
        </p:txBody>
      </p:sp>
      <p:sp>
        <p:nvSpPr>
          <p:cNvPr id="18" name="object 18"/>
          <p:cNvSpPr/>
          <p:nvPr/>
        </p:nvSpPr>
        <p:spPr>
          <a:xfrm>
            <a:off x="6743725" y="3966959"/>
            <a:ext cx="3712845" cy="76200"/>
          </a:xfrm>
          <a:custGeom>
            <a:avLst/>
            <a:gdLst/>
            <a:ahLst/>
            <a:cxnLst/>
            <a:rect l="l" t="t" r="r" b="b"/>
            <a:pathLst>
              <a:path w="3712845" h="76200">
                <a:moveTo>
                  <a:pt x="37935" y="76200"/>
                </a:moveTo>
                <a:lnTo>
                  <a:pt x="23890" y="73528"/>
                </a:lnTo>
                <a:lnTo>
                  <a:pt x="12202" y="66198"/>
                </a:lnTo>
                <a:lnTo>
                  <a:pt x="3896" y="55236"/>
                </a:lnTo>
                <a:lnTo>
                  <a:pt x="0" y="41668"/>
                </a:lnTo>
                <a:lnTo>
                  <a:pt x="2342" y="26342"/>
                </a:lnTo>
                <a:lnTo>
                  <a:pt x="8994" y="13946"/>
                </a:lnTo>
                <a:lnTo>
                  <a:pt x="19056" y="5125"/>
                </a:lnTo>
                <a:lnTo>
                  <a:pt x="31631" y="522"/>
                </a:lnTo>
                <a:lnTo>
                  <a:pt x="47830" y="2503"/>
                </a:lnTo>
                <a:lnTo>
                  <a:pt x="60745" y="8576"/>
                </a:lnTo>
                <a:lnTo>
                  <a:pt x="69970" y="17922"/>
                </a:lnTo>
                <a:lnTo>
                  <a:pt x="75094" y="29722"/>
                </a:lnTo>
                <a:lnTo>
                  <a:pt x="74740" y="33337"/>
                </a:lnTo>
                <a:lnTo>
                  <a:pt x="37935" y="33337"/>
                </a:lnTo>
                <a:lnTo>
                  <a:pt x="37935" y="42862"/>
                </a:lnTo>
                <a:lnTo>
                  <a:pt x="73808" y="42862"/>
                </a:lnTo>
                <a:lnTo>
                  <a:pt x="73449" y="46523"/>
                </a:lnTo>
                <a:lnTo>
                  <a:pt x="67847" y="59818"/>
                </a:lnTo>
                <a:lnTo>
                  <a:pt x="59058" y="69349"/>
                </a:lnTo>
                <a:lnTo>
                  <a:pt x="47851" y="74859"/>
                </a:lnTo>
                <a:lnTo>
                  <a:pt x="37935" y="76200"/>
                </a:lnTo>
                <a:close/>
              </a:path>
              <a:path w="3712845" h="76200">
                <a:moveTo>
                  <a:pt x="66510" y="42862"/>
                </a:moveTo>
                <a:lnTo>
                  <a:pt x="37935" y="42862"/>
                </a:lnTo>
                <a:lnTo>
                  <a:pt x="37935" y="33337"/>
                </a:lnTo>
                <a:lnTo>
                  <a:pt x="66510" y="33337"/>
                </a:lnTo>
                <a:lnTo>
                  <a:pt x="66510" y="42862"/>
                </a:lnTo>
                <a:close/>
              </a:path>
              <a:path w="3712845" h="76200">
                <a:moveTo>
                  <a:pt x="73808" y="42862"/>
                </a:moveTo>
                <a:lnTo>
                  <a:pt x="66510" y="42862"/>
                </a:lnTo>
                <a:lnTo>
                  <a:pt x="66510" y="33337"/>
                </a:lnTo>
                <a:lnTo>
                  <a:pt x="74740" y="33337"/>
                </a:lnTo>
                <a:lnTo>
                  <a:pt x="73808" y="42862"/>
                </a:lnTo>
                <a:close/>
              </a:path>
              <a:path w="3712845" h="76200">
                <a:moveTo>
                  <a:pt x="3680642" y="75677"/>
                </a:moveTo>
                <a:lnTo>
                  <a:pt x="3664443" y="73696"/>
                </a:lnTo>
                <a:lnTo>
                  <a:pt x="3651527" y="67623"/>
                </a:lnTo>
                <a:lnTo>
                  <a:pt x="3642303" y="58277"/>
                </a:lnTo>
                <a:lnTo>
                  <a:pt x="3637179" y="46477"/>
                </a:lnTo>
                <a:lnTo>
                  <a:pt x="3638824" y="29676"/>
                </a:lnTo>
                <a:lnTo>
                  <a:pt x="3644426" y="16381"/>
                </a:lnTo>
                <a:lnTo>
                  <a:pt x="3653215" y="6850"/>
                </a:lnTo>
                <a:lnTo>
                  <a:pt x="3664422" y="1340"/>
                </a:lnTo>
                <a:lnTo>
                  <a:pt x="3674338" y="0"/>
                </a:lnTo>
                <a:lnTo>
                  <a:pt x="3688383" y="2671"/>
                </a:lnTo>
                <a:lnTo>
                  <a:pt x="3700071" y="10001"/>
                </a:lnTo>
                <a:lnTo>
                  <a:pt x="3708377" y="20963"/>
                </a:lnTo>
                <a:lnTo>
                  <a:pt x="3711931" y="33337"/>
                </a:lnTo>
                <a:lnTo>
                  <a:pt x="3647910" y="33337"/>
                </a:lnTo>
                <a:lnTo>
                  <a:pt x="3647910" y="42862"/>
                </a:lnTo>
                <a:lnTo>
                  <a:pt x="3711000" y="42862"/>
                </a:lnTo>
                <a:lnTo>
                  <a:pt x="3709931" y="49857"/>
                </a:lnTo>
                <a:lnTo>
                  <a:pt x="3703279" y="62253"/>
                </a:lnTo>
                <a:lnTo>
                  <a:pt x="3693217" y="71074"/>
                </a:lnTo>
                <a:lnTo>
                  <a:pt x="3680642" y="75677"/>
                </a:lnTo>
                <a:close/>
              </a:path>
              <a:path w="3712845" h="76200">
                <a:moveTo>
                  <a:pt x="3637532" y="42862"/>
                </a:moveTo>
                <a:lnTo>
                  <a:pt x="3619335" y="42862"/>
                </a:lnTo>
                <a:lnTo>
                  <a:pt x="3619335" y="33337"/>
                </a:lnTo>
                <a:lnTo>
                  <a:pt x="3638465" y="33337"/>
                </a:lnTo>
                <a:lnTo>
                  <a:pt x="3637532" y="42862"/>
                </a:lnTo>
                <a:close/>
              </a:path>
              <a:path w="3712845" h="76200">
                <a:moveTo>
                  <a:pt x="3657435" y="42862"/>
                </a:moveTo>
                <a:lnTo>
                  <a:pt x="3647910" y="42862"/>
                </a:lnTo>
                <a:lnTo>
                  <a:pt x="3647910" y="33337"/>
                </a:lnTo>
                <a:lnTo>
                  <a:pt x="3657435" y="33337"/>
                </a:lnTo>
                <a:lnTo>
                  <a:pt x="3657435" y="42862"/>
                </a:lnTo>
                <a:close/>
              </a:path>
              <a:path w="3712845" h="76200">
                <a:moveTo>
                  <a:pt x="3674338" y="42862"/>
                </a:moveTo>
                <a:lnTo>
                  <a:pt x="3657435" y="42862"/>
                </a:lnTo>
                <a:lnTo>
                  <a:pt x="3657435" y="33337"/>
                </a:lnTo>
                <a:lnTo>
                  <a:pt x="3674338" y="33337"/>
                </a:lnTo>
                <a:lnTo>
                  <a:pt x="3674338" y="42862"/>
                </a:lnTo>
                <a:close/>
              </a:path>
              <a:path w="3712845" h="76200">
                <a:moveTo>
                  <a:pt x="3711000" y="42862"/>
                </a:moveTo>
                <a:lnTo>
                  <a:pt x="3674338" y="42862"/>
                </a:lnTo>
                <a:lnTo>
                  <a:pt x="3674338" y="33337"/>
                </a:lnTo>
                <a:lnTo>
                  <a:pt x="3711931" y="33337"/>
                </a:lnTo>
                <a:lnTo>
                  <a:pt x="3712273" y="34531"/>
                </a:lnTo>
                <a:lnTo>
                  <a:pt x="3711000" y="42862"/>
                </a:lnTo>
                <a:close/>
              </a:path>
              <a:path w="3712845" h="76200">
                <a:moveTo>
                  <a:pt x="104610" y="42862"/>
                </a:moveTo>
                <a:lnTo>
                  <a:pt x="76035" y="42862"/>
                </a:lnTo>
                <a:lnTo>
                  <a:pt x="76035" y="33337"/>
                </a:lnTo>
                <a:lnTo>
                  <a:pt x="104610" y="33337"/>
                </a:lnTo>
                <a:lnTo>
                  <a:pt x="104610" y="42862"/>
                </a:lnTo>
                <a:close/>
              </a:path>
              <a:path w="3712845" h="76200">
                <a:moveTo>
                  <a:pt x="142710" y="42862"/>
                </a:moveTo>
                <a:lnTo>
                  <a:pt x="114135" y="42862"/>
                </a:lnTo>
                <a:lnTo>
                  <a:pt x="114135" y="33337"/>
                </a:lnTo>
                <a:lnTo>
                  <a:pt x="142710" y="33337"/>
                </a:lnTo>
                <a:lnTo>
                  <a:pt x="142710" y="42862"/>
                </a:lnTo>
                <a:close/>
              </a:path>
              <a:path w="3712845" h="76200">
                <a:moveTo>
                  <a:pt x="180810" y="42862"/>
                </a:moveTo>
                <a:lnTo>
                  <a:pt x="152235" y="42862"/>
                </a:lnTo>
                <a:lnTo>
                  <a:pt x="152235" y="33337"/>
                </a:lnTo>
                <a:lnTo>
                  <a:pt x="180810" y="33337"/>
                </a:lnTo>
                <a:lnTo>
                  <a:pt x="180810" y="42862"/>
                </a:lnTo>
                <a:close/>
              </a:path>
              <a:path w="3712845" h="76200">
                <a:moveTo>
                  <a:pt x="218910" y="42862"/>
                </a:moveTo>
                <a:lnTo>
                  <a:pt x="190335" y="42862"/>
                </a:lnTo>
                <a:lnTo>
                  <a:pt x="190335" y="33337"/>
                </a:lnTo>
                <a:lnTo>
                  <a:pt x="218910" y="33337"/>
                </a:lnTo>
                <a:lnTo>
                  <a:pt x="218910" y="42862"/>
                </a:lnTo>
                <a:close/>
              </a:path>
              <a:path w="3712845" h="76200">
                <a:moveTo>
                  <a:pt x="257010" y="42862"/>
                </a:moveTo>
                <a:lnTo>
                  <a:pt x="228435" y="42862"/>
                </a:lnTo>
                <a:lnTo>
                  <a:pt x="228435" y="33337"/>
                </a:lnTo>
                <a:lnTo>
                  <a:pt x="257010" y="33337"/>
                </a:lnTo>
                <a:lnTo>
                  <a:pt x="257010" y="42862"/>
                </a:lnTo>
                <a:close/>
              </a:path>
              <a:path w="3712845" h="76200">
                <a:moveTo>
                  <a:pt x="295110" y="42862"/>
                </a:moveTo>
                <a:lnTo>
                  <a:pt x="266535" y="42862"/>
                </a:lnTo>
                <a:lnTo>
                  <a:pt x="266535" y="33337"/>
                </a:lnTo>
                <a:lnTo>
                  <a:pt x="295110" y="33337"/>
                </a:lnTo>
                <a:lnTo>
                  <a:pt x="295110" y="42862"/>
                </a:lnTo>
                <a:close/>
              </a:path>
              <a:path w="3712845" h="76200">
                <a:moveTo>
                  <a:pt x="333210" y="42862"/>
                </a:moveTo>
                <a:lnTo>
                  <a:pt x="304635" y="42862"/>
                </a:lnTo>
                <a:lnTo>
                  <a:pt x="304635" y="33337"/>
                </a:lnTo>
                <a:lnTo>
                  <a:pt x="333210" y="33337"/>
                </a:lnTo>
                <a:lnTo>
                  <a:pt x="333210" y="42862"/>
                </a:lnTo>
                <a:close/>
              </a:path>
              <a:path w="3712845" h="76200">
                <a:moveTo>
                  <a:pt x="371310" y="42862"/>
                </a:moveTo>
                <a:lnTo>
                  <a:pt x="342735" y="42862"/>
                </a:lnTo>
                <a:lnTo>
                  <a:pt x="342735" y="33337"/>
                </a:lnTo>
                <a:lnTo>
                  <a:pt x="371310" y="33337"/>
                </a:lnTo>
                <a:lnTo>
                  <a:pt x="371310" y="42862"/>
                </a:lnTo>
                <a:close/>
              </a:path>
              <a:path w="3712845" h="76200">
                <a:moveTo>
                  <a:pt x="409410" y="42862"/>
                </a:moveTo>
                <a:lnTo>
                  <a:pt x="380835" y="42862"/>
                </a:lnTo>
                <a:lnTo>
                  <a:pt x="380835" y="33337"/>
                </a:lnTo>
                <a:lnTo>
                  <a:pt x="409410" y="33337"/>
                </a:lnTo>
                <a:lnTo>
                  <a:pt x="409410" y="42862"/>
                </a:lnTo>
                <a:close/>
              </a:path>
              <a:path w="3712845" h="76200">
                <a:moveTo>
                  <a:pt x="447510" y="42862"/>
                </a:moveTo>
                <a:lnTo>
                  <a:pt x="418935" y="42862"/>
                </a:lnTo>
                <a:lnTo>
                  <a:pt x="418935" y="33337"/>
                </a:lnTo>
                <a:lnTo>
                  <a:pt x="447510" y="33337"/>
                </a:lnTo>
                <a:lnTo>
                  <a:pt x="447510" y="42862"/>
                </a:lnTo>
                <a:close/>
              </a:path>
              <a:path w="3712845" h="76200">
                <a:moveTo>
                  <a:pt x="485610" y="42862"/>
                </a:moveTo>
                <a:lnTo>
                  <a:pt x="457035" y="42862"/>
                </a:lnTo>
                <a:lnTo>
                  <a:pt x="457035" y="33337"/>
                </a:lnTo>
                <a:lnTo>
                  <a:pt x="485610" y="33337"/>
                </a:lnTo>
                <a:lnTo>
                  <a:pt x="485610" y="42862"/>
                </a:lnTo>
                <a:close/>
              </a:path>
              <a:path w="3712845" h="76200">
                <a:moveTo>
                  <a:pt x="523710" y="42862"/>
                </a:moveTo>
                <a:lnTo>
                  <a:pt x="495135" y="42862"/>
                </a:lnTo>
                <a:lnTo>
                  <a:pt x="495135" y="33337"/>
                </a:lnTo>
                <a:lnTo>
                  <a:pt x="523710" y="33337"/>
                </a:lnTo>
                <a:lnTo>
                  <a:pt x="523710" y="42862"/>
                </a:lnTo>
                <a:close/>
              </a:path>
              <a:path w="3712845" h="76200">
                <a:moveTo>
                  <a:pt x="561810" y="42862"/>
                </a:moveTo>
                <a:lnTo>
                  <a:pt x="533235" y="42862"/>
                </a:lnTo>
                <a:lnTo>
                  <a:pt x="533235" y="33337"/>
                </a:lnTo>
                <a:lnTo>
                  <a:pt x="561810" y="33337"/>
                </a:lnTo>
                <a:lnTo>
                  <a:pt x="561810" y="42862"/>
                </a:lnTo>
                <a:close/>
              </a:path>
              <a:path w="3712845" h="76200">
                <a:moveTo>
                  <a:pt x="599910" y="42862"/>
                </a:moveTo>
                <a:lnTo>
                  <a:pt x="571335" y="42862"/>
                </a:lnTo>
                <a:lnTo>
                  <a:pt x="571335" y="33337"/>
                </a:lnTo>
                <a:lnTo>
                  <a:pt x="599910" y="33337"/>
                </a:lnTo>
                <a:lnTo>
                  <a:pt x="599910" y="42862"/>
                </a:lnTo>
                <a:close/>
              </a:path>
              <a:path w="3712845" h="76200">
                <a:moveTo>
                  <a:pt x="638010" y="42862"/>
                </a:moveTo>
                <a:lnTo>
                  <a:pt x="609435" y="42862"/>
                </a:lnTo>
                <a:lnTo>
                  <a:pt x="609435" y="33337"/>
                </a:lnTo>
                <a:lnTo>
                  <a:pt x="638010" y="33337"/>
                </a:lnTo>
                <a:lnTo>
                  <a:pt x="638010" y="42862"/>
                </a:lnTo>
                <a:close/>
              </a:path>
              <a:path w="3712845" h="76200">
                <a:moveTo>
                  <a:pt x="676110" y="42862"/>
                </a:moveTo>
                <a:lnTo>
                  <a:pt x="647535" y="42862"/>
                </a:lnTo>
                <a:lnTo>
                  <a:pt x="647535" y="33337"/>
                </a:lnTo>
                <a:lnTo>
                  <a:pt x="676110" y="33337"/>
                </a:lnTo>
                <a:lnTo>
                  <a:pt x="676110" y="42862"/>
                </a:lnTo>
                <a:close/>
              </a:path>
              <a:path w="3712845" h="76200">
                <a:moveTo>
                  <a:pt x="714210" y="42862"/>
                </a:moveTo>
                <a:lnTo>
                  <a:pt x="685635" y="42862"/>
                </a:lnTo>
                <a:lnTo>
                  <a:pt x="685635" y="33337"/>
                </a:lnTo>
                <a:lnTo>
                  <a:pt x="714210" y="33337"/>
                </a:lnTo>
                <a:lnTo>
                  <a:pt x="714210" y="42862"/>
                </a:lnTo>
                <a:close/>
              </a:path>
              <a:path w="3712845" h="76200">
                <a:moveTo>
                  <a:pt x="752310" y="42862"/>
                </a:moveTo>
                <a:lnTo>
                  <a:pt x="723735" y="42862"/>
                </a:lnTo>
                <a:lnTo>
                  <a:pt x="723735" y="33337"/>
                </a:lnTo>
                <a:lnTo>
                  <a:pt x="752310" y="33337"/>
                </a:lnTo>
                <a:lnTo>
                  <a:pt x="752310" y="42862"/>
                </a:lnTo>
                <a:close/>
              </a:path>
              <a:path w="3712845" h="76200">
                <a:moveTo>
                  <a:pt x="790410" y="42862"/>
                </a:moveTo>
                <a:lnTo>
                  <a:pt x="761835" y="42862"/>
                </a:lnTo>
                <a:lnTo>
                  <a:pt x="761835" y="33337"/>
                </a:lnTo>
                <a:lnTo>
                  <a:pt x="790410" y="33337"/>
                </a:lnTo>
                <a:lnTo>
                  <a:pt x="790410" y="42862"/>
                </a:lnTo>
                <a:close/>
              </a:path>
              <a:path w="3712845" h="76200">
                <a:moveTo>
                  <a:pt x="828510" y="42862"/>
                </a:moveTo>
                <a:lnTo>
                  <a:pt x="799935" y="42862"/>
                </a:lnTo>
                <a:lnTo>
                  <a:pt x="799935" y="33337"/>
                </a:lnTo>
                <a:lnTo>
                  <a:pt x="828510" y="33337"/>
                </a:lnTo>
                <a:lnTo>
                  <a:pt x="828510" y="42862"/>
                </a:lnTo>
                <a:close/>
              </a:path>
              <a:path w="3712845" h="76200">
                <a:moveTo>
                  <a:pt x="866610" y="42862"/>
                </a:moveTo>
                <a:lnTo>
                  <a:pt x="838035" y="42862"/>
                </a:lnTo>
                <a:lnTo>
                  <a:pt x="838035" y="33337"/>
                </a:lnTo>
                <a:lnTo>
                  <a:pt x="866610" y="33337"/>
                </a:lnTo>
                <a:lnTo>
                  <a:pt x="866610" y="42862"/>
                </a:lnTo>
                <a:close/>
              </a:path>
              <a:path w="3712845" h="76200">
                <a:moveTo>
                  <a:pt x="904710" y="42862"/>
                </a:moveTo>
                <a:lnTo>
                  <a:pt x="876135" y="42862"/>
                </a:lnTo>
                <a:lnTo>
                  <a:pt x="876135" y="33337"/>
                </a:lnTo>
                <a:lnTo>
                  <a:pt x="904710" y="33337"/>
                </a:lnTo>
                <a:lnTo>
                  <a:pt x="904710" y="42862"/>
                </a:lnTo>
                <a:close/>
              </a:path>
              <a:path w="3712845" h="76200">
                <a:moveTo>
                  <a:pt x="942810" y="42862"/>
                </a:moveTo>
                <a:lnTo>
                  <a:pt x="914235" y="42862"/>
                </a:lnTo>
                <a:lnTo>
                  <a:pt x="914235" y="33337"/>
                </a:lnTo>
                <a:lnTo>
                  <a:pt x="942810" y="33337"/>
                </a:lnTo>
                <a:lnTo>
                  <a:pt x="942810" y="42862"/>
                </a:lnTo>
                <a:close/>
              </a:path>
              <a:path w="3712845" h="76200">
                <a:moveTo>
                  <a:pt x="980910" y="42862"/>
                </a:moveTo>
                <a:lnTo>
                  <a:pt x="952335" y="42862"/>
                </a:lnTo>
                <a:lnTo>
                  <a:pt x="952335" y="33337"/>
                </a:lnTo>
                <a:lnTo>
                  <a:pt x="980910" y="33337"/>
                </a:lnTo>
                <a:lnTo>
                  <a:pt x="980910" y="42862"/>
                </a:lnTo>
                <a:close/>
              </a:path>
              <a:path w="3712845" h="76200">
                <a:moveTo>
                  <a:pt x="1019010" y="42862"/>
                </a:moveTo>
                <a:lnTo>
                  <a:pt x="990435" y="42862"/>
                </a:lnTo>
                <a:lnTo>
                  <a:pt x="990435" y="33337"/>
                </a:lnTo>
                <a:lnTo>
                  <a:pt x="1019010" y="33337"/>
                </a:lnTo>
                <a:lnTo>
                  <a:pt x="1019010" y="42862"/>
                </a:lnTo>
                <a:close/>
              </a:path>
              <a:path w="3712845" h="76200">
                <a:moveTo>
                  <a:pt x="1057110" y="42862"/>
                </a:moveTo>
                <a:lnTo>
                  <a:pt x="1028535" y="42862"/>
                </a:lnTo>
                <a:lnTo>
                  <a:pt x="1028535" y="33337"/>
                </a:lnTo>
                <a:lnTo>
                  <a:pt x="1057110" y="33337"/>
                </a:lnTo>
                <a:lnTo>
                  <a:pt x="1057110" y="42862"/>
                </a:lnTo>
                <a:close/>
              </a:path>
              <a:path w="3712845" h="76200">
                <a:moveTo>
                  <a:pt x="1095210" y="42862"/>
                </a:moveTo>
                <a:lnTo>
                  <a:pt x="1066635" y="42862"/>
                </a:lnTo>
                <a:lnTo>
                  <a:pt x="1066635" y="33337"/>
                </a:lnTo>
                <a:lnTo>
                  <a:pt x="1095210" y="33337"/>
                </a:lnTo>
                <a:lnTo>
                  <a:pt x="1095210" y="42862"/>
                </a:lnTo>
                <a:close/>
              </a:path>
              <a:path w="3712845" h="76200">
                <a:moveTo>
                  <a:pt x="1133310" y="42862"/>
                </a:moveTo>
                <a:lnTo>
                  <a:pt x="1104735" y="42862"/>
                </a:lnTo>
                <a:lnTo>
                  <a:pt x="1104735" y="33337"/>
                </a:lnTo>
                <a:lnTo>
                  <a:pt x="1133310" y="33337"/>
                </a:lnTo>
                <a:lnTo>
                  <a:pt x="1133310" y="42862"/>
                </a:lnTo>
                <a:close/>
              </a:path>
              <a:path w="3712845" h="76200">
                <a:moveTo>
                  <a:pt x="1171410" y="42862"/>
                </a:moveTo>
                <a:lnTo>
                  <a:pt x="1142835" y="42862"/>
                </a:lnTo>
                <a:lnTo>
                  <a:pt x="1142835" y="33337"/>
                </a:lnTo>
                <a:lnTo>
                  <a:pt x="1171410" y="33337"/>
                </a:lnTo>
                <a:lnTo>
                  <a:pt x="1171410" y="42862"/>
                </a:lnTo>
                <a:close/>
              </a:path>
              <a:path w="3712845" h="76200">
                <a:moveTo>
                  <a:pt x="1209510" y="42862"/>
                </a:moveTo>
                <a:lnTo>
                  <a:pt x="1180935" y="42862"/>
                </a:lnTo>
                <a:lnTo>
                  <a:pt x="1180935" y="33337"/>
                </a:lnTo>
                <a:lnTo>
                  <a:pt x="1209510" y="33337"/>
                </a:lnTo>
                <a:lnTo>
                  <a:pt x="1209510" y="42862"/>
                </a:lnTo>
                <a:close/>
              </a:path>
              <a:path w="3712845" h="76200">
                <a:moveTo>
                  <a:pt x="1247610" y="42862"/>
                </a:moveTo>
                <a:lnTo>
                  <a:pt x="1219035" y="42862"/>
                </a:lnTo>
                <a:lnTo>
                  <a:pt x="1219035" y="33337"/>
                </a:lnTo>
                <a:lnTo>
                  <a:pt x="1247610" y="33337"/>
                </a:lnTo>
                <a:lnTo>
                  <a:pt x="1247610" y="42862"/>
                </a:lnTo>
                <a:close/>
              </a:path>
              <a:path w="3712845" h="76200">
                <a:moveTo>
                  <a:pt x="1285710" y="42862"/>
                </a:moveTo>
                <a:lnTo>
                  <a:pt x="1257135" y="42862"/>
                </a:lnTo>
                <a:lnTo>
                  <a:pt x="1257135" y="33337"/>
                </a:lnTo>
                <a:lnTo>
                  <a:pt x="1285710" y="33337"/>
                </a:lnTo>
                <a:lnTo>
                  <a:pt x="1285710" y="42862"/>
                </a:lnTo>
                <a:close/>
              </a:path>
              <a:path w="3712845" h="76200">
                <a:moveTo>
                  <a:pt x="1323810" y="42862"/>
                </a:moveTo>
                <a:lnTo>
                  <a:pt x="1295235" y="42862"/>
                </a:lnTo>
                <a:lnTo>
                  <a:pt x="1295235" y="33337"/>
                </a:lnTo>
                <a:lnTo>
                  <a:pt x="1323810" y="33337"/>
                </a:lnTo>
                <a:lnTo>
                  <a:pt x="1323810" y="42862"/>
                </a:lnTo>
                <a:close/>
              </a:path>
              <a:path w="3712845" h="76200">
                <a:moveTo>
                  <a:pt x="1361910" y="42862"/>
                </a:moveTo>
                <a:lnTo>
                  <a:pt x="1333335" y="42862"/>
                </a:lnTo>
                <a:lnTo>
                  <a:pt x="1333335" y="33337"/>
                </a:lnTo>
                <a:lnTo>
                  <a:pt x="1361910" y="33337"/>
                </a:lnTo>
                <a:lnTo>
                  <a:pt x="1361910" y="42862"/>
                </a:lnTo>
                <a:close/>
              </a:path>
              <a:path w="3712845" h="76200">
                <a:moveTo>
                  <a:pt x="1400010" y="42862"/>
                </a:moveTo>
                <a:lnTo>
                  <a:pt x="1371435" y="42862"/>
                </a:lnTo>
                <a:lnTo>
                  <a:pt x="1371435" y="33337"/>
                </a:lnTo>
                <a:lnTo>
                  <a:pt x="1400010" y="33337"/>
                </a:lnTo>
                <a:lnTo>
                  <a:pt x="1400010" y="42862"/>
                </a:lnTo>
                <a:close/>
              </a:path>
              <a:path w="3712845" h="76200">
                <a:moveTo>
                  <a:pt x="1438110" y="42862"/>
                </a:moveTo>
                <a:lnTo>
                  <a:pt x="1409535" y="42862"/>
                </a:lnTo>
                <a:lnTo>
                  <a:pt x="1409535" y="33337"/>
                </a:lnTo>
                <a:lnTo>
                  <a:pt x="1438110" y="33337"/>
                </a:lnTo>
                <a:lnTo>
                  <a:pt x="1438110" y="42862"/>
                </a:lnTo>
                <a:close/>
              </a:path>
              <a:path w="3712845" h="76200">
                <a:moveTo>
                  <a:pt x="1476210" y="42862"/>
                </a:moveTo>
                <a:lnTo>
                  <a:pt x="1447635" y="42862"/>
                </a:lnTo>
                <a:lnTo>
                  <a:pt x="1447635" y="33337"/>
                </a:lnTo>
                <a:lnTo>
                  <a:pt x="1476210" y="33337"/>
                </a:lnTo>
                <a:lnTo>
                  <a:pt x="1476210" y="42862"/>
                </a:lnTo>
                <a:close/>
              </a:path>
              <a:path w="3712845" h="76200">
                <a:moveTo>
                  <a:pt x="1514310" y="42862"/>
                </a:moveTo>
                <a:lnTo>
                  <a:pt x="1485735" y="42862"/>
                </a:lnTo>
                <a:lnTo>
                  <a:pt x="1485735" y="33337"/>
                </a:lnTo>
                <a:lnTo>
                  <a:pt x="1514310" y="33337"/>
                </a:lnTo>
                <a:lnTo>
                  <a:pt x="1514310" y="42862"/>
                </a:lnTo>
                <a:close/>
              </a:path>
              <a:path w="3712845" h="76200">
                <a:moveTo>
                  <a:pt x="1552410" y="42862"/>
                </a:moveTo>
                <a:lnTo>
                  <a:pt x="1523835" y="42862"/>
                </a:lnTo>
                <a:lnTo>
                  <a:pt x="1523835" y="33337"/>
                </a:lnTo>
                <a:lnTo>
                  <a:pt x="1552410" y="33337"/>
                </a:lnTo>
                <a:lnTo>
                  <a:pt x="1552410" y="42862"/>
                </a:lnTo>
                <a:close/>
              </a:path>
              <a:path w="3712845" h="76200">
                <a:moveTo>
                  <a:pt x="1590510" y="42862"/>
                </a:moveTo>
                <a:lnTo>
                  <a:pt x="1561935" y="42862"/>
                </a:lnTo>
                <a:lnTo>
                  <a:pt x="1561935" y="33337"/>
                </a:lnTo>
                <a:lnTo>
                  <a:pt x="1590510" y="33337"/>
                </a:lnTo>
                <a:lnTo>
                  <a:pt x="1590510" y="42862"/>
                </a:lnTo>
                <a:close/>
              </a:path>
              <a:path w="3712845" h="76200">
                <a:moveTo>
                  <a:pt x="1628610" y="42862"/>
                </a:moveTo>
                <a:lnTo>
                  <a:pt x="1600035" y="42862"/>
                </a:lnTo>
                <a:lnTo>
                  <a:pt x="1600035" y="33337"/>
                </a:lnTo>
                <a:lnTo>
                  <a:pt x="1628610" y="33337"/>
                </a:lnTo>
                <a:lnTo>
                  <a:pt x="1628610" y="42862"/>
                </a:lnTo>
                <a:close/>
              </a:path>
              <a:path w="3712845" h="76200">
                <a:moveTo>
                  <a:pt x="1666710" y="42862"/>
                </a:moveTo>
                <a:lnTo>
                  <a:pt x="1638135" y="42862"/>
                </a:lnTo>
                <a:lnTo>
                  <a:pt x="1638135" y="33337"/>
                </a:lnTo>
                <a:lnTo>
                  <a:pt x="1666710" y="33337"/>
                </a:lnTo>
                <a:lnTo>
                  <a:pt x="1666710" y="42862"/>
                </a:lnTo>
                <a:close/>
              </a:path>
              <a:path w="3712845" h="76200">
                <a:moveTo>
                  <a:pt x="1704810" y="42862"/>
                </a:moveTo>
                <a:lnTo>
                  <a:pt x="1676235" y="42862"/>
                </a:lnTo>
                <a:lnTo>
                  <a:pt x="1676235" y="33337"/>
                </a:lnTo>
                <a:lnTo>
                  <a:pt x="1704810" y="33337"/>
                </a:lnTo>
                <a:lnTo>
                  <a:pt x="1704810" y="42862"/>
                </a:lnTo>
                <a:close/>
              </a:path>
              <a:path w="3712845" h="76200">
                <a:moveTo>
                  <a:pt x="1742910" y="42862"/>
                </a:moveTo>
                <a:lnTo>
                  <a:pt x="1714335" y="42862"/>
                </a:lnTo>
                <a:lnTo>
                  <a:pt x="1714335" y="33337"/>
                </a:lnTo>
                <a:lnTo>
                  <a:pt x="1742910" y="33337"/>
                </a:lnTo>
                <a:lnTo>
                  <a:pt x="1742910" y="42862"/>
                </a:lnTo>
                <a:close/>
              </a:path>
              <a:path w="3712845" h="76200">
                <a:moveTo>
                  <a:pt x="1781010" y="42862"/>
                </a:moveTo>
                <a:lnTo>
                  <a:pt x="1752435" y="42862"/>
                </a:lnTo>
                <a:lnTo>
                  <a:pt x="1752435" y="33337"/>
                </a:lnTo>
                <a:lnTo>
                  <a:pt x="1781010" y="33337"/>
                </a:lnTo>
                <a:lnTo>
                  <a:pt x="1781010" y="42862"/>
                </a:lnTo>
                <a:close/>
              </a:path>
              <a:path w="3712845" h="76200">
                <a:moveTo>
                  <a:pt x="1819110" y="42862"/>
                </a:moveTo>
                <a:lnTo>
                  <a:pt x="1790535" y="42862"/>
                </a:lnTo>
                <a:lnTo>
                  <a:pt x="1790535" y="33337"/>
                </a:lnTo>
                <a:lnTo>
                  <a:pt x="1819110" y="33337"/>
                </a:lnTo>
                <a:lnTo>
                  <a:pt x="1819110" y="42862"/>
                </a:lnTo>
                <a:close/>
              </a:path>
              <a:path w="3712845" h="76200">
                <a:moveTo>
                  <a:pt x="1857210" y="42862"/>
                </a:moveTo>
                <a:lnTo>
                  <a:pt x="1828635" y="42862"/>
                </a:lnTo>
                <a:lnTo>
                  <a:pt x="1828635" y="33337"/>
                </a:lnTo>
                <a:lnTo>
                  <a:pt x="1857210" y="33337"/>
                </a:lnTo>
                <a:lnTo>
                  <a:pt x="1857210" y="42862"/>
                </a:lnTo>
                <a:close/>
              </a:path>
              <a:path w="3712845" h="76200">
                <a:moveTo>
                  <a:pt x="1895310" y="42862"/>
                </a:moveTo>
                <a:lnTo>
                  <a:pt x="1866735" y="42862"/>
                </a:lnTo>
                <a:lnTo>
                  <a:pt x="1866735" y="33337"/>
                </a:lnTo>
                <a:lnTo>
                  <a:pt x="1895310" y="33337"/>
                </a:lnTo>
                <a:lnTo>
                  <a:pt x="1895310" y="42862"/>
                </a:lnTo>
                <a:close/>
              </a:path>
              <a:path w="3712845" h="76200">
                <a:moveTo>
                  <a:pt x="1933410" y="42862"/>
                </a:moveTo>
                <a:lnTo>
                  <a:pt x="1904835" y="42862"/>
                </a:lnTo>
                <a:lnTo>
                  <a:pt x="1904835" y="33337"/>
                </a:lnTo>
                <a:lnTo>
                  <a:pt x="1933410" y="33337"/>
                </a:lnTo>
                <a:lnTo>
                  <a:pt x="1933410" y="42862"/>
                </a:lnTo>
                <a:close/>
              </a:path>
              <a:path w="3712845" h="76200">
                <a:moveTo>
                  <a:pt x="1971510" y="42862"/>
                </a:moveTo>
                <a:lnTo>
                  <a:pt x="1942935" y="42862"/>
                </a:lnTo>
                <a:lnTo>
                  <a:pt x="1942935" y="33337"/>
                </a:lnTo>
                <a:lnTo>
                  <a:pt x="1971510" y="33337"/>
                </a:lnTo>
                <a:lnTo>
                  <a:pt x="1971510" y="42862"/>
                </a:lnTo>
                <a:close/>
              </a:path>
              <a:path w="3712845" h="76200">
                <a:moveTo>
                  <a:pt x="2009610" y="42862"/>
                </a:moveTo>
                <a:lnTo>
                  <a:pt x="1981035" y="42862"/>
                </a:lnTo>
                <a:lnTo>
                  <a:pt x="1981035" y="33337"/>
                </a:lnTo>
                <a:lnTo>
                  <a:pt x="2009610" y="33337"/>
                </a:lnTo>
                <a:lnTo>
                  <a:pt x="2009610" y="42862"/>
                </a:lnTo>
                <a:close/>
              </a:path>
              <a:path w="3712845" h="76200">
                <a:moveTo>
                  <a:pt x="2047710" y="42862"/>
                </a:moveTo>
                <a:lnTo>
                  <a:pt x="2019135" y="42862"/>
                </a:lnTo>
                <a:lnTo>
                  <a:pt x="2019135" y="33337"/>
                </a:lnTo>
                <a:lnTo>
                  <a:pt x="2047710" y="33337"/>
                </a:lnTo>
                <a:lnTo>
                  <a:pt x="2047710" y="42862"/>
                </a:lnTo>
                <a:close/>
              </a:path>
              <a:path w="3712845" h="76200">
                <a:moveTo>
                  <a:pt x="2085810" y="42862"/>
                </a:moveTo>
                <a:lnTo>
                  <a:pt x="2057235" y="42862"/>
                </a:lnTo>
                <a:lnTo>
                  <a:pt x="2057235" y="33337"/>
                </a:lnTo>
                <a:lnTo>
                  <a:pt x="2085810" y="33337"/>
                </a:lnTo>
                <a:lnTo>
                  <a:pt x="2085810" y="42862"/>
                </a:lnTo>
                <a:close/>
              </a:path>
              <a:path w="3712845" h="76200">
                <a:moveTo>
                  <a:pt x="2123910" y="42862"/>
                </a:moveTo>
                <a:lnTo>
                  <a:pt x="2095335" y="42862"/>
                </a:lnTo>
                <a:lnTo>
                  <a:pt x="2095335" y="33337"/>
                </a:lnTo>
                <a:lnTo>
                  <a:pt x="2123910" y="33337"/>
                </a:lnTo>
                <a:lnTo>
                  <a:pt x="2123910" y="42862"/>
                </a:lnTo>
                <a:close/>
              </a:path>
              <a:path w="3712845" h="76200">
                <a:moveTo>
                  <a:pt x="2162010" y="42862"/>
                </a:moveTo>
                <a:lnTo>
                  <a:pt x="2133435" y="42862"/>
                </a:lnTo>
                <a:lnTo>
                  <a:pt x="2133435" y="33337"/>
                </a:lnTo>
                <a:lnTo>
                  <a:pt x="2162010" y="33337"/>
                </a:lnTo>
                <a:lnTo>
                  <a:pt x="2162010" y="42862"/>
                </a:lnTo>
                <a:close/>
              </a:path>
              <a:path w="3712845" h="76200">
                <a:moveTo>
                  <a:pt x="2200110" y="42862"/>
                </a:moveTo>
                <a:lnTo>
                  <a:pt x="2171535" y="42862"/>
                </a:lnTo>
                <a:lnTo>
                  <a:pt x="2171535" y="33337"/>
                </a:lnTo>
                <a:lnTo>
                  <a:pt x="2200110" y="33337"/>
                </a:lnTo>
                <a:lnTo>
                  <a:pt x="2200110" y="42862"/>
                </a:lnTo>
                <a:close/>
              </a:path>
              <a:path w="3712845" h="76200">
                <a:moveTo>
                  <a:pt x="2238210" y="42862"/>
                </a:moveTo>
                <a:lnTo>
                  <a:pt x="2209635" y="42862"/>
                </a:lnTo>
                <a:lnTo>
                  <a:pt x="2209635" y="33337"/>
                </a:lnTo>
                <a:lnTo>
                  <a:pt x="2238210" y="33337"/>
                </a:lnTo>
                <a:lnTo>
                  <a:pt x="2238210" y="42862"/>
                </a:lnTo>
                <a:close/>
              </a:path>
              <a:path w="3712845" h="76200">
                <a:moveTo>
                  <a:pt x="2276310" y="42862"/>
                </a:moveTo>
                <a:lnTo>
                  <a:pt x="2247735" y="42862"/>
                </a:lnTo>
                <a:lnTo>
                  <a:pt x="2247735" y="33337"/>
                </a:lnTo>
                <a:lnTo>
                  <a:pt x="2276310" y="33337"/>
                </a:lnTo>
                <a:lnTo>
                  <a:pt x="2276310" y="42862"/>
                </a:lnTo>
                <a:close/>
              </a:path>
              <a:path w="3712845" h="76200">
                <a:moveTo>
                  <a:pt x="2314410" y="42862"/>
                </a:moveTo>
                <a:lnTo>
                  <a:pt x="2285835" y="42862"/>
                </a:lnTo>
                <a:lnTo>
                  <a:pt x="2285835" y="33337"/>
                </a:lnTo>
                <a:lnTo>
                  <a:pt x="2314410" y="33337"/>
                </a:lnTo>
                <a:lnTo>
                  <a:pt x="2314410" y="42862"/>
                </a:lnTo>
                <a:close/>
              </a:path>
              <a:path w="3712845" h="76200">
                <a:moveTo>
                  <a:pt x="2352510" y="42862"/>
                </a:moveTo>
                <a:lnTo>
                  <a:pt x="2323935" y="42862"/>
                </a:lnTo>
                <a:lnTo>
                  <a:pt x="2323935" y="33337"/>
                </a:lnTo>
                <a:lnTo>
                  <a:pt x="2352510" y="33337"/>
                </a:lnTo>
                <a:lnTo>
                  <a:pt x="2352510" y="42862"/>
                </a:lnTo>
                <a:close/>
              </a:path>
              <a:path w="3712845" h="76200">
                <a:moveTo>
                  <a:pt x="2390610" y="42862"/>
                </a:moveTo>
                <a:lnTo>
                  <a:pt x="2362035" y="42862"/>
                </a:lnTo>
                <a:lnTo>
                  <a:pt x="2362035" y="33337"/>
                </a:lnTo>
                <a:lnTo>
                  <a:pt x="2390610" y="33337"/>
                </a:lnTo>
                <a:lnTo>
                  <a:pt x="2390610" y="42862"/>
                </a:lnTo>
                <a:close/>
              </a:path>
              <a:path w="3712845" h="76200">
                <a:moveTo>
                  <a:pt x="2428710" y="42862"/>
                </a:moveTo>
                <a:lnTo>
                  <a:pt x="2400135" y="42862"/>
                </a:lnTo>
                <a:lnTo>
                  <a:pt x="2400135" y="33337"/>
                </a:lnTo>
                <a:lnTo>
                  <a:pt x="2428710" y="33337"/>
                </a:lnTo>
                <a:lnTo>
                  <a:pt x="2428710" y="42862"/>
                </a:lnTo>
                <a:close/>
              </a:path>
              <a:path w="3712845" h="76200">
                <a:moveTo>
                  <a:pt x="2466810" y="42862"/>
                </a:moveTo>
                <a:lnTo>
                  <a:pt x="2438235" y="42862"/>
                </a:lnTo>
                <a:lnTo>
                  <a:pt x="2438235" y="33337"/>
                </a:lnTo>
                <a:lnTo>
                  <a:pt x="2466810" y="33337"/>
                </a:lnTo>
                <a:lnTo>
                  <a:pt x="2466810" y="42862"/>
                </a:lnTo>
                <a:close/>
              </a:path>
              <a:path w="3712845" h="76200">
                <a:moveTo>
                  <a:pt x="2504910" y="42862"/>
                </a:moveTo>
                <a:lnTo>
                  <a:pt x="2476335" y="42862"/>
                </a:lnTo>
                <a:lnTo>
                  <a:pt x="2476335" y="33337"/>
                </a:lnTo>
                <a:lnTo>
                  <a:pt x="2504910" y="33337"/>
                </a:lnTo>
                <a:lnTo>
                  <a:pt x="2504910" y="42862"/>
                </a:lnTo>
                <a:close/>
              </a:path>
              <a:path w="3712845" h="76200">
                <a:moveTo>
                  <a:pt x="2543010" y="42862"/>
                </a:moveTo>
                <a:lnTo>
                  <a:pt x="2514435" y="42862"/>
                </a:lnTo>
                <a:lnTo>
                  <a:pt x="2514435" y="33337"/>
                </a:lnTo>
                <a:lnTo>
                  <a:pt x="2543010" y="33337"/>
                </a:lnTo>
                <a:lnTo>
                  <a:pt x="2543010" y="42862"/>
                </a:lnTo>
                <a:close/>
              </a:path>
              <a:path w="3712845" h="76200">
                <a:moveTo>
                  <a:pt x="2581110" y="42862"/>
                </a:moveTo>
                <a:lnTo>
                  <a:pt x="2552535" y="42862"/>
                </a:lnTo>
                <a:lnTo>
                  <a:pt x="2552535" y="33337"/>
                </a:lnTo>
                <a:lnTo>
                  <a:pt x="2581110" y="33337"/>
                </a:lnTo>
                <a:lnTo>
                  <a:pt x="2581110" y="42862"/>
                </a:lnTo>
                <a:close/>
              </a:path>
              <a:path w="3712845" h="76200">
                <a:moveTo>
                  <a:pt x="2619210" y="42862"/>
                </a:moveTo>
                <a:lnTo>
                  <a:pt x="2590635" y="42862"/>
                </a:lnTo>
                <a:lnTo>
                  <a:pt x="2590635" y="33337"/>
                </a:lnTo>
                <a:lnTo>
                  <a:pt x="2619210" y="33337"/>
                </a:lnTo>
                <a:lnTo>
                  <a:pt x="2619210" y="42862"/>
                </a:lnTo>
                <a:close/>
              </a:path>
              <a:path w="3712845" h="76200">
                <a:moveTo>
                  <a:pt x="2657310" y="42862"/>
                </a:moveTo>
                <a:lnTo>
                  <a:pt x="2628735" y="42862"/>
                </a:lnTo>
                <a:lnTo>
                  <a:pt x="2628735" y="33337"/>
                </a:lnTo>
                <a:lnTo>
                  <a:pt x="2657310" y="33337"/>
                </a:lnTo>
                <a:lnTo>
                  <a:pt x="2657310" y="42862"/>
                </a:lnTo>
                <a:close/>
              </a:path>
              <a:path w="3712845" h="76200">
                <a:moveTo>
                  <a:pt x="2695410" y="42862"/>
                </a:moveTo>
                <a:lnTo>
                  <a:pt x="2666835" y="42862"/>
                </a:lnTo>
                <a:lnTo>
                  <a:pt x="2666835" y="33337"/>
                </a:lnTo>
                <a:lnTo>
                  <a:pt x="2695410" y="33337"/>
                </a:lnTo>
                <a:lnTo>
                  <a:pt x="2695410" y="42862"/>
                </a:lnTo>
                <a:close/>
              </a:path>
              <a:path w="3712845" h="76200">
                <a:moveTo>
                  <a:pt x="2733510" y="42862"/>
                </a:moveTo>
                <a:lnTo>
                  <a:pt x="2704935" y="42862"/>
                </a:lnTo>
                <a:lnTo>
                  <a:pt x="2704935" y="33337"/>
                </a:lnTo>
                <a:lnTo>
                  <a:pt x="2733510" y="33337"/>
                </a:lnTo>
                <a:lnTo>
                  <a:pt x="2733510" y="42862"/>
                </a:lnTo>
                <a:close/>
              </a:path>
              <a:path w="3712845" h="76200">
                <a:moveTo>
                  <a:pt x="2771610" y="42862"/>
                </a:moveTo>
                <a:lnTo>
                  <a:pt x="2743035" y="42862"/>
                </a:lnTo>
                <a:lnTo>
                  <a:pt x="2743035" y="33337"/>
                </a:lnTo>
                <a:lnTo>
                  <a:pt x="2771610" y="33337"/>
                </a:lnTo>
                <a:lnTo>
                  <a:pt x="2771610" y="42862"/>
                </a:lnTo>
                <a:close/>
              </a:path>
              <a:path w="3712845" h="76200">
                <a:moveTo>
                  <a:pt x="2809710" y="42862"/>
                </a:moveTo>
                <a:lnTo>
                  <a:pt x="2781135" y="42862"/>
                </a:lnTo>
                <a:lnTo>
                  <a:pt x="2781135" y="33337"/>
                </a:lnTo>
                <a:lnTo>
                  <a:pt x="2809710" y="33337"/>
                </a:lnTo>
                <a:lnTo>
                  <a:pt x="2809710" y="42862"/>
                </a:lnTo>
                <a:close/>
              </a:path>
              <a:path w="3712845" h="76200">
                <a:moveTo>
                  <a:pt x="2847810" y="42862"/>
                </a:moveTo>
                <a:lnTo>
                  <a:pt x="2819235" y="42862"/>
                </a:lnTo>
                <a:lnTo>
                  <a:pt x="2819235" y="33337"/>
                </a:lnTo>
                <a:lnTo>
                  <a:pt x="2847810" y="33337"/>
                </a:lnTo>
                <a:lnTo>
                  <a:pt x="2847810" y="42862"/>
                </a:lnTo>
                <a:close/>
              </a:path>
              <a:path w="3712845" h="76200">
                <a:moveTo>
                  <a:pt x="2885910" y="42862"/>
                </a:moveTo>
                <a:lnTo>
                  <a:pt x="2857335" y="42862"/>
                </a:lnTo>
                <a:lnTo>
                  <a:pt x="2857335" y="33337"/>
                </a:lnTo>
                <a:lnTo>
                  <a:pt x="2885910" y="33337"/>
                </a:lnTo>
                <a:lnTo>
                  <a:pt x="2885910" y="42862"/>
                </a:lnTo>
                <a:close/>
              </a:path>
              <a:path w="3712845" h="76200">
                <a:moveTo>
                  <a:pt x="2924010" y="42862"/>
                </a:moveTo>
                <a:lnTo>
                  <a:pt x="2895435" y="42862"/>
                </a:lnTo>
                <a:lnTo>
                  <a:pt x="2895435" y="33337"/>
                </a:lnTo>
                <a:lnTo>
                  <a:pt x="2924010" y="33337"/>
                </a:lnTo>
                <a:lnTo>
                  <a:pt x="2924010" y="42862"/>
                </a:lnTo>
                <a:close/>
              </a:path>
              <a:path w="3712845" h="76200">
                <a:moveTo>
                  <a:pt x="2962110" y="42862"/>
                </a:moveTo>
                <a:lnTo>
                  <a:pt x="2933535" y="42862"/>
                </a:lnTo>
                <a:lnTo>
                  <a:pt x="2933535" y="33337"/>
                </a:lnTo>
                <a:lnTo>
                  <a:pt x="2962110" y="33337"/>
                </a:lnTo>
                <a:lnTo>
                  <a:pt x="2962110" y="42862"/>
                </a:lnTo>
                <a:close/>
              </a:path>
              <a:path w="3712845" h="76200">
                <a:moveTo>
                  <a:pt x="3000210" y="42862"/>
                </a:moveTo>
                <a:lnTo>
                  <a:pt x="2971635" y="42862"/>
                </a:lnTo>
                <a:lnTo>
                  <a:pt x="2971635" y="33337"/>
                </a:lnTo>
                <a:lnTo>
                  <a:pt x="3000210" y="33337"/>
                </a:lnTo>
                <a:lnTo>
                  <a:pt x="3000210" y="42862"/>
                </a:lnTo>
                <a:close/>
              </a:path>
              <a:path w="3712845" h="76200">
                <a:moveTo>
                  <a:pt x="3038310" y="42862"/>
                </a:moveTo>
                <a:lnTo>
                  <a:pt x="3009735" y="42862"/>
                </a:lnTo>
                <a:lnTo>
                  <a:pt x="3009735" y="33337"/>
                </a:lnTo>
                <a:lnTo>
                  <a:pt x="3038310" y="33337"/>
                </a:lnTo>
                <a:lnTo>
                  <a:pt x="3038310" y="42862"/>
                </a:lnTo>
                <a:close/>
              </a:path>
              <a:path w="3712845" h="76200">
                <a:moveTo>
                  <a:pt x="3076410" y="42862"/>
                </a:moveTo>
                <a:lnTo>
                  <a:pt x="3047835" y="42862"/>
                </a:lnTo>
                <a:lnTo>
                  <a:pt x="3047835" y="33337"/>
                </a:lnTo>
                <a:lnTo>
                  <a:pt x="3076410" y="33337"/>
                </a:lnTo>
                <a:lnTo>
                  <a:pt x="3076410" y="42862"/>
                </a:lnTo>
                <a:close/>
              </a:path>
              <a:path w="3712845" h="76200">
                <a:moveTo>
                  <a:pt x="3114510" y="42862"/>
                </a:moveTo>
                <a:lnTo>
                  <a:pt x="3085935" y="42862"/>
                </a:lnTo>
                <a:lnTo>
                  <a:pt x="3085935" y="33337"/>
                </a:lnTo>
                <a:lnTo>
                  <a:pt x="3114510" y="33337"/>
                </a:lnTo>
                <a:lnTo>
                  <a:pt x="3114510" y="42862"/>
                </a:lnTo>
                <a:close/>
              </a:path>
              <a:path w="3712845" h="76200">
                <a:moveTo>
                  <a:pt x="3152610" y="42862"/>
                </a:moveTo>
                <a:lnTo>
                  <a:pt x="3124035" y="42862"/>
                </a:lnTo>
                <a:lnTo>
                  <a:pt x="3124035" y="33337"/>
                </a:lnTo>
                <a:lnTo>
                  <a:pt x="3152610" y="33337"/>
                </a:lnTo>
                <a:lnTo>
                  <a:pt x="3152610" y="42862"/>
                </a:lnTo>
                <a:close/>
              </a:path>
              <a:path w="3712845" h="76200">
                <a:moveTo>
                  <a:pt x="3190710" y="42862"/>
                </a:moveTo>
                <a:lnTo>
                  <a:pt x="3162135" y="42862"/>
                </a:lnTo>
                <a:lnTo>
                  <a:pt x="3162135" y="33337"/>
                </a:lnTo>
                <a:lnTo>
                  <a:pt x="3190710" y="33337"/>
                </a:lnTo>
                <a:lnTo>
                  <a:pt x="3190710" y="42862"/>
                </a:lnTo>
                <a:close/>
              </a:path>
              <a:path w="3712845" h="76200">
                <a:moveTo>
                  <a:pt x="3228810" y="42862"/>
                </a:moveTo>
                <a:lnTo>
                  <a:pt x="3200235" y="42862"/>
                </a:lnTo>
                <a:lnTo>
                  <a:pt x="3200235" y="33337"/>
                </a:lnTo>
                <a:lnTo>
                  <a:pt x="3228810" y="33337"/>
                </a:lnTo>
                <a:lnTo>
                  <a:pt x="3228810" y="42862"/>
                </a:lnTo>
                <a:close/>
              </a:path>
              <a:path w="3712845" h="76200">
                <a:moveTo>
                  <a:pt x="3266910" y="42862"/>
                </a:moveTo>
                <a:lnTo>
                  <a:pt x="3238335" y="42862"/>
                </a:lnTo>
                <a:lnTo>
                  <a:pt x="3238335" y="33337"/>
                </a:lnTo>
                <a:lnTo>
                  <a:pt x="3266910" y="33337"/>
                </a:lnTo>
                <a:lnTo>
                  <a:pt x="3266910" y="42862"/>
                </a:lnTo>
                <a:close/>
              </a:path>
              <a:path w="3712845" h="76200">
                <a:moveTo>
                  <a:pt x="3305010" y="42862"/>
                </a:moveTo>
                <a:lnTo>
                  <a:pt x="3276435" y="42862"/>
                </a:lnTo>
                <a:lnTo>
                  <a:pt x="3276435" y="33337"/>
                </a:lnTo>
                <a:lnTo>
                  <a:pt x="3305010" y="33337"/>
                </a:lnTo>
                <a:lnTo>
                  <a:pt x="3305010" y="42862"/>
                </a:lnTo>
                <a:close/>
              </a:path>
              <a:path w="3712845" h="76200">
                <a:moveTo>
                  <a:pt x="3343110" y="42862"/>
                </a:moveTo>
                <a:lnTo>
                  <a:pt x="3314535" y="42862"/>
                </a:lnTo>
                <a:lnTo>
                  <a:pt x="3314535" y="33337"/>
                </a:lnTo>
                <a:lnTo>
                  <a:pt x="3343110" y="33337"/>
                </a:lnTo>
                <a:lnTo>
                  <a:pt x="3343110" y="42862"/>
                </a:lnTo>
                <a:close/>
              </a:path>
              <a:path w="3712845" h="76200">
                <a:moveTo>
                  <a:pt x="3381210" y="42862"/>
                </a:moveTo>
                <a:lnTo>
                  <a:pt x="3352635" y="42862"/>
                </a:lnTo>
                <a:lnTo>
                  <a:pt x="3352635" y="33337"/>
                </a:lnTo>
                <a:lnTo>
                  <a:pt x="3381210" y="33337"/>
                </a:lnTo>
                <a:lnTo>
                  <a:pt x="3381210" y="42862"/>
                </a:lnTo>
                <a:close/>
              </a:path>
              <a:path w="3712845" h="76200">
                <a:moveTo>
                  <a:pt x="3419310" y="42862"/>
                </a:moveTo>
                <a:lnTo>
                  <a:pt x="3390735" y="42862"/>
                </a:lnTo>
                <a:lnTo>
                  <a:pt x="3390735" y="33337"/>
                </a:lnTo>
                <a:lnTo>
                  <a:pt x="3419310" y="33337"/>
                </a:lnTo>
                <a:lnTo>
                  <a:pt x="3419310" y="42862"/>
                </a:lnTo>
                <a:close/>
              </a:path>
              <a:path w="3712845" h="76200">
                <a:moveTo>
                  <a:pt x="3457410" y="42862"/>
                </a:moveTo>
                <a:lnTo>
                  <a:pt x="3428835" y="42862"/>
                </a:lnTo>
                <a:lnTo>
                  <a:pt x="3428835" y="33337"/>
                </a:lnTo>
                <a:lnTo>
                  <a:pt x="3457410" y="33337"/>
                </a:lnTo>
                <a:lnTo>
                  <a:pt x="3457410" y="42862"/>
                </a:lnTo>
                <a:close/>
              </a:path>
              <a:path w="3712845" h="76200">
                <a:moveTo>
                  <a:pt x="3495510" y="42862"/>
                </a:moveTo>
                <a:lnTo>
                  <a:pt x="3466935" y="42862"/>
                </a:lnTo>
                <a:lnTo>
                  <a:pt x="3466935" y="33337"/>
                </a:lnTo>
                <a:lnTo>
                  <a:pt x="3495510" y="33337"/>
                </a:lnTo>
                <a:lnTo>
                  <a:pt x="3495510" y="42862"/>
                </a:lnTo>
                <a:close/>
              </a:path>
              <a:path w="3712845" h="76200">
                <a:moveTo>
                  <a:pt x="3533610" y="42862"/>
                </a:moveTo>
                <a:lnTo>
                  <a:pt x="3505035" y="42862"/>
                </a:lnTo>
                <a:lnTo>
                  <a:pt x="3505035" y="33337"/>
                </a:lnTo>
                <a:lnTo>
                  <a:pt x="3533610" y="33337"/>
                </a:lnTo>
                <a:lnTo>
                  <a:pt x="3533610" y="42862"/>
                </a:lnTo>
                <a:close/>
              </a:path>
              <a:path w="3712845" h="76200">
                <a:moveTo>
                  <a:pt x="3571710" y="42862"/>
                </a:moveTo>
                <a:lnTo>
                  <a:pt x="3543135" y="42862"/>
                </a:lnTo>
                <a:lnTo>
                  <a:pt x="3543135" y="33337"/>
                </a:lnTo>
                <a:lnTo>
                  <a:pt x="3571710" y="33337"/>
                </a:lnTo>
                <a:lnTo>
                  <a:pt x="3571710" y="42862"/>
                </a:lnTo>
                <a:close/>
              </a:path>
              <a:path w="3712845" h="76200">
                <a:moveTo>
                  <a:pt x="3609810" y="42862"/>
                </a:moveTo>
                <a:lnTo>
                  <a:pt x="3581235" y="42862"/>
                </a:lnTo>
                <a:lnTo>
                  <a:pt x="3581235" y="33337"/>
                </a:lnTo>
                <a:lnTo>
                  <a:pt x="3609810" y="33337"/>
                </a:lnTo>
                <a:lnTo>
                  <a:pt x="3609810" y="42862"/>
                </a:lnTo>
                <a:close/>
              </a:path>
            </a:pathLst>
          </a:custGeom>
          <a:solidFill>
            <a:srgbClr val="7E7E7E"/>
          </a:solidFill>
        </p:spPr>
        <p:txBody>
          <a:bodyPr wrap="square" lIns="0" tIns="0" rIns="0" bIns="0" rtlCol="0"/>
          <a:lstStyle/>
          <a:p>
            <a:endParaRPr/>
          </a:p>
        </p:txBody>
      </p:sp>
      <p:sp>
        <p:nvSpPr>
          <p:cNvPr id="19" name="object 19"/>
          <p:cNvSpPr/>
          <p:nvPr/>
        </p:nvSpPr>
        <p:spPr>
          <a:xfrm>
            <a:off x="6493764" y="4977384"/>
            <a:ext cx="576580" cy="360045"/>
          </a:xfrm>
          <a:custGeom>
            <a:avLst/>
            <a:gdLst/>
            <a:ahLst/>
            <a:cxnLst/>
            <a:rect l="l" t="t" r="r" b="b"/>
            <a:pathLst>
              <a:path w="576579" h="360045">
                <a:moveTo>
                  <a:pt x="288036" y="359663"/>
                </a:moveTo>
                <a:lnTo>
                  <a:pt x="0" y="179831"/>
                </a:lnTo>
                <a:lnTo>
                  <a:pt x="0" y="0"/>
                </a:lnTo>
                <a:lnTo>
                  <a:pt x="288036" y="179831"/>
                </a:lnTo>
                <a:lnTo>
                  <a:pt x="576071" y="179831"/>
                </a:lnTo>
                <a:lnTo>
                  <a:pt x="288036" y="359663"/>
                </a:lnTo>
                <a:close/>
              </a:path>
              <a:path w="576579" h="360045">
                <a:moveTo>
                  <a:pt x="576071" y="179831"/>
                </a:moveTo>
                <a:lnTo>
                  <a:pt x="288036" y="179831"/>
                </a:lnTo>
                <a:lnTo>
                  <a:pt x="576071" y="0"/>
                </a:lnTo>
                <a:lnTo>
                  <a:pt x="576071" y="179831"/>
                </a:lnTo>
                <a:close/>
              </a:path>
            </a:pathLst>
          </a:custGeom>
          <a:solidFill>
            <a:srgbClr val="E62A2A"/>
          </a:solidFill>
        </p:spPr>
        <p:txBody>
          <a:bodyPr wrap="square" lIns="0" tIns="0" rIns="0" bIns="0" rtlCol="0"/>
          <a:lstStyle/>
          <a:p>
            <a:endParaRPr/>
          </a:p>
        </p:txBody>
      </p:sp>
      <p:sp>
        <p:nvSpPr>
          <p:cNvPr id="20" name="object 20"/>
          <p:cNvSpPr/>
          <p:nvPr/>
        </p:nvSpPr>
        <p:spPr>
          <a:xfrm>
            <a:off x="6743725" y="5407126"/>
            <a:ext cx="3712845" cy="76200"/>
          </a:xfrm>
          <a:custGeom>
            <a:avLst/>
            <a:gdLst/>
            <a:ahLst/>
            <a:cxnLst/>
            <a:rect l="l" t="t" r="r" b="b"/>
            <a:pathLst>
              <a:path w="3712845" h="76200">
                <a:moveTo>
                  <a:pt x="37935" y="76200"/>
                </a:moveTo>
                <a:lnTo>
                  <a:pt x="23890" y="73528"/>
                </a:lnTo>
                <a:lnTo>
                  <a:pt x="12202" y="66198"/>
                </a:lnTo>
                <a:lnTo>
                  <a:pt x="3896" y="55236"/>
                </a:lnTo>
                <a:lnTo>
                  <a:pt x="0" y="41668"/>
                </a:lnTo>
                <a:lnTo>
                  <a:pt x="2342" y="26342"/>
                </a:lnTo>
                <a:lnTo>
                  <a:pt x="8994" y="13946"/>
                </a:lnTo>
                <a:lnTo>
                  <a:pt x="19056" y="5125"/>
                </a:lnTo>
                <a:lnTo>
                  <a:pt x="31631" y="522"/>
                </a:lnTo>
                <a:lnTo>
                  <a:pt x="47830" y="2503"/>
                </a:lnTo>
                <a:lnTo>
                  <a:pt x="60745" y="8576"/>
                </a:lnTo>
                <a:lnTo>
                  <a:pt x="69970" y="17922"/>
                </a:lnTo>
                <a:lnTo>
                  <a:pt x="75094" y="29722"/>
                </a:lnTo>
                <a:lnTo>
                  <a:pt x="74740" y="33337"/>
                </a:lnTo>
                <a:lnTo>
                  <a:pt x="37935" y="33337"/>
                </a:lnTo>
                <a:lnTo>
                  <a:pt x="37935" y="42862"/>
                </a:lnTo>
                <a:lnTo>
                  <a:pt x="73808" y="42862"/>
                </a:lnTo>
                <a:lnTo>
                  <a:pt x="73449" y="46523"/>
                </a:lnTo>
                <a:lnTo>
                  <a:pt x="67847" y="59818"/>
                </a:lnTo>
                <a:lnTo>
                  <a:pt x="59058" y="69349"/>
                </a:lnTo>
                <a:lnTo>
                  <a:pt x="47851" y="74859"/>
                </a:lnTo>
                <a:lnTo>
                  <a:pt x="37935" y="76200"/>
                </a:lnTo>
                <a:close/>
              </a:path>
              <a:path w="3712845" h="76200">
                <a:moveTo>
                  <a:pt x="66510" y="42862"/>
                </a:moveTo>
                <a:lnTo>
                  <a:pt x="37935" y="42862"/>
                </a:lnTo>
                <a:lnTo>
                  <a:pt x="37935" y="33337"/>
                </a:lnTo>
                <a:lnTo>
                  <a:pt x="66510" y="33337"/>
                </a:lnTo>
                <a:lnTo>
                  <a:pt x="66510" y="42862"/>
                </a:lnTo>
                <a:close/>
              </a:path>
              <a:path w="3712845" h="76200">
                <a:moveTo>
                  <a:pt x="73808" y="42862"/>
                </a:moveTo>
                <a:lnTo>
                  <a:pt x="66510" y="42862"/>
                </a:lnTo>
                <a:lnTo>
                  <a:pt x="66510" y="33337"/>
                </a:lnTo>
                <a:lnTo>
                  <a:pt x="74740" y="33337"/>
                </a:lnTo>
                <a:lnTo>
                  <a:pt x="73808" y="42862"/>
                </a:lnTo>
                <a:close/>
              </a:path>
              <a:path w="3712845" h="76200">
                <a:moveTo>
                  <a:pt x="3680642" y="75677"/>
                </a:moveTo>
                <a:lnTo>
                  <a:pt x="3664443" y="73696"/>
                </a:lnTo>
                <a:lnTo>
                  <a:pt x="3651527" y="67623"/>
                </a:lnTo>
                <a:lnTo>
                  <a:pt x="3642303" y="58277"/>
                </a:lnTo>
                <a:lnTo>
                  <a:pt x="3637179" y="46477"/>
                </a:lnTo>
                <a:lnTo>
                  <a:pt x="3638824" y="29676"/>
                </a:lnTo>
                <a:lnTo>
                  <a:pt x="3644426" y="16381"/>
                </a:lnTo>
                <a:lnTo>
                  <a:pt x="3653215" y="6850"/>
                </a:lnTo>
                <a:lnTo>
                  <a:pt x="3664422" y="1340"/>
                </a:lnTo>
                <a:lnTo>
                  <a:pt x="3674338" y="0"/>
                </a:lnTo>
                <a:lnTo>
                  <a:pt x="3688383" y="2671"/>
                </a:lnTo>
                <a:lnTo>
                  <a:pt x="3700071" y="10001"/>
                </a:lnTo>
                <a:lnTo>
                  <a:pt x="3708377" y="20963"/>
                </a:lnTo>
                <a:lnTo>
                  <a:pt x="3711931" y="33337"/>
                </a:lnTo>
                <a:lnTo>
                  <a:pt x="3647910" y="33337"/>
                </a:lnTo>
                <a:lnTo>
                  <a:pt x="3647910" y="42862"/>
                </a:lnTo>
                <a:lnTo>
                  <a:pt x="3711000" y="42862"/>
                </a:lnTo>
                <a:lnTo>
                  <a:pt x="3709931" y="49857"/>
                </a:lnTo>
                <a:lnTo>
                  <a:pt x="3703279" y="62253"/>
                </a:lnTo>
                <a:lnTo>
                  <a:pt x="3693217" y="71074"/>
                </a:lnTo>
                <a:lnTo>
                  <a:pt x="3680642" y="75677"/>
                </a:lnTo>
                <a:close/>
              </a:path>
              <a:path w="3712845" h="76200">
                <a:moveTo>
                  <a:pt x="3637532" y="42862"/>
                </a:moveTo>
                <a:lnTo>
                  <a:pt x="3619335" y="42862"/>
                </a:lnTo>
                <a:lnTo>
                  <a:pt x="3619335" y="33337"/>
                </a:lnTo>
                <a:lnTo>
                  <a:pt x="3638465" y="33337"/>
                </a:lnTo>
                <a:lnTo>
                  <a:pt x="3637532" y="42862"/>
                </a:lnTo>
                <a:close/>
              </a:path>
              <a:path w="3712845" h="76200">
                <a:moveTo>
                  <a:pt x="3657435" y="42862"/>
                </a:moveTo>
                <a:lnTo>
                  <a:pt x="3647910" y="42862"/>
                </a:lnTo>
                <a:lnTo>
                  <a:pt x="3647910" y="33337"/>
                </a:lnTo>
                <a:lnTo>
                  <a:pt x="3657435" y="33337"/>
                </a:lnTo>
                <a:lnTo>
                  <a:pt x="3657435" y="42862"/>
                </a:lnTo>
                <a:close/>
              </a:path>
              <a:path w="3712845" h="76200">
                <a:moveTo>
                  <a:pt x="3674338" y="42862"/>
                </a:moveTo>
                <a:lnTo>
                  <a:pt x="3657435" y="42862"/>
                </a:lnTo>
                <a:lnTo>
                  <a:pt x="3657435" y="33337"/>
                </a:lnTo>
                <a:lnTo>
                  <a:pt x="3674338" y="33337"/>
                </a:lnTo>
                <a:lnTo>
                  <a:pt x="3674338" y="42862"/>
                </a:lnTo>
                <a:close/>
              </a:path>
              <a:path w="3712845" h="76200">
                <a:moveTo>
                  <a:pt x="3711000" y="42862"/>
                </a:moveTo>
                <a:lnTo>
                  <a:pt x="3674338" y="42862"/>
                </a:lnTo>
                <a:lnTo>
                  <a:pt x="3674338" y="33337"/>
                </a:lnTo>
                <a:lnTo>
                  <a:pt x="3711931" y="33337"/>
                </a:lnTo>
                <a:lnTo>
                  <a:pt x="3712273" y="34531"/>
                </a:lnTo>
                <a:lnTo>
                  <a:pt x="3711000" y="42862"/>
                </a:lnTo>
                <a:close/>
              </a:path>
              <a:path w="3712845" h="76200">
                <a:moveTo>
                  <a:pt x="104610" y="42862"/>
                </a:moveTo>
                <a:lnTo>
                  <a:pt x="76035" y="42862"/>
                </a:lnTo>
                <a:lnTo>
                  <a:pt x="76035" y="33337"/>
                </a:lnTo>
                <a:lnTo>
                  <a:pt x="104610" y="33337"/>
                </a:lnTo>
                <a:lnTo>
                  <a:pt x="104610" y="42862"/>
                </a:lnTo>
                <a:close/>
              </a:path>
              <a:path w="3712845" h="76200">
                <a:moveTo>
                  <a:pt x="142710" y="42862"/>
                </a:moveTo>
                <a:lnTo>
                  <a:pt x="114135" y="42862"/>
                </a:lnTo>
                <a:lnTo>
                  <a:pt x="114135" y="33337"/>
                </a:lnTo>
                <a:lnTo>
                  <a:pt x="142710" y="33337"/>
                </a:lnTo>
                <a:lnTo>
                  <a:pt x="142710" y="42862"/>
                </a:lnTo>
                <a:close/>
              </a:path>
              <a:path w="3712845" h="76200">
                <a:moveTo>
                  <a:pt x="180810" y="42862"/>
                </a:moveTo>
                <a:lnTo>
                  <a:pt x="152235" y="42862"/>
                </a:lnTo>
                <a:lnTo>
                  <a:pt x="152235" y="33337"/>
                </a:lnTo>
                <a:lnTo>
                  <a:pt x="180810" y="33337"/>
                </a:lnTo>
                <a:lnTo>
                  <a:pt x="180810" y="42862"/>
                </a:lnTo>
                <a:close/>
              </a:path>
              <a:path w="3712845" h="76200">
                <a:moveTo>
                  <a:pt x="218910" y="42862"/>
                </a:moveTo>
                <a:lnTo>
                  <a:pt x="190335" y="42862"/>
                </a:lnTo>
                <a:lnTo>
                  <a:pt x="190335" y="33337"/>
                </a:lnTo>
                <a:lnTo>
                  <a:pt x="218910" y="33337"/>
                </a:lnTo>
                <a:lnTo>
                  <a:pt x="218910" y="42862"/>
                </a:lnTo>
                <a:close/>
              </a:path>
              <a:path w="3712845" h="76200">
                <a:moveTo>
                  <a:pt x="257010" y="42862"/>
                </a:moveTo>
                <a:lnTo>
                  <a:pt x="228435" y="42862"/>
                </a:lnTo>
                <a:lnTo>
                  <a:pt x="228435" y="33337"/>
                </a:lnTo>
                <a:lnTo>
                  <a:pt x="257010" y="33337"/>
                </a:lnTo>
                <a:lnTo>
                  <a:pt x="257010" y="42862"/>
                </a:lnTo>
                <a:close/>
              </a:path>
              <a:path w="3712845" h="76200">
                <a:moveTo>
                  <a:pt x="295110" y="42862"/>
                </a:moveTo>
                <a:lnTo>
                  <a:pt x="266535" y="42862"/>
                </a:lnTo>
                <a:lnTo>
                  <a:pt x="266535" y="33337"/>
                </a:lnTo>
                <a:lnTo>
                  <a:pt x="295110" y="33337"/>
                </a:lnTo>
                <a:lnTo>
                  <a:pt x="295110" y="42862"/>
                </a:lnTo>
                <a:close/>
              </a:path>
              <a:path w="3712845" h="76200">
                <a:moveTo>
                  <a:pt x="333210" y="42862"/>
                </a:moveTo>
                <a:lnTo>
                  <a:pt x="304635" y="42862"/>
                </a:lnTo>
                <a:lnTo>
                  <a:pt x="304635" y="33337"/>
                </a:lnTo>
                <a:lnTo>
                  <a:pt x="333210" y="33337"/>
                </a:lnTo>
                <a:lnTo>
                  <a:pt x="333210" y="42862"/>
                </a:lnTo>
                <a:close/>
              </a:path>
              <a:path w="3712845" h="76200">
                <a:moveTo>
                  <a:pt x="371310" y="42862"/>
                </a:moveTo>
                <a:lnTo>
                  <a:pt x="342735" y="42862"/>
                </a:lnTo>
                <a:lnTo>
                  <a:pt x="342735" y="33337"/>
                </a:lnTo>
                <a:lnTo>
                  <a:pt x="371310" y="33337"/>
                </a:lnTo>
                <a:lnTo>
                  <a:pt x="371310" y="42862"/>
                </a:lnTo>
                <a:close/>
              </a:path>
              <a:path w="3712845" h="76200">
                <a:moveTo>
                  <a:pt x="409410" y="42862"/>
                </a:moveTo>
                <a:lnTo>
                  <a:pt x="380835" y="42862"/>
                </a:lnTo>
                <a:lnTo>
                  <a:pt x="380835" y="33337"/>
                </a:lnTo>
                <a:lnTo>
                  <a:pt x="409410" y="33337"/>
                </a:lnTo>
                <a:lnTo>
                  <a:pt x="409410" y="42862"/>
                </a:lnTo>
                <a:close/>
              </a:path>
              <a:path w="3712845" h="76200">
                <a:moveTo>
                  <a:pt x="447510" y="42862"/>
                </a:moveTo>
                <a:lnTo>
                  <a:pt x="418935" y="42862"/>
                </a:lnTo>
                <a:lnTo>
                  <a:pt x="418935" y="33337"/>
                </a:lnTo>
                <a:lnTo>
                  <a:pt x="447510" y="33337"/>
                </a:lnTo>
                <a:lnTo>
                  <a:pt x="447510" y="42862"/>
                </a:lnTo>
                <a:close/>
              </a:path>
              <a:path w="3712845" h="76200">
                <a:moveTo>
                  <a:pt x="485610" y="42862"/>
                </a:moveTo>
                <a:lnTo>
                  <a:pt x="457035" y="42862"/>
                </a:lnTo>
                <a:lnTo>
                  <a:pt x="457035" y="33337"/>
                </a:lnTo>
                <a:lnTo>
                  <a:pt x="485610" y="33337"/>
                </a:lnTo>
                <a:lnTo>
                  <a:pt x="485610" y="42862"/>
                </a:lnTo>
                <a:close/>
              </a:path>
              <a:path w="3712845" h="76200">
                <a:moveTo>
                  <a:pt x="523710" y="42862"/>
                </a:moveTo>
                <a:lnTo>
                  <a:pt x="495135" y="42862"/>
                </a:lnTo>
                <a:lnTo>
                  <a:pt x="495135" y="33337"/>
                </a:lnTo>
                <a:lnTo>
                  <a:pt x="523710" y="33337"/>
                </a:lnTo>
                <a:lnTo>
                  <a:pt x="523710" y="42862"/>
                </a:lnTo>
                <a:close/>
              </a:path>
              <a:path w="3712845" h="76200">
                <a:moveTo>
                  <a:pt x="561810" y="42862"/>
                </a:moveTo>
                <a:lnTo>
                  <a:pt x="533235" y="42862"/>
                </a:lnTo>
                <a:lnTo>
                  <a:pt x="533235" y="33337"/>
                </a:lnTo>
                <a:lnTo>
                  <a:pt x="561810" y="33337"/>
                </a:lnTo>
                <a:lnTo>
                  <a:pt x="561810" y="42862"/>
                </a:lnTo>
                <a:close/>
              </a:path>
              <a:path w="3712845" h="76200">
                <a:moveTo>
                  <a:pt x="599910" y="42862"/>
                </a:moveTo>
                <a:lnTo>
                  <a:pt x="571335" y="42862"/>
                </a:lnTo>
                <a:lnTo>
                  <a:pt x="571335" y="33337"/>
                </a:lnTo>
                <a:lnTo>
                  <a:pt x="599910" y="33337"/>
                </a:lnTo>
                <a:lnTo>
                  <a:pt x="599910" y="42862"/>
                </a:lnTo>
                <a:close/>
              </a:path>
              <a:path w="3712845" h="76200">
                <a:moveTo>
                  <a:pt x="638010" y="42862"/>
                </a:moveTo>
                <a:lnTo>
                  <a:pt x="609435" y="42862"/>
                </a:lnTo>
                <a:lnTo>
                  <a:pt x="609435" y="33337"/>
                </a:lnTo>
                <a:lnTo>
                  <a:pt x="638010" y="33337"/>
                </a:lnTo>
                <a:lnTo>
                  <a:pt x="638010" y="42862"/>
                </a:lnTo>
                <a:close/>
              </a:path>
              <a:path w="3712845" h="76200">
                <a:moveTo>
                  <a:pt x="676110" y="42862"/>
                </a:moveTo>
                <a:lnTo>
                  <a:pt x="647535" y="42862"/>
                </a:lnTo>
                <a:lnTo>
                  <a:pt x="647535" y="33337"/>
                </a:lnTo>
                <a:lnTo>
                  <a:pt x="676110" y="33337"/>
                </a:lnTo>
                <a:lnTo>
                  <a:pt x="676110" y="42862"/>
                </a:lnTo>
                <a:close/>
              </a:path>
              <a:path w="3712845" h="76200">
                <a:moveTo>
                  <a:pt x="714210" y="42862"/>
                </a:moveTo>
                <a:lnTo>
                  <a:pt x="685635" y="42862"/>
                </a:lnTo>
                <a:lnTo>
                  <a:pt x="685635" y="33337"/>
                </a:lnTo>
                <a:lnTo>
                  <a:pt x="714210" y="33337"/>
                </a:lnTo>
                <a:lnTo>
                  <a:pt x="714210" y="42862"/>
                </a:lnTo>
                <a:close/>
              </a:path>
              <a:path w="3712845" h="76200">
                <a:moveTo>
                  <a:pt x="752310" y="42862"/>
                </a:moveTo>
                <a:lnTo>
                  <a:pt x="723735" y="42862"/>
                </a:lnTo>
                <a:lnTo>
                  <a:pt x="723735" y="33337"/>
                </a:lnTo>
                <a:lnTo>
                  <a:pt x="752310" y="33337"/>
                </a:lnTo>
                <a:lnTo>
                  <a:pt x="752310" y="42862"/>
                </a:lnTo>
                <a:close/>
              </a:path>
              <a:path w="3712845" h="76200">
                <a:moveTo>
                  <a:pt x="790410" y="42862"/>
                </a:moveTo>
                <a:lnTo>
                  <a:pt x="761835" y="42862"/>
                </a:lnTo>
                <a:lnTo>
                  <a:pt x="761835" y="33337"/>
                </a:lnTo>
                <a:lnTo>
                  <a:pt x="790410" y="33337"/>
                </a:lnTo>
                <a:lnTo>
                  <a:pt x="790410" y="42862"/>
                </a:lnTo>
                <a:close/>
              </a:path>
              <a:path w="3712845" h="76200">
                <a:moveTo>
                  <a:pt x="828510" y="42862"/>
                </a:moveTo>
                <a:lnTo>
                  <a:pt x="799935" y="42862"/>
                </a:lnTo>
                <a:lnTo>
                  <a:pt x="799935" y="33337"/>
                </a:lnTo>
                <a:lnTo>
                  <a:pt x="828510" y="33337"/>
                </a:lnTo>
                <a:lnTo>
                  <a:pt x="828510" y="42862"/>
                </a:lnTo>
                <a:close/>
              </a:path>
              <a:path w="3712845" h="76200">
                <a:moveTo>
                  <a:pt x="866610" y="42862"/>
                </a:moveTo>
                <a:lnTo>
                  <a:pt x="838035" y="42862"/>
                </a:lnTo>
                <a:lnTo>
                  <a:pt x="838035" y="33337"/>
                </a:lnTo>
                <a:lnTo>
                  <a:pt x="866610" y="33337"/>
                </a:lnTo>
                <a:lnTo>
                  <a:pt x="866610" y="42862"/>
                </a:lnTo>
                <a:close/>
              </a:path>
              <a:path w="3712845" h="76200">
                <a:moveTo>
                  <a:pt x="904710" y="42862"/>
                </a:moveTo>
                <a:lnTo>
                  <a:pt x="876135" y="42862"/>
                </a:lnTo>
                <a:lnTo>
                  <a:pt x="876135" y="33337"/>
                </a:lnTo>
                <a:lnTo>
                  <a:pt x="904710" y="33337"/>
                </a:lnTo>
                <a:lnTo>
                  <a:pt x="904710" y="42862"/>
                </a:lnTo>
                <a:close/>
              </a:path>
              <a:path w="3712845" h="76200">
                <a:moveTo>
                  <a:pt x="942810" y="42862"/>
                </a:moveTo>
                <a:lnTo>
                  <a:pt x="914235" y="42862"/>
                </a:lnTo>
                <a:lnTo>
                  <a:pt x="914235" y="33337"/>
                </a:lnTo>
                <a:lnTo>
                  <a:pt x="942810" y="33337"/>
                </a:lnTo>
                <a:lnTo>
                  <a:pt x="942810" y="42862"/>
                </a:lnTo>
                <a:close/>
              </a:path>
              <a:path w="3712845" h="76200">
                <a:moveTo>
                  <a:pt x="980910" y="42862"/>
                </a:moveTo>
                <a:lnTo>
                  <a:pt x="952335" y="42862"/>
                </a:lnTo>
                <a:lnTo>
                  <a:pt x="952335" y="33337"/>
                </a:lnTo>
                <a:lnTo>
                  <a:pt x="980910" y="33337"/>
                </a:lnTo>
                <a:lnTo>
                  <a:pt x="980910" y="42862"/>
                </a:lnTo>
                <a:close/>
              </a:path>
              <a:path w="3712845" h="76200">
                <a:moveTo>
                  <a:pt x="1019010" y="42862"/>
                </a:moveTo>
                <a:lnTo>
                  <a:pt x="990435" y="42862"/>
                </a:lnTo>
                <a:lnTo>
                  <a:pt x="990435" y="33337"/>
                </a:lnTo>
                <a:lnTo>
                  <a:pt x="1019010" y="33337"/>
                </a:lnTo>
                <a:lnTo>
                  <a:pt x="1019010" y="42862"/>
                </a:lnTo>
                <a:close/>
              </a:path>
              <a:path w="3712845" h="76200">
                <a:moveTo>
                  <a:pt x="1057110" y="42862"/>
                </a:moveTo>
                <a:lnTo>
                  <a:pt x="1028535" y="42862"/>
                </a:lnTo>
                <a:lnTo>
                  <a:pt x="1028535" y="33337"/>
                </a:lnTo>
                <a:lnTo>
                  <a:pt x="1057110" y="33337"/>
                </a:lnTo>
                <a:lnTo>
                  <a:pt x="1057110" y="42862"/>
                </a:lnTo>
                <a:close/>
              </a:path>
              <a:path w="3712845" h="76200">
                <a:moveTo>
                  <a:pt x="1095210" y="42862"/>
                </a:moveTo>
                <a:lnTo>
                  <a:pt x="1066635" y="42862"/>
                </a:lnTo>
                <a:lnTo>
                  <a:pt x="1066635" y="33337"/>
                </a:lnTo>
                <a:lnTo>
                  <a:pt x="1095210" y="33337"/>
                </a:lnTo>
                <a:lnTo>
                  <a:pt x="1095210" y="42862"/>
                </a:lnTo>
                <a:close/>
              </a:path>
              <a:path w="3712845" h="76200">
                <a:moveTo>
                  <a:pt x="1133310" y="42862"/>
                </a:moveTo>
                <a:lnTo>
                  <a:pt x="1104735" y="42862"/>
                </a:lnTo>
                <a:lnTo>
                  <a:pt x="1104735" y="33337"/>
                </a:lnTo>
                <a:lnTo>
                  <a:pt x="1133310" y="33337"/>
                </a:lnTo>
                <a:lnTo>
                  <a:pt x="1133310" y="42862"/>
                </a:lnTo>
                <a:close/>
              </a:path>
              <a:path w="3712845" h="76200">
                <a:moveTo>
                  <a:pt x="1171410" y="42862"/>
                </a:moveTo>
                <a:lnTo>
                  <a:pt x="1142835" y="42862"/>
                </a:lnTo>
                <a:lnTo>
                  <a:pt x="1142835" y="33337"/>
                </a:lnTo>
                <a:lnTo>
                  <a:pt x="1171410" y="33337"/>
                </a:lnTo>
                <a:lnTo>
                  <a:pt x="1171410" y="42862"/>
                </a:lnTo>
                <a:close/>
              </a:path>
              <a:path w="3712845" h="76200">
                <a:moveTo>
                  <a:pt x="1209510" y="42862"/>
                </a:moveTo>
                <a:lnTo>
                  <a:pt x="1180935" y="42862"/>
                </a:lnTo>
                <a:lnTo>
                  <a:pt x="1180935" y="33337"/>
                </a:lnTo>
                <a:lnTo>
                  <a:pt x="1209510" y="33337"/>
                </a:lnTo>
                <a:lnTo>
                  <a:pt x="1209510" y="42862"/>
                </a:lnTo>
                <a:close/>
              </a:path>
              <a:path w="3712845" h="76200">
                <a:moveTo>
                  <a:pt x="1247610" y="42862"/>
                </a:moveTo>
                <a:lnTo>
                  <a:pt x="1219035" y="42862"/>
                </a:lnTo>
                <a:lnTo>
                  <a:pt x="1219035" y="33337"/>
                </a:lnTo>
                <a:lnTo>
                  <a:pt x="1247610" y="33337"/>
                </a:lnTo>
                <a:lnTo>
                  <a:pt x="1247610" y="42862"/>
                </a:lnTo>
                <a:close/>
              </a:path>
              <a:path w="3712845" h="76200">
                <a:moveTo>
                  <a:pt x="1285710" y="42862"/>
                </a:moveTo>
                <a:lnTo>
                  <a:pt x="1257135" y="42862"/>
                </a:lnTo>
                <a:lnTo>
                  <a:pt x="1257135" y="33337"/>
                </a:lnTo>
                <a:lnTo>
                  <a:pt x="1285710" y="33337"/>
                </a:lnTo>
                <a:lnTo>
                  <a:pt x="1285710" y="42862"/>
                </a:lnTo>
                <a:close/>
              </a:path>
              <a:path w="3712845" h="76200">
                <a:moveTo>
                  <a:pt x="1323810" y="42862"/>
                </a:moveTo>
                <a:lnTo>
                  <a:pt x="1295235" y="42862"/>
                </a:lnTo>
                <a:lnTo>
                  <a:pt x="1295235" y="33337"/>
                </a:lnTo>
                <a:lnTo>
                  <a:pt x="1323810" y="33337"/>
                </a:lnTo>
                <a:lnTo>
                  <a:pt x="1323810" y="42862"/>
                </a:lnTo>
                <a:close/>
              </a:path>
              <a:path w="3712845" h="76200">
                <a:moveTo>
                  <a:pt x="1361910" y="42862"/>
                </a:moveTo>
                <a:lnTo>
                  <a:pt x="1333335" y="42862"/>
                </a:lnTo>
                <a:lnTo>
                  <a:pt x="1333335" y="33337"/>
                </a:lnTo>
                <a:lnTo>
                  <a:pt x="1361910" y="33337"/>
                </a:lnTo>
                <a:lnTo>
                  <a:pt x="1361910" y="42862"/>
                </a:lnTo>
                <a:close/>
              </a:path>
              <a:path w="3712845" h="76200">
                <a:moveTo>
                  <a:pt x="1400010" y="42862"/>
                </a:moveTo>
                <a:lnTo>
                  <a:pt x="1371435" y="42862"/>
                </a:lnTo>
                <a:lnTo>
                  <a:pt x="1371435" y="33337"/>
                </a:lnTo>
                <a:lnTo>
                  <a:pt x="1400010" y="33337"/>
                </a:lnTo>
                <a:lnTo>
                  <a:pt x="1400010" y="42862"/>
                </a:lnTo>
                <a:close/>
              </a:path>
              <a:path w="3712845" h="76200">
                <a:moveTo>
                  <a:pt x="1438110" y="42862"/>
                </a:moveTo>
                <a:lnTo>
                  <a:pt x="1409535" y="42862"/>
                </a:lnTo>
                <a:lnTo>
                  <a:pt x="1409535" y="33337"/>
                </a:lnTo>
                <a:lnTo>
                  <a:pt x="1438110" y="33337"/>
                </a:lnTo>
                <a:lnTo>
                  <a:pt x="1438110" y="42862"/>
                </a:lnTo>
                <a:close/>
              </a:path>
              <a:path w="3712845" h="76200">
                <a:moveTo>
                  <a:pt x="1476210" y="42862"/>
                </a:moveTo>
                <a:lnTo>
                  <a:pt x="1447635" y="42862"/>
                </a:lnTo>
                <a:lnTo>
                  <a:pt x="1447635" y="33337"/>
                </a:lnTo>
                <a:lnTo>
                  <a:pt x="1476210" y="33337"/>
                </a:lnTo>
                <a:lnTo>
                  <a:pt x="1476210" y="42862"/>
                </a:lnTo>
                <a:close/>
              </a:path>
              <a:path w="3712845" h="76200">
                <a:moveTo>
                  <a:pt x="1514310" y="42862"/>
                </a:moveTo>
                <a:lnTo>
                  <a:pt x="1485735" y="42862"/>
                </a:lnTo>
                <a:lnTo>
                  <a:pt x="1485735" y="33337"/>
                </a:lnTo>
                <a:lnTo>
                  <a:pt x="1514310" y="33337"/>
                </a:lnTo>
                <a:lnTo>
                  <a:pt x="1514310" y="42862"/>
                </a:lnTo>
                <a:close/>
              </a:path>
              <a:path w="3712845" h="76200">
                <a:moveTo>
                  <a:pt x="1552410" y="42862"/>
                </a:moveTo>
                <a:lnTo>
                  <a:pt x="1523835" y="42862"/>
                </a:lnTo>
                <a:lnTo>
                  <a:pt x="1523835" y="33337"/>
                </a:lnTo>
                <a:lnTo>
                  <a:pt x="1552410" y="33337"/>
                </a:lnTo>
                <a:lnTo>
                  <a:pt x="1552410" y="42862"/>
                </a:lnTo>
                <a:close/>
              </a:path>
              <a:path w="3712845" h="76200">
                <a:moveTo>
                  <a:pt x="1590510" y="42862"/>
                </a:moveTo>
                <a:lnTo>
                  <a:pt x="1561935" y="42862"/>
                </a:lnTo>
                <a:lnTo>
                  <a:pt x="1561935" y="33337"/>
                </a:lnTo>
                <a:lnTo>
                  <a:pt x="1590510" y="33337"/>
                </a:lnTo>
                <a:lnTo>
                  <a:pt x="1590510" y="42862"/>
                </a:lnTo>
                <a:close/>
              </a:path>
              <a:path w="3712845" h="76200">
                <a:moveTo>
                  <a:pt x="1628610" y="42862"/>
                </a:moveTo>
                <a:lnTo>
                  <a:pt x="1600035" y="42862"/>
                </a:lnTo>
                <a:lnTo>
                  <a:pt x="1600035" y="33337"/>
                </a:lnTo>
                <a:lnTo>
                  <a:pt x="1628610" y="33337"/>
                </a:lnTo>
                <a:lnTo>
                  <a:pt x="1628610" y="42862"/>
                </a:lnTo>
                <a:close/>
              </a:path>
              <a:path w="3712845" h="76200">
                <a:moveTo>
                  <a:pt x="1666710" y="42862"/>
                </a:moveTo>
                <a:lnTo>
                  <a:pt x="1638135" y="42862"/>
                </a:lnTo>
                <a:lnTo>
                  <a:pt x="1638135" y="33337"/>
                </a:lnTo>
                <a:lnTo>
                  <a:pt x="1666710" y="33337"/>
                </a:lnTo>
                <a:lnTo>
                  <a:pt x="1666710" y="42862"/>
                </a:lnTo>
                <a:close/>
              </a:path>
              <a:path w="3712845" h="76200">
                <a:moveTo>
                  <a:pt x="1704810" y="42862"/>
                </a:moveTo>
                <a:lnTo>
                  <a:pt x="1676235" y="42862"/>
                </a:lnTo>
                <a:lnTo>
                  <a:pt x="1676235" y="33337"/>
                </a:lnTo>
                <a:lnTo>
                  <a:pt x="1704810" y="33337"/>
                </a:lnTo>
                <a:lnTo>
                  <a:pt x="1704810" y="42862"/>
                </a:lnTo>
                <a:close/>
              </a:path>
              <a:path w="3712845" h="76200">
                <a:moveTo>
                  <a:pt x="1742910" y="42862"/>
                </a:moveTo>
                <a:lnTo>
                  <a:pt x="1714335" y="42862"/>
                </a:lnTo>
                <a:lnTo>
                  <a:pt x="1714335" y="33337"/>
                </a:lnTo>
                <a:lnTo>
                  <a:pt x="1742910" y="33337"/>
                </a:lnTo>
                <a:lnTo>
                  <a:pt x="1742910" y="42862"/>
                </a:lnTo>
                <a:close/>
              </a:path>
              <a:path w="3712845" h="76200">
                <a:moveTo>
                  <a:pt x="1781010" y="42862"/>
                </a:moveTo>
                <a:lnTo>
                  <a:pt x="1752435" y="42862"/>
                </a:lnTo>
                <a:lnTo>
                  <a:pt x="1752435" y="33337"/>
                </a:lnTo>
                <a:lnTo>
                  <a:pt x="1781010" y="33337"/>
                </a:lnTo>
                <a:lnTo>
                  <a:pt x="1781010" y="42862"/>
                </a:lnTo>
                <a:close/>
              </a:path>
              <a:path w="3712845" h="76200">
                <a:moveTo>
                  <a:pt x="1819110" y="42862"/>
                </a:moveTo>
                <a:lnTo>
                  <a:pt x="1790535" y="42862"/>
                </a:lnTo>
                <a:lnTo>
                  <a:pt x="1790535" y="33337"/>
                </a:lnTo>
                <a:lnTo>
                  <a:pt x="1819110" y="33337"/>
                </a:lnTo>
                <a:lnTo>
                  <a:pt x="1819110" y="42862"/>
                </a:lnTo>
                <a:close/>
              </a:path>
              <a:path w="3712845" h="76200">
                <a:moveTo>
                  <a:pt x="1857210" y="42862"/>
                </a:moveTo>
                <a:lnTo>
                  <a:pt x="1828635" y="42862"/>
                </a:lnTo>
                <a:lnTo>
                  <a:pt x="1828635" y="33337"/>
                </a:lnTo>
                <a:lnTo>
                  <a:pt x="1857210" y="33337"/>
                </a:lnTo>
                <a:lnTo>
                  <a:pt x="1857210" y="42862"/>
                </a:lnTo>
                <a:close/>
              </a:path>
              <a:path w="3712845" h="76200">
                <a:moveTo>
                  <a:pt x="1895310" y="42862"/>
                </a:moveTo>
                <a:lnTo>
                  <a:pt x="1866735" y="42862"/>
                </a:lnTo>
                <a:lnTo>
                  <a:pt x="1866735" y="33337"/>
                </a:lnTo>
                <a:lnTo>
                  <a:pt x="1895310" y="33337"/>
                </a:lnTo>
                <a:lnTo>
                  <a:pt x="1895310" y="42862"/>
                </a:lnTo>
                <a:close/>
              </a:path>
              <a:path w="3712845" h="76200">
                <a:moveTo>
                  <a:pt x="1933410" y="42862"/>
                </a:moveTo>
                <a:lnTo>
                  <a:pt x="1904835" y="42862"/>
                </a:lnTo>
                <a:lnTo>
                  <a:pt x="1904835" y="33337"/>
                </a:lnTo>
                <a:lnTo>
                  <a:pt x="1933410" y="33337"/>
                </a:lnTo>
                <a:lnTo>
                  <a:pt x="1933410" y="42862"/>
                </a:lnTo>
                <a:close/>
              </a:path>
              <a:path w="3712845" h="76200">
                <a:moveTo>
                  <a:pt x="1971510" y="42862"/>
                </a:moveTo>
                <a:lnTo>
                  <a:pt x="1942935" y="42862"/>
                </a:lnTo>
                <a:lnTo>
                  <a:pt x="1942935" y="33337"/>
                </a:lnTo>
                <a:lnTo>
                  <a:pt x="1971510" y="33337"/>
                </a:lnTo>
                <a:lnTo>
                  <a:pt x="1971510" y="42862"/>
                </a:lnTo>
                <a:close/>
              </a:path>
              <a:path w="3712845" h="76200">
                <a:moveTo>
                  <a:pt x="2009610" y="42862"/>
                </a:moveTo>
                <a:lnTo>
                  <a:pt x="1981035" y="42862"/>
                </a:lnTo>
                <a:lnTo>
                  <a:pt x="1981035" y="33337"/>
                </a:lnTo>
                <a:lnTo>
                  <a:pt x="2009610" y="33337"/>
                </a:lnTo>
                <a:lnTo>
                  <a:pt x="2009610" y="42862"/>
                </a:lnTo>
                <a:close/>
              </a:path>
              <a:path w="3712845" h="76200">
                <a:moveTo>
                  <a:pt x="2047710" y="42862"/>
                </a:moveTo>
                <a:lnTo>
                  <a:pt x="2019135" y="42862"/>
                </a:lnTo>
                <a:lnTo>
                  <a:pt x="2019135" y="33337"/>
                </a:lnTo>
                <a:lnTo>
                  <a:pt x="2047710" y="33337"/>
                </a:lnTo>
                <a:lnTo>
                  <a:pt x="2047710" y="42862"/>
                </a:lnTo>
                <a:close/>
              </a:path>
              <a:path w="3712845" h="76200">
                <a:moveTo>
                  <a:pt x="2085810" y="42862"/>
                </a:moveTo>
                <a:lnTo>
                  <a:pt x="2057235" y="42862"/>
                </a:lnTo>
                <a:lnTo>
                  <a:pt x="2057235" y="33337"/>
                </a:lnTo>
                <a:lnTo>
                  <a:pt x="2085810" y="33337"/>
                </a:lnTo>
                <a:lnTo>
                  <a:pt x="2085810" y="42862"/>
                </a:lnTo>
                <a:close/>
              </a:path>
              <a:path w="3712845" h="76200">
                <a:moveTo>
                  <a:pt x="2123910" y="42862"/>
                </a:moveTo>
                <a:lnTo>
                  <a:pt x="2095335" y="42862"/>
                </a:lnTo>
                <a:lnTo>
                  <a:pt x="2095335" y="33337"/>
                </a:lnTo>
                <a:lnTo>
                  <a:pt x="2123910" y="33337"/>
                </a:lnTo>
                <a:lnTo>
                  <a:pt x="2123910" y="42862"/>
                </a:lnTo>
                <a:close/>
              </a:path>
              <a:path w="3712845" h="76200">
                <a:moveTo>
                  <a:pt x="2162010" y="42862"/>
                </a:moveTo>
                <a:lnTo>
                  <a:pt x="2133435" y="42862"/>
                </a:lnTo>
                <a:lnTo>
                  <a:pt x="2133435" y="33337"/>
                </a:lnTo>
                <a:lnTo>
                  <a:pt x="2162010" y="33337"/>
                </a:lnTo>
                <a:lnTo>
                  <a:pt x="2162010" y="42862"/>
                </a:lnTo>
                <a:close/>
              </a:path>
              <a:path w="3712845" h="76200">
                <a:moveTo>
                  <a:pt x="2200110" y="42862"/>
                </a:moveTo>
                <a:lnTo>
                  <a:pt x="2171535" y="42862"/>
                </a:lnTo>
                <a:lnTo>
                  <a:pt x="2171535" y="33337"/>
                </a:lnTo>
                <a:lnTo>
                  <a:pt x="2200110" y="33337"/>
                </a:lnTo>
                <a:lnTo>
                  <a:pt x="2200110" y="42862"/>
                </a:lnTo>
                <a:close/>
              </a:path>
              <a:path w="3712845" h="76200">
                <a:moveTo>
                  <a:pt x="2238210" y="42862"/>
                </a:moveTo>
                <a:lnTo>
                  <a:pt x="2209635" y="42862"/>
                </a:lnTo>
                <a:lnTo>
                  <a:pt x="2209635" y="33337"/>
                </a:lnTo>
                <a:lnTo>
                  <a:pt x="2238210" y="33337"/>
                </a:lnTo>
                <a:lnTo>
                  <a:pt x="2238210" y="42862"/>
                </a:lnTo>
                <a:close/>
              </a:path>
              <a:path w="3712845" h="76200">
                <a:moveTo>
                  <a:pt x="2276310" y="42862"/>
                </a:moveTo>
                <a:lnTo>
                  <a:pt x="2247735" y="42862"/>
                </a:lnTo>
                <a:lnTo>
                  <a:pt x="2247735" y="33337"/>
                </a:lnTo>
                <a:lnTo>
                  <a:pt x="2276310" y="33337"/>
                </a:lnTo>
                <a:lnTo>
                  <a:pt x="2276310" y="42862"/>
                </a:lnTo>
                <a:close/>
              </a:path>
              <a:path w="3712845" h="76200">
                <a:moveTo>
                  <a:pt x="2314410" y="42862"/>
                </a:moveTo>
                <a:lnTo>
                  <a:pt x="2285835" y="42862"/>
                </a:lnTo>
                <a:lnTo>
                  <a:pt x="2285835" y="33337"/>
                </a:lnTo>
                <a:lnTo>
                  <a:pt x="2314410" y="33337"/>
                </a:lnTo>
                <a:lnTo>
                  <a:pt x="2314410" y="42862"/>
                </a:lnTo>
                <a:close/>
              </a:path>
              <a:path w="3712845" h="76200">
                <a:moveTo>
                  <a:pt x="2352510" y="42862"/>
                </a:moveTo>
                <a:lnTo>
                  <a:pt x="2323935" y="42862"/>
                </a:lnTo>
                <a:lnTo>
                  <a:pt x="2323935" y="33337"/>
                </a:lnTo>
                <a:lnTo>
                  <a:pt x="2352510" y="33337"/>
                </a:lnTo>
                <a:lnTo>
                  <a:pt x="2352510" y="42862"/>
                </a:lnTo>
                <a:close/>
              </a:path>
              <a:path w="3712845" h="76200">
                <a:moveTo>
                  <a:pt x="2390610" y="42862"/>
                </a:moveTo>
                <a:lnTo>
                  <a:pt x="2362035" y="42862"/>
                </a:lnTo>
                <a:lnTo>
                  <a:pt x="2362035" y="33337"/>
                </a:lnTo>
                <a:lnTo>
                  <a:pt x="2390610" y="33337"/>
                </a:lnTo>
                <a:lnTo>
                  <a:pt x="2390610" y="42862"/>
                </a:lnTo>
                <a:close/>
              </a:path>
              <a:path w="3712845" h="76200">
                <a:moveTo>
                  <a:pt x="2428710" y="42862"/>
                </a:moveTo>
                <a:lnTo>
                  <a:pt x="2400135" y="42862"/>
                </a:lnTo>
                <a:lnTo>
                  <a:pt x="2400135" y="33337"/>
                </a:lnTo>
                <a:lnTo>
                  <a:pt x="2428710" y="33337"/>
                </a:lnTo>
                <a:lnTo>
                  <a:pt x="2428710" y="42862"/>
                </a:lnTo>
                <a:close/>
              </a:path>
              <a:path w="3712845" h="76200">
                <a:moveTo>
                  <a:pt x="2466810" y="42862"/>
                </a:moveTo>
                <a:lnTo>
                  <a:pt x="2438235" y="42862"/>
                </a:lnTo>
                <a:lnTo>
                  <a:pt x="2438235" y="33337"/>
                </a:lnTo>
                <a:lnTo>
                  <a:pt x="2466810" y="33337"/>
                </a:lnTo>
                <a:lnTo>
                  <a:pt x="2466810" y="42862"/>
                </a:lnTo>
                <a:close/>
              </a:path>
              <a:path w="3712845" h="76200">
                <a:moveTo>
                  <a:pt x="2504910" y="42862"/>
                </a:moveTo>
                <a:lnTo>
                  <a:pt x="2476335" y="42862"/>
                </a:lnTo>
                <a:lnTo>
                  <a:pt x="2476335" y="33337"/>
                </a:lnTo>
                <a:lnTo>
                  <a:pt x="2504910" y="33337"/>
                </a:lnTo>
                <a:lnTo>
                  <a:pt x="2504910" y="42862"/>
                </a:lnTo>
                <a:close/>
              </a:path>
              <a:path w="3712845" h="76200">
                <a:moveTo>
                  <a:pt x="2543010" y="42862"/>
                </a:moveTo>
                <a:lnTo>
                  <a:pt x="2514435" y="42862"/>
                </a:lnTo>
                <a:lnTo>
                  <a:pt x="2514435" y="33337"/>
                </a:lnTo>
                <a:lnTo>
                  <a:pt x="2543010" y="33337"/>
                </a:lnTo>
                <a:lnTo>
                  <a:pt x="2543010" y="42862"/>
                </a:lnTo>
                <a:close/>
              </a:path>
              <a:path w="3712845" h="76200">
                <a:moveTo>
                  <a:pt x="2581110" y="42862"/>
                </a:moveTo>
                <a:lnTo>
                  <a:pt x="2552535" y="42862"/>
                </a:lnTo>
                <a:lnTo>
                  <a:pt x="2552535" y="33337"/>
                </a:lnTo>
                <a:lnTo>
                  <a:pt x="2581110" y="33337"/>
                </a:lnTo>
                <a:lnTo>
                  <a:pt x="2581110" y="42862"/>
                </a:lnTo>
                <a:close/>
              </a:path>
              <a:path w="3712845" h="76200">
                <a:moveTo>
                  <a:pt x="2619210" y="42862"/>
                </a:moveTo>
                <a:lnTo>
                  <a:pt x="2590635" y="42862"/>
                </a:lnTo>
                <a:lnTo>
                  <a:pt x="2590635" y="33337"/>
                </a:lnTo>
                <a:lnTo>
                  <a:pt x="2619210" y="33337"/>
                </a:lnTo>
                <a:lnTo>
                  <a:pt x="2619210" y="42862"/>
                </a:lnTo>
                <a:close/>
              </a:path>
              <a:path w="3712845" h="76200">
                <a:moveTo>
                  <a:pt x="2657310" y="42862"/>
                </a:moveTo>
                <a:lnTo>
                  <a:pt x="2628735" y="42862"/>
                </a:lnTo>
                <a:lnTo>
                  <a:pt x="2628735" y="33337"/>
                </a:lnTo>
                <a:lnTo>
                  <a:pt x="2657310" y="33337"/>
                </a:lnTo>
                <a:lnTo>
                  <a:pt x="2657310" y="42862"/>
                </a:lnTo>
                <a:close/>
              </a:path>
              <a:path w="3712845" h="76200">
                <a:moveTo>
                  <a:pt x="2695410" y="42862"/>
                </a:moveTo>
                <a:lnTo>
                  <a:pt x="2666835" y="42862"/>
                </a:lnTo>
                <a:lnTo>
                  <a:pt x="2666835" y="33337"/>
                </a:lnTo>
                <a:lnTo>
                  <a:pt x="2695410" y="33337"/>
                </a:lnTo>
                <a:lnTo>
                  <a:pt x="2695410" y="42862"/>
                </a:lnTo>
                <a:close/>
              </a:path>
              <a:path w="3712845" h="76200">
                <a:moveTo>
                  <a:pt x="2733510" y="42862"/>
                </a:moveTo>
                <a:lnTo>
                  <a:pt x="2704935" y="42862"/>
                </a:lnTo>
                <a:lnTo>
                  <a:pt x="2704935" y="33337"/>
                </a:lnTo>
                <a:lnTo>
                  <a:pt x="2733510" y="33337"/>
                </a:lnTo>
                <a:lnTo>
                  <a:pt x="2733510" y="42862"/>
                </a:lnTo>
                <a:close/>
              </a:path>
              <a:path w="3712845" h="76200">
                <a:moveTo>
                  <a:pt x="2771610" y="42862"/>
                </a:moveTo>
                <a:lnTo>
                  <a:pt x="2743035" y="42862"/>
                </a:lnTo>
                <a:lnTo>
                  <a:pt x="2743035" y="33337"/>
                </a:lnTo>
                <a:lnTo>
                  <a:pt x="2771610" y="33337"/>
                </a:lnTo>
                <a:lnTo>
                  <a:pt x="2771610" y="42862"/>
                </a:lnTo>
                <a:close/>
              </a:path>
              <a:path w="3712845" h="76200">
                <a:moveTo>
                  <a:pt x="2809710" y="42862"/>
                </a:moveTo>
                <a:lnTo>
                  <a:pt x="2781135" y="42862"/>
                </a:lnTo>
                <a:lnTo>
                  <a:pt x="2781135" y="33337"/>
                </a:lnTo>
                <a:lnTo>
                  <a:pt x="2809710" y="33337"/>
                </a:lnTo>
                <a:lnTo>
                  <a:pt x="2809710" y="42862"/>
                </a:lnTo>
                <a:close/>
              </a:path>
              <a:path w="3712845" h="76200">
                <a:moveTo>
                  <a:pt x="2847810" y="42862"/>
                </a:moveTo>
                <a:lnTo>
                  <a:pt x="2819235" y="42862"/>
                </a:lnTo>
                <a:lnTo>
                  <a:pt x="2819235" y="33337"/>
                </a:lnTo>
                <a:lnTo>
                  <a:pt x="2847810" y="33337"/>
                </a:lnTo>
                <a:lnTo>
                  <a:pt x="2847810" y="42862"/>
                </a:lnTo>
                <a:close/>
              </a:path>
              <a:path w="3712845" h="76200">
                <a:moveTo>
                  <a:pt x="2885910" y="42862"/>
                </a:moveTo>
                <a:lnTo>
                  <a:pt x="2857335" y="42862"/>
                </a:lnTo>
                <a:lnTo>
                  <a:pt x="2857335" y="33337"/>
                </a:lnTo>
                <a:lnTo>
                  <a:pt x="2885910" y="33337"/>
                </a:lnTo>
                <a:lnTo>
                  <a:pt x="2885910" y="42862"/>
                </a:lnTo>
                <a:close/>
              </a:path>
              <a:path w="3712845" h="76200">
                <a:moveTo>
                  <a:pt x="2924010" y="42862"/>
                </a:moveTo>
                <a:lnTo>
                  <a:pt x="2895435" y="42862"/>
                </a:lnTo>
                <a:lnTo>
                  <a:pt x="2895435" y="33337"/>
                </a:lnTo>
                <a:lnTo>
                  <a:pt x="2924010" y="33337"/>
                </a:lnTo>
                <a:lnTo>
                  <a:pt x="2924010" y="42862"/>
                </a:lnTo>
                <a:close/>
              </a:path>
              <a:path w="3712845" h="76200">
                <a:moveTo>
                  <a:pt x="2962110" y="42862"/>
                </a:moveTo>
                <a:lnTo>
                  <a:pt x="2933535" y="42862"/>
                </a:lnTo>
                <a:lnTo>
                  <a:pt x="2933535" y="33337"/>
                </a:lnTo>
                <a:lnTo>
                  <a:pt x="2962110" y="33337"/>
                </a:lnTo>
                <a:lnTo>
                  <a:pt x="2962110" y="42862"/>
                </a:lnTo>
                <a:close/>
              </a:path>
              <a:path w="3712845" h="76200">
                <a:moveTo>
                  <a:pt x="3000210" y="42862"/>
                </a:moveTo>
                <a:lnTo>
                  <a:pt x="2971635" y="42862"/>
                </a:lnTo>
                <a:lnTo>
                  <a:pt x="2971635" y="33337"/>
                </a:lnTo>
                <a:lnTo>
                  <a:pt x="3000210" y="33337"/>
                </a:lnTo>
                <a:lnTo>
                  <a:pt x="3000210" y="42862"/>
                </a:lnTo>
                <a:close/>
              </a:path>
              <a:path w="3712845" h="76200">
                <a:moveTo>
                  <a:pt x="3038310" y="42862"/>
                </a:moveTo>
                <a:lnTo>
                  <a:pt x="3009735" y="42862"/>
                </a:lnTo>
                <a:lnTo>
                  <a:pt x="3009735" y="33337"/>
                </a:lnTo>
                <a:lnTo>
                  <a:pt x="3038310" y="33337"/>
                </a:lnTo>
                <a:lnTo>
                  <a:pt x="3038310" y="42862"/>
                </a:lnTo>
                <a:close/>
              </a:path>
              <a:path w="3712845" h="76200">
                <a:moveTo>
                  <a:pt x="3076410" y="42862"/>
                </a:moveTo>
                <a:lnTo>
                  <a:pt x="3047835" y="42862"/>
                </a:lnTo>
                <a:lnTo>
                  <a:pt x="3047835" y="33337"/>
                </a:lnTo>
                <a:lnTo>
                  <a:pt x="3076410" y="33337"/>
                </a:lnTo>
                <a:lnTo>
                  <a:pt x="3076410" y="42862"/>
                </a:lnTo>
                <a:close/>
              </a:path>
              <a:path w="3712845" h="76200">
                <a:moveTo>
                  <a:pt x="3114510" y="42862"/>
                </a:moveTo>
                <a:lnTo>
                  <a:pt x="3085935" y="42862"/>
                </a:lnTo>
                <a:lnTo>
                  <a:pt x="3085935" y="33337"/>
                </a:lnTo>
                <a:lnTo>
                  <a:pt x="3114510" y="33337"/>
                </a:lnTo>
                <a:lnTo>
                  <a:pt x="3114510" y="42862"/>
                </a:lnTo>
                <a:close/>
              </a:path>
              <a:path w="3712845" h="76200">
                <a:moveTo>
                  <a:pt x="3152610" y="42862"/>
                </a:moveTo>
                <a:lnTo>
                  <a:pt x="3124035" y="42862"/>
                </a:lnTo>
                <a:lnTo>
                  <a:pt x="3124035" y="33337"/>
                </a:lnTo>
                <a:lnTo>
                  <a:pt x="3152610" y="33337"/>
                </a:lnTo>
                <a:lnTo>
                  <a:pt x="3152610" y="42862"/>
                </a:lnTo>
                <a:close/>
              </a:path>
              <a:path w="3712845" h="76200">
                <a:moveTo>
                  <a:pt x="3190710" y="42862"/>
                </a:moveTo>
                <a:lnTo>
                  <a:pt x="3162135" y="42862"/>
                </a:lnTo>
                <a:lnTo>
                  <a:pt x="3162135" y="33337"/>
                </a:lnTo>
                <a:lnTo>
                  <a:pt x="3190710" y="33337"/>
                </a:lnTo>
                <a:lnTo>
                  <a:pt x="3190710" y="42862"/>
                </a:lnTo>
                <a:close/>
              </a:path>
              <a:path w="3712845" h="76200">
                <a:moveTo>
                  <a:pt x="3228810" y="42862"/>
                </a:moveTo>
                <a:lnTo>
                  <a:pt x="3200235" y="42862"/>
                </a:lnTo>
                <a:lnTo>
                  <a:pt x="3200235" y="33337"/>
                </a:lnTo>
                <a:lnTo>
                  <a:pt x="3228810" y="33337"/>
                </a:lnTo>
                <a:lnTo>
                  <a:pt x="3228810" y="42862"/>
                </a:lnTo>
                <a:close/>
              </a:path>
              <a:path w="3712845" h="76200">
                <a:moveTo>
                  <a:pt x="3266910" y="42862"/>
                </a:moveTo>
                <a:lnTo>
                  <a:pt x="3238335" y="42862"/>
                </a:lnTo>
                <a:lnTo>
                  <a:pt x="3238335" y="33337"/>
                </a:lnTo>
                <a:lnTo>
                  <a:pt x="3266910" y="33337"/>
                </a:lnTo>
                <a:lnTo>
                  <a:pt x="3266910" y="42862"/>
                </a:lnTo>
                <a:close/>
              </a:path>
              <a:path w="3712845" h="76200">
                <a:moveTo>
                  <a:pt x="3305010" y="42862"/>
                </a:moveTo>
                <a:lnTo>
                  <a:pt x="3276435" y="42862"/>
                </a:lnTo>
                <a:lnTo>
                  <a:pt x="3276435" y="33337"/>
                </a:lnTo>
                <a:lnTo>
                  <a:pt x="3305010" y="33337"/>
                </a:lnTo>
                <a:lnTo>
                  <a:pt x="3305010" y="42862"/>
                </a:lnTo>
                <a:close/>
              </a:path>
              <a:path w="3712845" h="76200">
                <a:moveTo>
                  <a:pt x="3343110" y="42862"/>
                </a:moveTo>
                <a:lnTo>
                  <a:pt x="3314535" y="42862"/>
                </a:lnTo>
                <a:lnTo>
                  <a:pt x="3314535" y="33337"/>
                </a:lnTo>
                <a:lnTo>
                  <a:pt x="3343110" y="33337"/>
                </a:lnTo>
                <a:lnTo>
                  <a:pt x="3343110" y="42862"/>
                </a:lnTo>
                <a:close/>
              </a:path>
              <a:path w="3712845" h="76200">
                <a:moveTo>
                  <a:pt x="3381210" y="42862"/>
                </a:moveTo>
                <a:lnTo>
                  <a:pt x="3352635" y="42862"/>
                </a:lnTo>
                <a:lnTo>
                  <a:pt x="3352635" y="33337"/>
                </a:lnTo>
                <a:lnTo>
                  <a:pt x="3381210" y="33337"/>
                </a:lnTo>
                <a:lnTo>
                  <a:pt x="3381210" y="42862"/>
                </a:lnTo>
                <a:close/>
              </a:path>
              <a:path w="3712845" h="76200">
                <a:moveTo>
                  <a:pt x="3419310" y="42862"/>
                </a:moveTo>
                <a:lnTo>
                  <a:pt x="3390735" y="42862"/>
                </a:lnTo>
                <a:lnTo>
                  <a:pt x="3390735" y="33337"/>
                </a:lnTo>
                <a:lnTo>
                  <a:pt x="3419310" y="33337"/>
                </a:lnTo>
                <a:lnTo>
                  <a:pt x="3419310" y="42862"/>
                </a:lnTo>
                <a:close/>
              </a:path>
              <a:path w="3712845" h="76200">
                <a:moveTo>
                  <a:pt x="3457410" y="42862"/>
                </a:moveTo>
                <a:lnTo>
                  <a:pt x="3428835" y="42862"/>
                </a:lnTo>
                <a:lnTo>
                  <a:pt x="3428835" y="33337"/>
                </a:lnTo>
                <a:lnTo>
                  <a:pt x="3457410" y="33337"/>
                </a:lnTo>
                <a:lnTo>
                  <a:pt x="3457410" y="42862"/>
                </a:lnTo>
                <a:close/>
              </a:path>
              <a:path w="3712845" h="76200">
                <a:moveTo>
                  <a:pt x="3495510" y="42862"/>
                </a:moveTo>
                <a:lnTo>
                  <a:pt x="3466935" y="42862"/>
                </a:lnTo>
                <a:lnTo>
                  <a:pt x="3466935" y="33337"/>
                </a:lnTo>
                <a:lnTo>
                  <a:pt x="3495510" y="33337"/>
                </a:lnTo>
                <a:lnTo>
                  <a:pt x="3495510" y="42862"/>
                </a:lnTo>
                <a:close/>
              </a:path>
              <a:path w="3712845" h="76200">
                <a:moveTo>
                  <a:pt x="3533610" y="42862"/>
                </a:moveTo>
                <a:lnTo>
                  <a:pt x="3505035" y="42862"/>
                </a:lnTo>
                <a:lnTo>
                  <a:pt x="3505035" y="33337"/>
                </a:lnTo>
                <a:lnTo>
                  <a:pt x="3533610" y="33337"/>
                </a:lnTo>
                <a:lnTo>
                  <a:pt x="3533610" y="42862"/>
                </a:lnTo>
                <a:close/>
              </a:path>
              <a:path w="3712845" h="76200">
                <a:moveTo>
                  <a:pt x="3571710" y="42862"/>
                </a:moveTo>
                <a:lnTo>
                  <a:pt x="3543135" y="42862"/>
                </a:lnTo>
                <a:lnTo>
                  <a:pt x="3543135" y="33337"/>
                </a:lnTo>
                <a:lnTo>
                  <a:pt x="3571710" y="33337"/>
                </a:lnTo>
                <a:lnTo>
                  <a:pt x="3571710" y="42862"/>
                </a:lnTo>
                <a:close/>
              </a:path>
              <a:path w="3712845" h="76200">
                <a:moveTo>
                  <a:pt x="3609810" y="42862"/>
                </a:moveTo>
                <a:lnTo>
                  <a:pt x="3581235" y="42862"/>
                </a:lnTo>
                <a:lnTo>
                  <a:pt x="3581235" y="33337"/>
                </a:lnTo>
                <a:lnTo>
                  <a:pt x="3609810" y="33337"/>
                </a:lnTo>
                <a:lnTo>
                  <a:pt x="3609810" y="42862"/>
                </a:lnTo>
                <a:close/>
              </a:path>
            </a:pathLst>
          </a:custGeom>
          <a:solidFill>
            <a:srgbClr val="7E7E7E"/>
          </a:solidFill>
        </p:spPr>
        <p:txBody>
          <a:bodyPr wrap="square" lIns="0" tIns="0" rIns="0" bIns="0" rtlCol="0"/>
          <a:lstStyle/>
          <a:p>
            <a:endParaRPr/>
          </a:p>
        </p:txBody>
      </p:sp>
      <p:sp>
        <p:nvSpPr>
          <p:cNvPr id="21" name="object 21"/>
          <p:cNvSpPr txBox="1"/>
          <p:nvPr/>
        </p:nvSpPr>
        <p:spPr>
          <a:xfrm>
            <a:off x="7183805" y="2990870"/>
            <a:ext cx="3101340" cy="2345690"/>
          </a:xfrm>
          <a:prstGeom prst="rect">
            <a:avLst/>
          </a:prstGeom>
        </p:spPr>
        <p:txBody>
          <a:bodyPr vert="horz" wrap="square" lIns="0" tIns="0" rIns="0" bIns="0" rtlCol="0">
            <a:spAutoFit/>
          </a:bodyPr>
          <a:lstStyle/>
          <a:p>
            <a:pPr marL="25400">
              <a:lnSpc>
                <a:spcPct val="100000"/>
              </a:lnSpc>
            </a:pPr>
            <a:r>
              <a:rPr sz="2200" b="1" dirty="0">
                <a:solidFill>
                  <a:srgbClr val="404040"/>
                </a:solidFill>
                <a:latin typeface="微软雅黑"/>
                <a:cs typeface="微软雅黑"/>
              </a:rPr>
              <a:t>营销热</a:t>
            </a:r>
            <a:r>
              <a:rPr sz="2200" b="1" spc="-5" dirty="0">
                <a:solidFill>
                  <a:srgbClr val="404040"/>
                </a:solidFill>
                <a:latin typeface="微软雅黑"/>
                <a:cs typeface="微软雅黑"/>
              </a:rPr>
              <a:t>度</a:t>
            </a:r>
            <a:endParaRPr sz="2200">
              <a:latin typeface="微软雅黑"/>
              <a:cs typeface="微软雅黑"/>
            </a:endParaRPr>
          </a:p>
          <a:p>
            <a:pPr marL="12700" marR="5080">
              <a:lnSpc>
                <a:spcPct val="119900"/>
              </a:lnSpc>
              <a:spcBef>
                <a:spcPts val="285"/>
              </a:spcBef>
            </a:pPr>
            <a:r>
              <a:rPr sz="1400" dirty="0">
                <a:solidFill>
                  <a:srgbClr val="333333"/>
                </a:solidFill>
                <a:latin typeface="微软雅黑"/>
                <a:cs typeface="微软雅黑"/>
              </a:rPr>
              <a:t>聘请业内或者当地著名设计师和建造</a:t>
            </a:r>
            <a:r>
              <a:rPr sz="1400" spc="5" dirty="0">
                <a:solidFill>
                  <a:srgbClr val="333333"/>
                </a:solidFill>
                <a:latin typeface="微软雅黑"/>
                <a:cs typeface="微软雅黑"/>
              </a:rPr>
              <a:t>师</a:t>
            </a:r>
            <a:r>
              <a:rPr sz="1400" dirty="0">
                <a:solidFill>
                  <a:srgbClr val="333333"/>
                </a:solidFill>
                <a:latin typeface="微软雅黑"/>
                <a:cs typeface="微软雅黑"/>
              </a:rPr>
              <a:t> 参与项目打造</a:t>
            </a:r>
            <a:r>
              <a:rPr sz="1400" spc="5" dirty="0">
                <a:solidFill>
                  <a:srgbClr val="333333"/>
                </a:solidFill>
                <a:latin typeface="微软雅黑"/>
                <a:cs typeface="微软雅黑"/>
              </a:rPr>
              <a:t>，</a:t>
            </a:r>
            <a:r>
              <a:rPr sz="1400" spc="-5" dirty="0">
                <a:solidFill>
                  <a:srgbClr val="333333"/>
                </a:solidFill>
                <a:latin typeface="微软雅黑"/>
                <a:cs typeface="微软雅黑"/>
              </a:rPr>
              <a:t> </a:t>
            </a:r>
            <a:r>
              <a:rPr sz="1400" dirty="0">
                <a:solidFill>
                  <a:srgbClr val="333333"/>
                </a:solidFill>
                <a:latin typeface="微软雅黑"/>
                <a:cs typeface="微软雅黑"/>
              </a:rPr>
              <a:t>在圈内进行预热和发</a:t>
            </a:r>
            <a:r>
              <a:rPr sz="1400" spc="5" dirty="0">
                <a:solidFill>
                  <a:srgbClr val="333333"/>
                </a:solidFill>
                <a:latin typeface="微软雅黑"/>
                <a:cs typeface="微软雅黑"/>
              </a:rPr>
              <a:t>酵</a:t>
            </a:r>
            <a:endParaRPr sz="1400">
              <a:latin typeface="微软雅黑"/>
              <a:cs typeface="微软雅黑"/>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marL="25400">
              <a:lnSpc>
                <a:spcPct val="100000"/>
              </a:lnSpc>
              <a:spcBef>
                <a:spcPts val="1165"/>
              </a:spcBef>
            </a:pPr>
            <a:r>
              <a:rPr sz="2200" b="1" dirty="0">
                <a:solidFill>
                  <a:srgbClr val="404040"/>
                </a:solidFill>
                <a:latin typeface="微软雅黑"/>
                <a:cs typeface="微软雅黑"/>
              </a:rPr>
              <a:t>政策扶</a:t>
            </a:r>
            <a:r>
              <a:rPr sz="2200" b="1" spc="-5" dirty="0">
                <a:solidFill>
                  <a:srgbClr val="404040"/>
                </a:solidFill>
                <a:latin typeface="微软雅黑"/>
                <a:cs typeface="微软雅黑"/>
              </a:rPr>
              <a:t>持</a:t>
            </a:r>
            <a:endParaRPr sz="2200">
              <a:latin typeface="微软雅黑"/>
              <a:cs typeface="微软雅黑"/>
            </a:endParaRPr>
          </a:p>
          <a:p>
            <a:pPr marL="12700" marR="5080" indent="52705">
              <a:lnSpc>
                <a:spcPct val="119900"/>
              </a:lnSpc>
              <a:spcBef>
                <a:spcPts val="700"/>
              </a:spcBef>
            </a:pPr>
            <a:r>
              <a:rPr sz="1400" dirty="0">
                <a:solidFill>
                  <a:srgbClr val="333333"/>
                </a:solidFill>
                <a:latin typeface="微软雅黑"/>
                <a:cs typeface="微软雅黑"/>
              </a:rPr>
              <a:t>国家特色小镇资金支持、宅改、扶贫</a:t>
            </a:r>
            <a:r>
              <a:rPr sz="1400" spc="5" dirty="0">
                <a:solidFill>
                  <a:srgbClr val="333333"/>
                </a:solidFill>
                <a:latin typeface="微软雅黑"/>
                <a:cs typeface="微软雅黑"/>
              </a:rPr>
              <a:t>脱</a:t>
            </a:r>
            <a:r>
              <a:rPr sz="1400" dirty="0">
                <a:solidFill>
                  <a:srgbClr val="333333"/>
                </a:solidFill>
                <a:latin typeface="微软雅黑"/>
                <a:cs typeface="微软雅黑"/>
              </a:rPr>
              <a:t> 贫、古村落保护的改革要</a:t>
            </a:r>
            <a:r>
              <a:rPr sz="1400" spc="5" dirty="0">
                <a:solidFill>
                  <a:srgbClr val="333333"/>
                </a:solidFill>
                <a:latin typeface="微软雅黑"/>
                <a:cs typeface="微软雅黑"/>
              </a:rPr>
              <a:t>求</a:t>
            </a:r>
            <a:endParaRPr sz="1400">
              <a:latin typeface="微软雅黑"/>
              <a:cs typeface="微软雅黑"/>
            </a:endParaRPr>
          </a:p>
        </p:txBody>
      </p:sp>
      <p:sp>
        <p:nvSpPr>
          <p:cNvPr id="27" name="object 27"/>
          <p:cNvSpPr txBox="1"/>
          <p:nvPr/>
        </p:nvSpPr>
        <p:spPr>
          <a:xfrm>
            <a:off x="127660" y="2657134"/>
            <a:ext cx="5388610" cy="2769989"/>
          </a:xfrm>
          <a:prstGeom prst="rect">
            <a:avLst/>
          </a:prstGeom>
        </p:spPr>
        <p:txBody>
          <a:bodyPr vert="horz" wrap="square" lIns="0" tIns="0" rIns="0" bIns="0" rtlCol="0">
            <a:spAutoFit/>
          </a:bodyPr>
          <a:lstStyle/>
          <a:p>
            <a:pPr>
              <a:lnSpc>
                <a:spcPct val="100000"/>
              </a:lnSpc>
              <a:spcBef>
                <a:spcPts val="46"/>
              </a:spcBef>
            </a:pPr>
            <a:endParaRPr sz="900" dirty="0">
              <a:latin typeface="Times New Roman"/>
              <a:cs typeface="Times New Roman"/>
            </a:endParaRPr>
          </a:p>
          <a:p>
            <a:pPr marL="2364740" algn="just">
              <a:lnSpc>
                <a:spcPct val="100000"/>
              </a:lnSpc>
            </a:pPr>
            <a:r>
              <a:rPr sz="2200" b="1" dirty="0">
                <a:solidFill>
                  <a:srgbClr val="404040"/>
                </a:solidFill>
                <a:latin typeface="微软雅黑"/>
                <a:cs typeface="微软雅黑"/>
              </a:rPr>
              <a:t>携手专业团</a:t>
            </a:r>
            <a:r>
              <a:rPr sz="2200" b="1" spc="-5" dirty="0">
                <a:solidFill>
                  <a:srgbClr val="404040"/>
                </a:solidFill>
                <a:latin typeface="微软雅黑"/>
                <a:cs typeface="微软雅黑"/>
              </a:rPr>
              <a:t>队</a:t>
            </a:r>
            <a:endParaRPr sz="2200" dirty="0">
              <a:latin typeface="微软雅黑"/>
              <a:cs typeface="微软雅黑"/>
            </a:endParaRPr>
          </a:p>
          <a:p>
            <a:pPr marL="2352040" marR="5080" algn="just">
              <a:lnSpc>
                <a:spcPct val="119900"/>
              </a:lnSpc>
              <a:spcBef>
                <a:spcPts val="590"/>
              </a:spcBef>
            </a:pPr>
            <a:r>
              <a:rPr sz="1400" dirty="0">
                <a:solidFill>
                  <a:srgbClr val="333333"/>
                </a:solidFill>
                <a:latin typeface="微软雅黑"/>
                <a:cs typeface="微软雅黑"/>
              </a:rPr>
              <a:t>专业化团队展开合作，依靠专业化团</a:t>
            </a:r>
            <a:r>
              <a:rPr sz="1400" spc="5" dirty="0">
                <a:solidFill>
                  <a:srgbClr val="333333"/>
                </a:solidFill>
                <a:latin typeface="微软雅黑"/>
                <a:cs typeface="微软雅黑"/>
              </a:rPr>
              <a:t>队</a:t>
            </a:r>
            <a:r>
              <a:rPr sz="1400" dirty="0">
                <a:solidFill>
                  <a:srgbClr val="333333"/>
                </a:solidFill>
                <a:latin typeface="微软雅黑"/>
                <a:cs typeface="微软雅黑"/>
              </a:rPr>
              <a:t> 的经验、资源实现盈利</a:t>
            </a:r>
            <a:r>
              <a:rPr sz="1400" spc="5" dirty="0">
                <a:solidFill>
                  <a:srgbClr val="333333"/>
                </a:solidFill>
                <a:latin typeface="微软雅黑"/>
                <a:cs typeface="微软雅黑"/>
              </a:rPr>
              <a:t>。</a:t>
            </a:r>
            <a:endParaRPr sz="1400" dirty="0">
              <a:latin typeface="微软雅黑"/>
              <a:cs typeface="微软雅黑"/>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625475" algn="ctr">
              <a:lnSpc>
                <a:spcPct val="100000"/>
              </a:lnSpc>
              <a:spcBef>
                <a:spcPts val="860"/>
              </a:spcBef>
            </a:pPr>
            <a:r>
              <a:rPr sz="2200" b="1" dirty="0">
                <a:solidFill>
                  <a:srgbClr val="404040"/>
                </a:solidFill>
                <a:latin typeface="微软雅黑"/>
                <a:cs typeface="微软雅黑"/>
              </a:rPr>
              <a:t>打造品</a:t>
            </a:r>
            <a:r>
              <a:rPr sz="2200" b="1" spc="-5" dirty="0">
                <a:solidFill>
                  <a:srgbClr val="404040"/>
                </a:solidFill>
                <a:latin typeface="微软雅黑"/>
                <a:cs typeface="微软雅黑"/>
              </a:rPr>
              <a:t>牌</a:t>
            </a:r>
            <a:endParaRPr sz="2200" dirty="0">
              <a:latin typeface="微软雅黑"/>
              <a:cs typeface="微软雅黑"/>
            </a:endParaRPr>
          </a:p>
          <a:p>
            <a:pPr marL="2352040" marR="5080" algn="just">
              <a:lnSpc>
                <a:spcPct val="119900"/>
              </a:lnSpc>
              <a:spcBef>
                <a:spcPts val="280"/>
              </a:spcBef>
            </a:pPr>
            <a:r>
              <a:rPr sz="1400" dirty="0">
                <a:solidFill>
                  <a:srgbClr val="333333"/>
                </a:solidFill>
                <a:latin typeface="微软雅黑"/>
                <a:cs typeface="微软雅黑"/>
              </a:rPr>
              <a:t>结合当地特色，具备品牌个性化特质</a:t>
            </a:r>
            <a:r>
              <a:rPr sz="1400" spc="5" dirty="0">
                <a:solidFill>
                  <a:srgbClr val="333333"/>
                </a:solidFill>
                <a:latin typeface="微软雅黑"/>
                <a:cs typeface="微软雅黑"/>
              </a:rPr>
              <a:t>，</a:t>
            </a:r>
            <a:r>
              <a:rPr sz="1400" dirty="0">
                <a:solidFill>
                  <a:srgbClr val="333333"/>
                </a:solidFill>
                <a:latin typeface="微软雅黑"/>
                <a:cs typeface="微软雅黑"/>
              </a:rPr>
              <a:t> 过硬的产品质量、完整的产品结构。</a:t>
            </a:r>
            <a:r>
              <a:rPr sz="1400" spc="5" dirty="0">
                <a:solidFill>
                  <a:srgbClr val="333333"/>
                </a:solidFill>
                <a:latin typeface="微软雅黑"/>
                <a:cs typeface="微软雅黑"/>
              </a:rPr>
              <a:t>完</a:t>
            </a:r>
            <a:r>
              <a:rPr sz="1400" dirty="0">
                <a:solidFill>
                  <a:srgbClr val="333333"/>
                </a:solidFill>
                <a:latin typeface="微软雅黑"/>
                <a:cs typeface="微软雅黑"/>
              </a:rPr>
              <a:t> 善的服务体</a:t>
            </a:r>
            <a:r>
              <a:rPr sz="1400" spc="5" dirty="0">
                <a:solidFill>
                  <a:srgbClr val="333333"/>
                </a:solidFill>
                <a:latin typeface="微软雅黑"/>
                <a:cs typeface="微软雅黑"/>
              </a:rPr>
              <a:t>系</a:t>
            </a:r>
            <a:r>
              <a:rPr sz="1400" spc="-5" dirty="0">
                <a:solidFill>
                  <a:srgbClr val="333333"/>
                </a:solidFill>
                <a:latin typeface="微软雅黑"/>
                <a:cs typeface="微软雅黑"/>
              </a:rPr>
              <a:t> </a:t>
            </a:r>
            <a:r>
              <a:rPr sz="1400" dirty="0">
                <a:solidFill>
                  <a:srgbClr val="333333"/>
                </a:solidFill>
                <a:latin typeface="微软雅黑"/>
                <a:cs typeface="微软雅黑"/>
              </a:rPr>
              <a:t>、性化生活体验项目</a:t>
            </a:r>
            <a:r>
              <a:rPr sz="1400" spc="5" dirty="0">
                <a:solidFill>
                  <a:srgbClr val="333333"/>
                </a:solidFill>
                <a:latin typeface="微软雅黑"/>
                <a:cs typeface="微软雅黑"/>
              </a:rPr>
              <a:t>。</a:t>
            </a:r>
            <a:endParaRPr sz="1400" dirty="0">
              <a:latin typeface="微软雅黑"/>
              <a:cs typeface="微软雅黑"/>
            </a:endParaRPr>
          </a:p>
        </p:txBody>
      </p:sp>
      <p:sp>
        <p:nvSpPr>
          <p:cNvPr id="28" name="object 28"/>
          <p:cNvSpPr txBox="1"/>
          <p:nvPr/>
        </p:nvSpPr>
        <p:spPr>
          <a:xfrm>
            <a:off x="7183805" y="1622725"/>
            <a:ext cx="3101340" cy="891540"/>
          </a:xfrm>
          <a:prstGeom prst="rect">
            <a:avLst/>
          </a:prstGeom>
        </p:spPr>
        <p:txBody>
          <a:bodyPr vert="horz" wrap="square" lIns="0" tIns="0" rIns="0" bIns="0" rtlCol="0">
            <a:spAutoFit/>
          </a:bodyPr>
          <a:lstStyle/>
          <a:p>
            <a:pPr marL="108585">
              <a:lnSpc>
                <a:spcPct val="100000"/>
              </a:lnSpc>
            </a:pPr>
            <a:r>
              <a:rPr sz="2200" b="1" dirty="0">
                <a:solidFill>
                  <a:srgbClr val="404040"/>
                </a:solidFill>
                <a:latin typeface="微软雅黑"/>
                <a:cs typeface="微软雅黑"/>
              </a:rPr>
              <a:t>互联网</a:t>
            </a:r>
            <a:r>
              <a:rPr sz="2200" b="1" spc="-5" dirty="0">
                <a:solidFill>
                  <a:srgbClr val="404040"/>
                </a:solidFill>
                <a:latin typeface="微软雅黑"/>
                <a:cs typeface="微软雅黑"/>
              </a:rPr>
              <a:t>+</a:t>
            </a:r>
            <a:endParaRPr sz="2200">
              <a:latin typeface="微软雅黑"/>
              <a:cs typeface="微软雅黑"/>
            </a:endParaRPr>
          </a:p>
          <a:p>
            <a:pPr marL="12700" marR="5080" indent="52705">
              <a:lnSpc>
                <a:spcPct val="119900"/>
              </a:lnSpc>
              <a:spcBef>
                <a:spcPts val="590"/>
              </a:spcBef>
            </a:pPr>
            <a:r>
              <a:rPr sz="1400" dirty="0">
                <a:solidFill>
                  <a:srgbClr val="333333"/>
                </a:solidFill>
                <a:latin typeface="微软雅黑"/>
                <a:cs typeface="微软雅黑"/>
              </a:rPr>
              <a:t>利用自媒体，微信、微博、抖音增加</a:t>
            </a:r>
            <a:r>
              <a:rPr sz="1400" spc="5" dirty="0">
                <a:solidFill>
                  <a:srgbClr val="333333"/>
                </a:solidFill>
                <a:latin typeface="微软雅黑"/>
                <a:cs typeface="微软雅黑"/>
              </a:rPr>
              <a:t>内</a:t>
            </a:r>
            <a:r>
              <a:rPr sz="1400" dirty="0">
                <a:solidFill>
                  <a:srgbClr val="333333"/>
                </a:solidFill>
                <a:latin typeface="微软雅黑"/>
                <a:cs typeface="微软雅黑"/>
              </a:rPr>
              <a:t> 容信服</a:t>
            </a:r>
            <a:r>
              <a:rPr sz="1400" spc="5" dirty="0">
                <a:solidFill>
                  <a:srgbClr val="333333"/>
                </a:solidFill>
                <a:latin typeface="微软雅黑"/>
                <a:cs typeface="微软雅黑"/>
              </a:rPr>
              <a:t>力</a:t>
            </a:r>
            <a:endParaRPr sz="1400">
              <a:latin typeface="微软雅黑"/>
              <a:cs typeface="微软雅黑"/>
            </a:endParaRPr>
          </a:p>
        </p:txBody>
      </p:sp>
      <p:sp>
        <p:nvSpPr>
          <p:cNvPr id="32" name="object 32"/>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33" name="object 33"/>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23</a:t>
            </a:r>
            <a:endParaRPr sz="1800">
              <a:latin typeface="微软雅黑"/>
              <a:cs typeface="微软雅黑"/>
            </a:endParaRPr>
          </a:p>
        </p:txBody>
      </p:sp>
      <p:sp>
        <p:nvSpPr>
          <p:cNvPr id="35"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36"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代理推广</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94447" y="693419"/>
            <a:ext cx="3931920" cy="5687695"/>
          </a:xfrm>
          <a:prstGeom prst="rect">
            <a:avLst/>
          </a:prstGeom>
        </p:spPr>
        <p:txBody>
          <a:bodyPr vert="horz" wrap="square" lIns="0" tIns="0" rIns="0" bIns="0" rtlCol="0">
            <a:spAutoFit/>
          </a:bodyPr>
          <a:lstStyle/>
          <a:p>
            <a:pPr marL="3081655" marR="401955">
              <a:lnSpc>
                <a:spcPct val="100000"/>
              </a:lnSpc>
            </a:pPr>
            <a:r>
              <a:rPr sz="100" spc="-5" dirty="0">
                <a:solidFill>
                  <a:srgbClr val="F1F1F1"/>
                </a:solidFill>
                <a:latin typeface="Calibri"/>
                <a:cs typeface="Calibri"/>
              </a:rPr>
              <a:t>PPT</a:t>
            </a:r>
            <a:r>
              <a:rPr sz="100" dirty="0">
                <a:solidFill>
                  <a:srgbClr val="F1F1F1"/>
                </a:solidFill>
                <a:latin typeface="宋体"/>
                <a:cs typeface="宋体"/>
              </a:rPr>
              <a:t>模板下载：</a:t>
            </a:r>
            <a:r>
              <a:rPr sz="100" spc="-5" dirty="0">
                <a:solidFill>
                  <a:srgbClr val="F1F1F1"/>
                </a:solidFill>
                <a:latin typeface="Calibri"/>
                <a:cs typeface="Calibri"/>
                <a:hlinkClick r:id="rId2"/>
              </a:rPr>
              <a:t>www.1</a:t>
            </a:r>
            <a:r>
              <a:rPr sz="100" dirty="0">
                <a:solidFill>
                  <a:srgbClr val="F1F1F1"/>
                </a:solidFill>
                <a:latin typeface="Calibri"/>
                <a:cs typeface="Calibri"/>
                <a:hlinkClick r:id="rId2"/>
              </a:rPr>
              <a:t>pp</a:t>
            </a:r>
            <a:r>
              <a:rPr sz="100" spc="-5" dirty="0">
                <a:solidFill>
                  <a:srgbClr val="F1F1F1"/>
                </a:solidFill>
                <a:latin typeface="Calibri"/>
                <a:cs typeface="Calibri"/>
                <a:hlinkClick r:id="rId2"/>
              </a:rPr>
              <a:t>t.c</a:t>
            </a:r>
            <a:r>
              <a:rPr sz="100" dirty="0">
                <a:solidFill>
                  <a:srgbClr val="F1F1F1"/>
                </a:solidFill>
                <a:latin typeface="Calibri"/>
                <a:cs typeface="Calibri"/>
                <a:hlinkClick r:id="rId2"/>
              </a:rPr>
              <a:t>o</a:t>
            </a:r>
            <a:r>
              <a:rPr sz="100" spc="-5" dirty="0">
                <a:solidFill>
                  <a:srgbClr val="F1F1F1"/>
                </a:solidFill>
                <a:latin typeface="Calibri"/>
                <a:cs typeface="Calibri"/>
                <a:hlinkClick r:id="rId2"/>
              </a:rPr>
              <a:t>m/m</a:t>
            </a:r>
            <a:r>
              <a:rPr sz="100" dirty="0">
                <a:solidFill>
                  <a:srgbClr val="F1F1F1"/>
                </a:solidFill>
                <a:latin typeface="Calibri"/>
                <a:cs typeface="Calibri"/>
                <a:hlinkClick r:id="rId2"/>
              </a:rPr>
              <a:t>ob</a:t>
            </a:r>
            <a:r>
              <a:rPr sz="100" spc="-5" dirty="0">
                <a:solidFill>
                  <a:srgbClr val="F1F1F1"/>
                </a:solidFill>
                <a:latin typeface="Calibri"/>
                <a:cs typeface="Calibri"/>
                <a:hlinkClick r:id="rId2"/>
              </a:rPr>
              <a:t>a</a:t>
            </a:r>
            <a:r>
              <a:rPr sz="100" dirty="0">
                <a:solidFill>
                  <a:srgbClr val="F1F1F1"/>
                </a:solidFill>
                <a:latin typeface="Calibri"/>
                <a:cs typeface="Calibri"/>
                <a:hlinkClick r:id="rId2"/>
              </a:rPr>
              <a:t>n</a:t>
            </a:r>
            <a:r>
              <a:rPr sz="100" spc="-5" dirty="0">
                <a:solidFill>
                  <a:srgbClr val="F1F1F1"/>
                </a:solidFill>
                <a:latin typeface="Calibri"/>
                <a:cs typeface="Calibri"/>
                <a:hlinkClick r:id="rId2"/>
              </a:rPr>
              <a:t>/</a:t>
            </a:r>
            <a:r>
              <a:rPr sz="100" dirty="0">
                <a:solidFill>
                  <a:srgbClr val="F1F1F1"/>
                </a:solidFill>
                <a:latin typeface="Calibri"/>
                <a:cs typeface="Calibri"/>
              </a:rPr>
              <a:t>     </a:t>
            </a:r>
            <a:r>
              <a:rPr sz="100" spc="-10" dirty="0">
                <a:solidFill>
                  <a:srgbClr val="F1F1F1"/>
                </a:solidFill>
                <a:latin typeface="Calibri"/>
                <a:cs typeface="Calibri"/>
              </a:rPr>
              <a:t> </a:t>
            </a:r>
            <a:r>
              <a:rPr sz="100" dirty="0">
                <a:solidFill>
                  <a:srgbClr val="F1F1F1"/>
                </a:solidFill>
                <a:latin typeface="宋体"/>
                <a:cs typeface="宋体"/>
              </a:rPr>
              <a:t>行业</a:t>
            </a:r>
            <a:r>
              <a:rPr sz="100" spc="-5" dirty="0">
                <a:solidFill>
                  <a:srgbClr val="F1F1F1"/>
                </a:solidFill>
                <a:latin typeface="Calibri"/>
                <a:cs typeface="Calibri"/>
              </a:rPr>
              <a:t>PPT</a:t>
            </a:r>
            <a:r>
              <a:rPr sz="100" dirty="0">
                <a:solidFill>
                  <a:srgbClr val="F1F1F1"/>
                </a:solidFill>
                <a:latin typeface="宋体"/>
                <a:cs typeface="宋体"/>
              </a:rPr>
              <a:t>模板：</a:t>
            </a:r>
            <a:r>
              <a:rPr sz="100" spc="-5" dirty="0">
                <a:solidFill>
                  <a:srgbClr val="F1F1F1"/>
                </a:solidFill>
                <a:latin typeface="Calibri"/>
                <a:cs typeface="Calibri"/>
                <a:hlinkClick r:id="rId3"/>
              </a:rPr>
              <a:t>www.1</a:t>
            </a:r>
            <a:r>
              <a:rPr sz="100" dirty="0">
                <a:solidFill>
                  <a:srgbClr val="F1F1F1"/>
                </a:solidFill>
                <a:latin typeface="Calibri"/>
                <a:cs typeface="Calibri"/>
                <a:hlinkClick r:id="rId3"/>
              </a:rPr>
              <a:t>pp</a:t>
            </a:r>
            <a:r>
              <a:rPr sz="100" spc="-5" dirty="0">
                <a:solidFill>
                  <a:srgbClr val="F1F1F1"/>
                </a:solidFill>
                <a:latin typeface="Calibri"/>
                <a:cs typeface="Calibri"/>
                <a:hlinkClick r:id="rId3"/>
              </a:rPr>
              <a:t>t.c</a:t>
            </a:r>
            <a:r>
              <a:rPr sz="100" dirty="0">
                <a:solidFill>
                  <a:srgbClr val="F1F1F1"/>
                </a:solidFill>
                <a:latin typeface="Calibri"/>
                <a:cs typeface="Calibri"/>
                <a:hlinkClick r:id="rId3"/>
              </a:rPr>
              <a:t>o</a:t>
            </a:r>
            <a:r>
              <a:rPr sz="100" spc="-5" dirty="0">
                <a:solidFill>
                  <a:srgbClr val="F1F1F1"/>
                </a:solidFill>
                <a:latin typeface="Calibri"/>
                <a:cs typeface="Calibri"/>
                <a:hlinkClick r:id="rId3"/>
              </a:rPr>
              <a:t>m/</a:t>
            </a:r>
            <a:r>
              <a:rPr sz="100" dirty="0">
                <a:solidFill>
                  <a:srgbClr val="F1F1F1"/>
                </a:solidFill>
                <a:latin typeface="Calibri"/>
                <a:cs typeface="Calibri"/>
                <a:hlinkClick r:id="rId3"/>
              </a:rPr>
              <a:t>h</a:t>
            </a:r>
            <a:r>
              <a:rPr sz="100" spc="-5" dirty="0">
                <a:solidFill>
                  <a:srgbClr val="F1F1F1"/>
                </a:solidFill>
                <a:latin typeface="Calibri"/>
                <a:cs typeface="Calibri"/>
                <a:hlinkClick r:id="rId3"/>
              </a:rPr>
              <a:t>a</a:t>
            </a:r>
            <a:r>
              <a:rPr sz="100" dirty="0">
                <a:solidFill>
                  <a:srgbClr val="F1F1F1"/>
                </a:solidFill>
                <a:latin typeface="Calibri"/>
                <a:cs typeface="Calibri"/>
                <a:hlinkClick r:id="rId3"/>
              </a:rPr>
              <a:t>n</a:t>
            </a:r>
            <a:r>
              <a:rPr sz="100" spc="-5" dirty="0">
                <a:solidFill>
                  <a:srgbClr val="F1F1F1"/>
                </a:solidFill>
                <a:latin typeface="Calibri"/>
                <a:cs typeface="Calibri"/>
                <a:hlinkClick r:id="rId3"/>
              </a:rPr>
              <a:t>gye/</a:t>
            </a:r>
            <a:r>
              <a:rPr sz="100" spc="-5" dirty="0">
                <a:solidFill>
                  <a:srgbClr val="F1F1F1"/>
                </a:solidFill>
                <a:latin typeface="Calibri"/>
                <a:cs typeface="Calibri"/>
              </a:rPr>
              <a:t> </a:t>
            </a:r>
            <a:r>
              <a:rPr sz="100" dirty="0">
                <a:solidFill>
                  <a:srgbClr val="F1F1F1"/>
                </a:solidFill>
                <a:latin typeface="宋体"/>
                <a:cs typeface="宋体"/>
              </a:rPr>
              <a:t>节日</a:t>
            </a:r>
            <a:r>
              <a:rPr sz="100" spc="-5" dirty="0">
                <a:solidFill>
                  <a:srgbClr val="F1F1F1"/>
                </a:solidFill>
                <a:latin typeface="Calibri"/>
                <a:cs typeface="Calibri"/>
              </a:rPr>
              <a:t>PPT</a:t>
            </a:r>
            <a:r>
              <a:rPr sz="100" dirty="0">
                <a:solidFill>
                  <a:srgbClr val="F1F1F1"/>
                </a:solidFill>
                <a:latin typeface="宋体"/>
                <a:cs typeface="宋体"/>
              </a:rPr>
              <a:t>模板：</a:t>
            </a:r>
            <a:r>
              <a:rPr sz="100" spc="-5" dirty="0">
                <a:solidFill>
                  <a:srgbClr val="F1F1F1"/>
                </a:solidFill>
                <a:latin typeface="Calibri"/>
                <a:cs typeface="Calibri"/>
                <a:hlinkClick r:id="rId4"/>
              </a:rPr>
              <a:t>www.1</a:t>
            </a:r>
            <a:r>
              <a:rPr sz="100" dirty="0">
                <a:solidFill>
                  <a:srgbClr val="F1F1F1"/>
                </a:solidFill>
                <a:latin typeface="Calibri"/>
                <a:cs typeface="Calibri"/>
                <a:hlinkClick r:id="rId4"/>
              </a:rPr>
              <a:t>pp</a:t>
            </a:r>
            <a:r>
              <a:rPr sz="100" spc="-5" dirty="0">
                <a:solidFill>
                  <a:srgbClr val="F1F1F1"/>
                </a:solidFill>
                <a:latin typeface="Calibri"/>
                <a:cs typeface="Calibri"/>
                <a:hlinkClick r:id="rId4"/>
              </a:rPr>
              <a:t>t.c</a:t>
            </a:r>
            <a:r>
              <a:rPr sz="100" dirty="0">
                <a:solidFill>
                  <a:srgbClr val="F1F1F1"/>
                </a:solidFill>
                <a:latin typeface="Calibri"/>
                <a:cs typeface="Calibri"/>
                <a:hlinkClick r:id="rId4"/>
              </a:rPr>
              <a:t>o</a:t>
            </a:r>
            <a:r>
              <a:rPr sz="100" spc="-5" dirty="0">
                <a:solidFill>
                  <a:srgbClr val="F1F1F1"/>
                </a:solidFill>
                <a:latin typeface="Calibri"/>
                <a:cs typeface="Calibri"/>
                <a:hlinkClick r:id="rId4"/>
              </a:rPr>
              <a:t>m/jieri/</a:t>
            </a:r>
            <a:r>
              <a:rPr sz="100" dirty="0">
                <a:solidFill>
                  <a:srgbClr val="F1F1F1"/>
                </a:solidFill>
                <a:latin typeface="Calibri"/>
                <a:cs typeface="Calibri"/>
              </a:rPr>
              <a:t>           </a:t>
            </a:r>
            <a:r>
              <a:rPr sz="100" spc="5" dirty="0">
                <a:solidFill>
                  <a:srgbClr val="F1F1F1"/>
                </a:solidFill>
                <a:latin typeface="Calibri"/>
                <a:cs typeface="Calibri"/>
              </a:rPr>
              <a:t> </a:t>
            </a:r>
            <a:r>
              <a:rPr sz="100" spc="-5" dirty="0">
                <a:solidFill>
                  <a:srgbClr val="F1F1F1"/>
                </a:solidFill>
                <a:latin typeface="Calibri"/>
                <a:cs typeface="Calibri"/>
              </a:rPr>
              <a:t>PPT</a:t>
            </a:r>
            <a:r>
              <a:rPr sz="100" dirty="0">
                <a:solidFill>
                  <a:srgbClr val="F1F1F1"/>
                </a:solidFill>
                <a:latin typeface="宋体"/>
                <a:cs typeface="宋体"/>
              </a:rPr>
              <a:t>素材下载：</a:t>
            </a:r>
            <a:r>
              <a:rPr sz="100" spc="-5" dirty="0">
                <a:solidFill>
                  <a:srgbClr val="F1F1F1"/>
                </a:solidFill>
                <a:latin typeface="Calibri"/>
                <a:cs typeface="Calibri"/>
                <a:hlinkClick r:id="rId5"/>
              </a:rPr>
              <a:t>www.1</a:t>
            </a:r>
            <a:r>
              <a:rPr sz="100" dirty="0">
                <a:solidFill>
                  <a:srgbClr val="F1F1F1"/>
                </a:solidFill>
                <a:latin typeface="Calibri"/>
                <a:cs typeface="Calibri"/>
                <a:hlinkClick r:id="rId5"/>
              </a:rPr>
              <a:t>pp</a:t>
            </a:r>
            <a:r>
              <a:rPr sz="100" spc="-5" dirty="0">
                <a:solidFill>
                  <a:srgbClr val="F1F1F1"/>
                </a:solidFill>
                <a:latin typeface="Calibri"/>
                <a:cs typeface="Calibri"/>
                <a:hlinkClick r:id="rId5"/>
              </a:rPr>
              <a:t>t.c</a:t>
            </a:r>
            <a:r>
              <a:rPr sz="100" dirty="0">
                <a:solidFill>
                  <a:srgbClr val="F1F1F1"/>
                </a:solidFill>
                <a:latin typeface="Calibri"/>
                <a:cs typeface="Calibri"/>
                <a:hlinkClick r:id="rId5"/>
              </a:rPr>
              <a:t>o</a:t>
            </a:r>
            <a:r>
              <a:rPr sz="100" spc="-5" dirty="0">
                <a:solidFill>
                  <a:srgbClr val="F1F1F1"/>
                </a:solidFill>
                <a:latin typeface="Calibri"/>
                <a:cs typeface="Calibri"/>
                <a:hlinkClick r:id="rId5"/>
              </a:rPr>
              <a:t>m/s</a:t>
            </a:r>
            <a:r>
              <a:rPr sz="100" dirty="0">
                <a:solidFill>
                  <a:srgbClr val="F1F1F1"/>
                </a:solidFill>
                <a:latin typeface="Calibri"/>
                <a:cs typeface="Calibri"/>
                <a:hlinkClick r:id="rId5"/>
              </a:rPr>
              <a:t>u</a:t>
            </a:r>
            <a:r>
              <a:rPr sz="100" spc="-5" dirty="0">
                <a:solidFill>
                  <a:srgbClr val="F1F1F1"/>
                </a:solidFill>
                <a:latin typeface="Calibri"/>
                <a:cs typeface="Calibri"/>
                <a:hlinkClick r:id="rId5"/>
              </a:rPr>
              <a:t>cai/</a:t>
            </a:r>
            <a:r>
              <a:rPr sz="100" spc="-5" dirty="0">
                <a:solidFill>
                  <a:srgbClr val="F1F1F1"/>
                </a:solidFill>
                <a:latin typeface="Calibri"/>
                <a:cs typeface="Calibri"/>
              </a:rPr>
              <a:t> PPT</a:t>
            </a:r>
            <a:r>
              <a:rPr sz="100" dirty="0">
                <a:solidFill>
                  <a:srgbClr val="F1F1F1"/>
                </a:solidFill>
                <a:latin typeface="宋体"/>
                <a:cs typeface="宋体"/>
              </a:rPr>
              <a:t>背景图片：</a:t>
            </a:r>
            <a:r>
              <a:rPr sz="100" spc="-5" dirty="0">
                <a:solidFill>
                  <a:srgbClr val="F1F1F1"/>
                </a:solidFill>
                <a:latin typeface="Calibri"/>
                <a:cs typeface="Calibri"/>
              </a:rPr>
              <a:t>www.1</a:t>
            </a:r>
            <a:r>
              <a:rPr sz="100" dirty="0">
                <a:solidFill>
                  <a:srgbClr val="F1F1F1"/>
                </a:solidFill>
                <a:latin typeface="Calibri"/>
                <a:cs typeface="Calibri"/>
              </a:rPr>
              <a:t>p</a:t>
            </a:r>
            <a:r>
              <a:rPr sz="100" spc="-5" dirty="0">
                <a:solidFill>
                  <a:srgbClr val="F1F1F1"/>
                </a:solidFill>
                <a:latin typeface="Calibri"/>
                <a:cs typeface="Calibri"/>
              </a:rPr>
              <a:t>p</a:t>
            </a:r>
            <a:r>
              <a:rPr sz="100" dirty="0">
                <a:solidFill>
                  <a:srgbClr val="F1F1F1"/>
                </a:solidFill>
                <a:latin typeface="Calibri"/>
                <a:cs typeface="Calibri"/>
              </a:rPr>
              <a:t>  </a:t>
            </a:r>
            <a:r>
              <a:rPr sz="100" spc="-5" dirty="0">
                <a:solidFill>
                  <a:srgbClr val="F1F1F1"/>
                </a:solidFill>
                <a:latin typeface="Calibri"/>
                <a:cs typeface="Calibri"/>
              </a:rPr>
              <a:t> c</a:t>
            </a:r>
            <a:r>
              <a:rPr sz="100" dirty="0">
                <a:solidFill>
                  <a:srgbClr val="F1F1F1"/>
                </a:solidFill>
                <a:latin typeface="Calibri"/>
                <a:cs typeface="Calibri"/>
              </a:rPr>
              <a:t>o</a:t>
            </a:r>
            <a:r>
              <a:rPr sz="100" spc="-5" dirty="0">
                <a:solidFill>
                  <a:srgbClr val="F1F1F1"/>
                </a:solidFill>
                <a:latin typeface="Calibri"/>
                <a:cs typeface="Calibri"/>
              </a:rPr>
              <a:t>m/</a:t>
            </a:r>
            <a:r>
              <a:rPr sz="100" dirty="0">
                <a:solidFill>
                  <a:srgbClr val="F1F1F1"/>
                </a:solidFill>
                <a:latin typeface="Calibri"/>
                <a:cs typeface="Calibri"/>
              </a:rPr>
              <a:t>b</a:t>
            </a:r>
            <a:r>
              <a:rPr sz="100" spc="-5" dirty="0">
                <a:solidFill>
                  <a:srgbClr val="F1F1F1"/>
                </a:solidFill>
                <a:latin typeface="Calibri"/>
                <a:cs typeface="Calibri"/>
              </a:rPr>
              <a:t>eiji</a:t>
            </a:r>
            <a:r>
              <a:rPr sz="100" dirty="0">
                <a:solidFill>
                  <a:srgbClr val="F1F1F1"/>
                </a:solidFill>
                <a:latin typeface="Calibri"/>
                <a:cs typeface="Calibri"/>
              </a:rPr>
              <a:t>n</a:t>
            </a:r>
            <a:r>
              <a:rPr sz="100" spc="-5" dirty="0">
                <a:solidFill>
                  <a:srgbClr val="F1F1F1"/>
                </a:solidFill>
                <a:latin typeface="Calibri"/>
                <a:cs typeface="Calibri"/>
              </a:rPr>
              <a:t>g/</a:t>
            </a:r>
            <a:r>
              <a:rPr sz="100" dirty="0">
                <a:solidFill>
                  <a:srgbClr val="F1F1F1"/>
                </a:solidFill>
                <a:latin typeface="Calibri"/>
                <a:cs typeface="Calibri"/>
              </a:rPr>
              <a:t>      </a:t>
            </a:r>
            <a:r>
              <a:rPr sz="100" spc="-5" dirty="0">
                <a:solidFill>
                  <a:srgbClr val="F1F1F1"/>
                </a:solidFill>
                <a:latin typeface="Calibri"/>
                <a:cs typeface="Calibri"/>
              </a:rPr>
              <a:t> PPT</a:t>
            </a:r>
            <a:r>
              <a:rPr sz="100" dirty="0">
                <a:solidFill>
                  <a:srgbClr val="F1F1F1"/>
                </a:solidFill>
                <a:latin typeface="宋体"/>
                <a:cs typeface="宋体"/>
              </a:rPr>
              <a:t>图表下载：</a:t>
            </a:r>
            <a:r>
              <a:rPr sz="100" spc="-5" dirty="0">
                <a:solidFill>
                  <a:srgbClr val="F1F1F1"/>
                </a:solidFill>
                <a:latin typeface="Calibri"/>
                <a:cs typeface="Calibri"/>
                <a:hlinkClick r:id="rId6"/>
              </a:rPr>
              <a:t>www.1</a:t>
            </a:r>
            <a:r>
              <a:rPr sz="100" dirty="0">
                <a:solidFill>
                  <a:srgbClr val="F1F1F1"/>
                </a:solidFill>
                <a:latin typeface="Calibri"/>
                <a:cs typeface="Calibri"/>
                <a:hlinkClick r:id="rId6"/>
              </a:rPr>
              <a:t>pp</a:t>
            </a:r>
            <a:r>
              <a:rPr sz="100" spc="-5" dirty="0">
                <a:solidFill>
                  <a:srgbClr val="F1F1F1"/>
                </a:solidFill>
                <a:latin typeface="Calibri"/>
                <a:cs typeface="Calibri"/>
                <a:hlinkClick r:id="rId6"/>
              </a:rPr>
              <a:t>t.c</a:t>
            </a:r>
            <a:r>
              <a:rPr sz="100" dirty="0">
                <a:solidFill>
                  <a:srgbClr val="F1F1F1"/>
                </a:solidFill>
                <a:latin typeface="Calibri"/>
                <a:cs typeface="Calibri"/>
                <a:hlinkClick r:id="rId6"/>
              </a:rPr>
              <a:t>o</a:t>
            </a:r>
            <a:r>
              <a:rPr sz="100" spc="-5" dirty="0">
                <a:solidFill>
                  <a:srgbClr val="F1F1F1"/>
                </a:solidFill>
                <a:latin typeface="Calibri"/>
                <a:cs typeface="Calibri"/>
                <a:hlinkClick r:id="rId6"/>
              </a:rPr>
              <a:t>m/t</a:t>
            </a:r>
            <a:r>
              <a:rPr sz="100" dirty="0">
                <a:solidFill>
                  <a:srgbClr val="F1F1F1"/>
                </a:solidFill>
                <a:latin typeface="Calibri"/>
                <a:cs typeface="Calibri"/>
                <a:hlinkClick r:id="rId6"/>
              </a:rPr>
              <a:t>ub</a:t>
            </a:r>
            <a:r>
              <a:rPr sz="100" spc="-5" dirty="0">
                <a:solidFill>
                  <a:srgbClr val="F1F1F1"/>
                </a:solidFill>
                <a:latin typeface="Calibri"/>
                <a:cs typeface="Calibri"/>
                <a:hlinkClick r:id="rId6"/>
              </a:rPr>
              <a:t>ia</a:t>
            </a:r>
            <a:r>
              <a:rPr sz="100" dirty="0">
                <a:solidFill>
                  <a:srgbClr val="F1F1F1"/>
                </a:solidFill>
                <a:latin typeface="Calibri"/>
                <a:cs typeface="Calibri"/>
                <a:hlinkClick r:id="rId6"/>
              </a:rPr>
              <a:t>o</a:t>
            </a:r>
            <a:r>
              <a:rPr sz="100" spc="-5" dirty="0">
                <a:solidFill>
                  <a:srgbClr val="F1F1F1"/>
                </a:solidFill>
                <a:latin typeface="Calibri"/>
                <a:cs typeface="Calibri"/>
                <a:hlinkClick r:id="rId6"/>
              </a:rPr>
              <a:t>/</a:t>
            </a:r>
            <a:r>
              <a:rPr sz="100" spc="-5" dirty="0">
                <a:solidFill>
                  <a:srgbClr val="F1F1F1"/>
                </a:solidFill>
                <a:latin typeface="Calibri"/>
                <a:cs typeface="Calibri"/>
              </a:rPr>
              <a:t> </a:t>
            </a:r>
            <a:r>
              <a:rPr sz="100" dirty="0">
                <a:solidFill>
                  <a:srgbClr val="F1F1F1"/>
                </a:solidFill>
                <a:latin typeface="宋体"/>
                <a:cs typeface="宋体"/>
              </a:rPr>
              <a:t>优秀</a:t>
            </a:r>
            <a:r>
              <a:rPr sz="100" spc="-5" dirty="0">
                <a:solidFill>
                  <a:srgbClr val="F1F1F1"/>
                </a:solidFill>
                <a:latin typeface="Calibri"/>
                <a:cs typeface="Calibri"/>
              </a:rPr>
              <a:t>P</a:t>
            </a:r>
            <a:r>
              <a:rPr sz="100" dirty="0">
                <a:solidFill>
                  <a:srgbClr val="F1F1F1"/>
                </a:solidFill>
                <a:latin typeface="Calibri"/>
                <a:cs typeface="Calibri"/>
              </a:rPr>
              <a:t> </a:t>
            </a:r>
            <a:r>
              <a:rPr sz="100" spc="5" dirty="0">
                <a:solidFill>
                  <a:srgbClr val="F1F1F1"/>
                </a:solidFill>
                <a:latin typeface="Calibri"/>
                <a:cs typeface="Calibri"/>
              </a:rPr>
              <a:t> </a:t>
            </a:r>
            <a:r>
              <a:rPr sz="100" spc="-5" dirty="0">
                <a:solidFill>
                  <a:srgbClr val="F1F1F1"/>
                </a:solidFill>
                <a:latin typeface="Calibri"/>
                <a:cs typeface="Calibri"/>
              </a:rPr>
              <a:t>T</a:t>
            </a:r>
            <a:r>
              <a:rPr sz="100" dirty="0">
                <a:solidFill>
                  <a:srgbClr val="F1F1F1"/>
                </a:solidFill>
                <a:latin typeface="宋体"/>
                <a:cs typeface="宋体"/>
              </a:rPr>
              <a:t>下载：</a:t>
            </a:r>
            <a:r>
              <a:rPr sz="100" spc="-5" dirty="0">
                <a:solidFill>
                  <a:srgbClr val="F1F1F1"/>
                </a:solidFill>
                <a:latin typeface="Calibri"/>
                <a:cs typeface="Calibri"/>
                <a:hlinkClick r:id="rId7"/>
              </a:rPr>
              <a:t>www.1</a:t>
            </a:r>
            <a:r>
              <a:rPr sz="100" dirty="0">
                <a:solidFill>
                  <a:srgbClr val="F1F1F1"/>
                </a:solidFill>
                <a:latin typeface="Calibri"/>
                <a:cs typeface="Calibri"/>
                <a:hlinkClick r:id="rId7"/>
              </a:rPr>
              <a:t>pp</a:t>
            </a:r>
            <a:r>
              <a:rPr sz="100" spc="-5" dirty="0">
                <a:solidFill>
                  <a:srgbClr val="F1F1F1"/>
                </a:solidFill>
                <a:latin typeface="Calibri"/>
                <a:cs typeface="Calibri"/>
                <a:hlinkClick r:id="rId7"/>
              </a:rPr>
              <a:t>t.c</a:t>
            </a:r>
            <a:r>
              <a:rPr sz="100" dirty="0">
                <a:solidFill>
                  <a:srgbClr val="F1F1F1"/>
                </a:solidFill>
                <a:latin typeface="Calibri"/>
                <a:cs typeface="Calibri"/>
                <a:hlinkClick r:id="rId7"/>
              </a:rPr>
              <a:t>o</a:t>
            </a:r>
            <a:r>
              <a:rPr sz="100" spc="-5" dirty="0">
                <a:solidFill>
                  <a:srgbClr val="F1F1F1"/>
                </a:solidFill>
                <a:latin typeface="Calibri"/>
                <a:cs typeface="Calibri"/>
                <a:hlinkClick r:id="rId7"/>
              </a:rPr>
              <a:t>m/xi</a:t>
            </a:r>
            <a:r>
              <a:rPr sz="100" dirty="0">
                <a:solidFill>
                  <a:srgbClr val="F1F1F1"/>
                </a:solidFill>
                <a:latin typeface="Calibri"/>
                <a:cs typeface="Calibri"/>
                <a:hlinkClick r:id="rId7"/>
              </a:rPr>
              <a:t> </a:t>
            </a:r>
            <a:r>
              <a:rPr sz="100" spc="5" dirty="0">
                <a:solidFill>
                  <a:srgbClr val="F1F1F1"/>
                </a:solidFill>
                <a:latin typeface="Calibri"/>
                <a:cs typeface="Calibri"/>
                <a:hlinkClick r:id="rId7"/>
              </a:rPr>
              <a:t> </a:t>
            </a:r>
            <a:r>
              <a:rPr sz="100" spc="-5" dirty="0">
                <a:solidFill>
                  <a:srgbClr val="F1F1F1"/>
                </a:solidFill>
                <a:latin typeface="Calibri"/>
                <a:cs typeface="Calibri"/>
                <a:hlinkClick r:id="rId7"/>
              </a:rPr>
              <a:t>zai/</a:t>
            </a:r>
            <a:r>
              <a:rPr sz="100" dirty="0">
                <a:solidFill>
                  <a:srgbClr val="F1F1F1"/>
                </a:solidFill>
                <a:latin typeface="Calibri"/>
                <a:cs typeface="Calibri"/>
              </a:rPr>
              <a:t>         </a:t>
            </a:r>
            <a:r>
              <a:rPr sz="100" spc="-5" dirty="0">
                <a:solidFill>
                  <a:srgbClr val="F1F1F1"/>
                </a:solidFill>
                <a:latin typeface="Calibri"/>
                <a:cs typeface="Calibri"/>
              </a:rPr>
              <a:t>P</a:t>
            </a:r>
            <a:r>
              <a:rPr sz="100" dirty="0">
                <a:solidFill>
                  <a:srgbClr val="F1F1F1"/>
                </a:solidFill>
                <a:latin typeface="Calibri"/>
                <a:cs typeface="Calibri"/>
              </a:rPr>
              <a:t> </a:t>
            </a:r>
            <a:r>
              <a:rPr sz="100" spc="5" dirty="0">
                <a:solidFill>
                  <a:srgbClr val="F1F1F1"/>
                </a:solidFill>
                <a:latin typeface="Calibri"/>
                <a:cs typeface="Calibri"/>
              </a:rPr>
              <a:t> </a:t>
            </a:r>
            <a:r>
              <a:rPr sz="100" spc="-5" dirty="0">
                <a:solidFill>
                  <a:srgbClr val="F1F1F1"/>
                </a:solidFill>
                <a:latin typeface="Calibri"/>
                <a:cs typeface="Calibri"/>
              </a:rPr>
              <a:t>T</a:t>
            </a:r>
            <a:r>
              <a:rPr sz="100" dirty="0">
                <a:solidFill>
                  <a:srgbClr val="F1F1F1"/>
                </a:solidFill>
                <a:latin typeface="宋体"/>
                <a:cs typeface="宋体"/>
              </a:rPr>
              <a:t>教程</a:t>
            </a:r>
            <a:r>
              <a:rPr sz="100" spc="-5" dirty="0">
                <a:solidFill>
                  <a:srgbClr val="F1F1F1"/>
                </a:solidFill>
                <a:latin typeface="宋体"/>
                <a:cs typeface="宋体"/>
              </a:rPr>
              <a:t>：</a:t>
            </a:r>
            <a:r>
              <a:rPr sz="100" spc="-20" dirty="0">
                <a:solidFill>
                  <a:srgbClr val="F1F1F1"/>
                </a:solidFill>
                <a:latin typeface="宋体"/>
                <a:cs typeface="宋体"/>
              </a:rPr>
              <a:t> </a:t>
            </a:r>
            <a:r>
              <a:rPr sz="100" spc="-5" dirty="0">
                <a:solidFill>
                  <a:srgbClr val="F1F1F1"/>
                </a:solidFill>
                <a:latin typeface="Calibri"/>
                <a:cs typeface="Calibri"/>
                <a:hlinkClick r:id="rId8"/>
              </a:rPr>
              <a:t>www.1</a:t>
            </a:r>
            <a:r>
              <a:rPr sz="100" dirty="0">
                <a:solidFill>
                  <a:srgbClr val="F1F1F1"/>
                </a:solidFill>
                <a:latin typeface="Calibri"/>
                <a:cs typeface="Calibri"/>
                <a:hlinkClick r:id="rId8"/>
              </a:rPr>
              <a:t>pp</a:t>
            </a:r>
            <a:r>
              <a:rPr sz="100" spc="-5" dirty="0">
                <a:solidFill>
                  <a:srgbClr val="F1F1F1"/>
                </a:solidFill>
                <a:latin typeface="Calibri"/>
                <a:cs typeface="Calibri"/>
                <a:hlinkClick r:id="rId8"/>
              </a:rPr>
              <a:t>t.c</a:t>
            </a:r>
            <a:r>
              <a:rPr sz="100" dirty="0">
                <a:solidFill>
                  <a:srgbClr val="F1F1F1"/>
                </a:solidFill>
                <a:latin typeface="Calibri"/>
                <a:cs typeface="Calibri"/>
                <a:hlinkClick r:id="rId8"/>
              </a:rPr>
              <a:t>o</a:t>
            </a:r>
            <a:r>
              <a:rPr sz="100" spc="-5" dirty="0">
                <a:solidFill>
                  <a:srgbClr val="F1F1F1"/>
                </a:solidFill>
                <a:latin typeface="Calibri"/>
                <a:cs typeface="Calibri"/>
                <a:hlinkClick r:id="rId8"/>
              </a:rPr>
              <a:t>m/</a:t>
            </a:r>
            <a:r>
              <a:rPr sz="100" dirty="0">
                <a:solidFill>
                  <a:srgbClr val="F1F1F1"/>
                </a:solidFill>
                <a:latin typeface="Calibri"/>
                <a:cs typeface="Calibri"/>
                <a:hlinkClick r:id="rId8"/>
              </a:rPr>
              <a:t>po</a:t>
            </a:r>
            <a:r>
              <a:rPr sz="100" spc="-5" dirty="0">
                <a:solidFill>
                  <a:srgbClr val="F1F1F1"/>
                </a:solidFill>
                <a:latin typeface="Calibri"/>
                <a:cs typeface="Calibri"/>
                <a:hlinkClick r:id="rId8"/>
              </a:rPr>
              <a:t>wer</a:t>
            </a:r>
            <a:r>
              <a:rPr sz="100" dirty="0">
                <a:solidFill>
                  <a:srgbClr val="F1F1F1"/>
                </a:solidFill>
                <a:latin typeface="Calibri"/>
                <a:cs typeface="Calibri"/>
                <a:hlinkClick r:id="rId8"/>
              </a:rPr>
              <a:t>po</a:t>
            </a:r>
            <a:r>
              <a:rPr sz="100" spc="-5" dirty="0">
                <a:solidFill>
                  <a:srgbClr val="F1F1F1"/>
                </a:solidFill>
                <a:latin typeface="Calibri"/>
                <a:cs typeface="Calibri"/>
                <a:hlinkClick r:id="rId8"/>
              </a:rPr>
              <a:t>i</a:t>
            </a:r>
            <a:r>
              <a:rPr sz="100" dirty="0">
                <a:solidFill>
                  <a:srgbClr val="F1F1F1"/>
                </a:solidFill>
                <a:latin typeface="Calibri"/>
                <a:cs typeface="Calibri"/>
                <a:hlinkClick r:id="rId8"/>
              </a:rPr>
              <a:t>n</a:t>
            </a:r>
            <a:r>
              <a:rPr sz="100" spc="-5" dirty="0">
                <a:solidFill>
                  <a:srgbClr val="F1F1F1"/>
                </a:solidFill>
                <a:latin typeface="Calibri"/>
                <a:cs typeface="Calibri"/>
                <a:hlinkClick r:id="rId8"/>
              </a:rPr>
              <a:t>t/</a:t>
            </a:r>
            <a:r>
              <a:rPr sz="100" spc="-5" dirty="0">
                <a:solidFill>
                  <a:srgbClr val="F1F1F1"/>
                </a:solidFill>
                <a:latin typeface="Calibri"/>
                <a:cs typeface="Calibri"/>
              </a:rPr>
              <a:t> </a:t>
            </a:r>
            <a:r>
              <a:rPr sz="100" dirty="0">
                <a:solidFill>
                  <a:srgbClr val="F1F1F1"/>
                </a:solidFill>
                <a:latin typeface="Calibri"/>
                <a:cs typeface="Calibri"/>
              </a:rPr>
              <a:t>Wo</a:t>
            </a:r>
            <a:r>
              <a:rPr sz="100" spc="-5" dirty="0">
                <a:solidFill>
                  <a:srgbClr val="F1F1F1"/>
                </a:solidFill>
                <a:latin typeface="Calibri"/>
                <a:cs typeface="Calibri"/>
              </a:rPr>
              <a:t>r</a:t>
            </a:r>
            <a:r>
              <a:rPr sz="100" dirty="0">
                <a:solidFill>
                  <a:srgbClr val="F1F1F1"/>
                </a:solidFill>
                <a:latin typeface="Calibri"/>
                <a:cs typeface="Calibri"/>
              </a:rPr>
              <a:t>d</a:t>
            </a:r>
            <a:r>
              <a:rPr sz="100" dirty="0">
                <a:solidFill>
                  <a:srgbClr val="F1F1F1"/>
                </a:solidFill>
                <a:latin typeface="宋体"/>
                <a:cs typeface="宋体"/>
              </a:rPr>
              <a:t>教程</a:t>
            </a:r>
            <a:r>
              <a:rPr sz="100" spc="-5" dirty="0">
                <a:solidFill>
                  <a:srgbClr val="F1F1F1"/>
                </a:solidFill>
                <a:latin typeface="宋体"/>
                <a:cs typeface="宋体"/>
              </a:rPr>
              <a:t>：</a:t>
            </a:r>
            <a:r>
              <a:rPr sz="100" spc="-20" dirty="0">
                <a:solidFill>
                  <a:srgbClr val="F1F1F1"/>
                </a:solidFill>
                <a:latin typeface="宋体"/>
                <a:cs typeface="宋体"/>
              </a:rPr>
              <a:t> </a:t>
            </a:r>
            <a:r>
              <a:rPr sz="100" spc="-5" dirty="0">
                <a:solidFill>
                  <a:srgbClr val="F1F1F1"/>
                </a:solidFill>
                <a:latin typeface="Calibri"/>
                <a:cs typeface="Calibri"/>
                <a:hlinkClick r:id="rId9"/>
              </a:rPr>
              <a:t>www.1</a:t>
            </a:r>
            <a:r>
              <a:rPr sz="100" dirty="0">
                <a:solidFill>
                  <a:srgbClr val="F1F1F1"/>
                </a:solidFill>
                <a:latin typeface="Calibri"/>
                <a:cs typeface="Calibri"/>
                <a:hlinkClick r:id="rId9"/>
              </a:rPr>
              <a:t>pp</a:t>
            </a:r>
            <a:r>
              <a:rPr sz="100" spc="-5" dirty="0">
                <a:solidFill>
                  <a:srgbClr val="F1F1F1"/>
                </a:solidFill>
                <a:latin typeface="Calibri"/>
                <a:cs typeface="Calibri"/>
                <a:hlinkClick r:id="rId9"/>
              </a:rPr>
              <a:t>t.c</a:t>
            </a:r>
            <a:r>
              <a:rPr sz="100" dirty="0">
                <a:solidFill>
                  <a:srgbClr val="F1F1F1"/>
                </a:solidFill>
                <a:latin typeface="Calibri"/>
                <a:cs typeface="Calibri"/>
                <a:hlinkClick r:id="rId9"/>
              </a:rPr>
              <a:t>o</a:t>
            </a:r>
            <a:r>
              <a:rPr sz="100" spc="-5" dirty="0">
                <a:solidFill>
                  <a:srgbClr val="F1F1F1"/>
                </a:solidFill>
                <a:latin typeface="Calibri"/>
                <a:cs typeface="Calibri"/>
                <a:hlinkClick r:id="rId9"/>
              </a:rPr>
              <a:t>m/w</a:t>
            </a:r>
            <a:r>
              <a:rPr sz="100" dirty="0">
                <a:solidFill>
                  <a:srgbClr val="F1F1F1"/>
                </a:solidFill>
                <a:latin typeface="Calibri"/>
                <a:cs typeface="Calibri"/>
                <a:hlinkClick r:id="rId9"/>
              </a:rPr>
              <a:t>o</a:t>
            </a:r>
            <a:r>
              <a:rPr sz="100" spc="-5" dirty="0">
                <a:solidFill>
                  <a:srgbClr val="F1F1F1"/>
                </a:solidFill>
                <a:latin typeface="Calibri"/>
                <a:cs typeface="Calibri"/>
                <a:hlinkClick r:id="rId9"/>
              </a:rPr>
              <a:t>r</a:t>
            </a:r>
            <a:r>
              <a:rPr sz="100" dirty="0">
                <a:solidFill>
                  <a:srgbClr val="F1F1F1"/>
                </a:solidFill>
                <a:latin typeface="Calibri"/>
                <a:cs typeface="Calibri"/>
                <a:hlinkClick r:id="rId9"/>
              </a:rPr>
              <a:t>d</a:t>
            </a:r>
            <a:r>
              <a:rPr sz="100" spc="-5" dirty="0">
                <a:solidFill>
                  <a:srgbClr val="F1F1F1"/>
                </a:solidFill>
                <a:latin typeface="Calibri"/>
                <a:cs typeface="Calibri"/>
                <a:hlinkClick r:id="rId9"/>
              </a:rPr>
              <a:t>/</a:t>
            </a:r>
            <a:r>
              <a:rPr sz="100" dirty="0">
                <a:solidFill>
                  <a:srgbClr val="F1F1F1"/>
                </a:solidFill>
                <a:latin typeface="Calibri"/>
                <a:cs typeface="Calibri"/>
              </a:rPr>
              <a:t>               </a:t>
            </a:r>
            <a:r>
              <a:rPr sz="100" spc="-10" dirty="0">
                <a:solidFill>
                  <a:srgbClr val="F1F1F1"/>
                </a:solidFill>
                <a:latin typeface="Calibri"/>
                <a:cs typeface="Calibri"/>
              </a:rPr>
              <a:t> </a:t>
            </a:r>
            <a:r>
              <a:rPr sz="100" spc="-5" dirty="0">
                <a:solidFill>
                  <a:srgbClr val="F1F1F1"/>
                </a:solidFill>
                <a:latin typeface="Calibri"/>
                <a:cs typeface="Calibri"/>
              </a:rPr>
              <a:t>Excel</a:t>
            </a:r>
            <a:r>
              <a:rPr sz="100" dirty="0">
                <a:solidFill>
                  <a:srgbClr val="F1F1F1"/>
                </a:solidFill>
                <a:latin typeface="宋体"/>
                <a:cs typeface="宋体"/>
              </a:rPr>
              <a:t>教程：</a:t>
            </a:r>
            <a:r>
              <a:rPr sz="100" spc="-5" dirty="0">
                <a:solidFill>
                  <a:srgbClr val="F1F1F1"/>
                </a:solidFill>
                <a:latin typeface="Calibri"/>
                <a:cs typeface="Calibri"/>
                <a:hlinkClick r:id="rId10"/>
              </a:rPr>
              <a:t>www.1</a:t>
            </a:r>
            <a:r>
              <a:rPr sz="100" dirty="0">
                <a:solidFill>
                  <a:srgbClr val="F1F1F1"/>
                </a:solidFill>
                <a:latin typeface="Calibri"/>
                <a:cs typeface="Calibri"/>
                <a:hlinkClick r:id="rId10"/>
              </a:rPr>
              <a:t>pp</a:t>
            </a:r>
            <a:r>
              <a:rPr sz="100" spc="-5" dirty="0">
                <a:solidFill>
                  <a:srgbClr val="F1F1F1"/>
                </a:solidFill>
                <a:latin typeface="Calibri"/>
                <a:cs typeface="Calibri"/>
                <a:hlinkClick r:id="rId10"/>
              </a:rPr>
              <a:t>t.c</a:t>
            </a:r>
            <a:r>
              <a:rPr sz="100" dirty="0">
                <a:solidFill>
                  <a:srgbClr val="F1F1F1"/>
                </a:solidFill>
                <a:latin typeface="Calibri"/>
                <a:cs typeface="Calibri"/>
                <a:hlinkClick r:id="rId10"/>
              </a:rPr>
              <a:t>o</a:t>
            </a:r>
            <a:r>
              <a:rPr sz="100" spc="-5" dirty="0">
                <a:solidFill>
                  <a:srgbClr val="F1F1F1"/>
                </a:solidFill>
                <a:latin typeface="Calibri"/>
                <a:cs typeface="Calibri"/>
                <a:hlinkClick r:id="rId10"/>
              </a:rPr>
              <a:t>m/excel/</a:t>
            </a:r>
            <a:r>
              <a:rPr sz="100" spc="-5" dirty="0">
                <a:solidFill>
                  <a:srgbClr val="F1F1F1"/>
                </a:solidFill>
                <a:latin typeface="Calibri"/>
                <a:cs typeface="Calibri"/>
              </a:rPr>
              <a:t> </a:t>
            </a:r>
            <a:r>
              <a:rPr sz="100" dirty="0">
                <a:solidFill>
                  <a:srgbClr val="F1F1F1"/>
                </a:solidFill>
                <a:latin typeface="宋体"/>
                <a:cs typeface="宋体"/>
              </a:rPr>
              <a:t>资料下载：</a:t>
            </a:r>
            <a:r>
              <a:rPr sz="100" spc="-5" dirty="0">
                <a:solidFill>
                  <a:srgbClr val="F1F1F1"/>
                </a:solidFill>
                <a:latin typeface="Calibri"/>
                <a:cs typeface="Calibri"/>
                <a:hlinkClick r:id="rId11"/>
              </a:rPr>
              <a:t>www.1</a:t>
            </a:r>
            <a:r>
              <a:rPr sz="100" dirty="0">
                <a:solidFill>
                  <a:srgbClr val="F1F1F1"/>
                </a:solidFill>
                <a:latin typeface="Calibri"/>
                <a:cs typeface="Calibri"/>
                <a:hlinkClick r:id="rId11"/>
              </a:rPr>
              <a:t>pp</a:t>
            </a:r>
            <a:r>
              <a:rPr sz="100" spc="-5" dirty="0">
                <a:solidFill>
                  <a:srgbClr val="F1F1F1"/>
                </a:solidFill>
                <a:latin typeface="Calibri"/>
                <a:cs typeface="Calibri"/>
                <a:hlinkClick r:id="rId11"/>
              </a:rPr>
              <a:t>t.c</a:t>
            </a:r>
            <a:r>
              <a:rPr sz="100" dirty="0">
                <a:solidFill>
                  <a:srgbClr val="F1F1F1"/>
                </a:solidFill>
                <a:latin typeface="Calibri"/>
                <a:cs typeface="Calibri"/>
                <a:hlinkClick r:id="rId11"/>
              </a:rPr>
              <a:t>o</a:t>
            </a:r>
            <a:r>
              <a:rPr sz="100" spc="-5" dirty="0">
                <a:solidFill>
                  <a:srgbClr val="F1F1F1"/>
                </a:solidFill>
                <a:latin typeface="Calibri"/>
                <a:cs typeface="Calibri"/>
                <a:hlinkClick r:id="rId11"/>
              </a:rPr>
              <a:t>m/zilia</a:t>
            </a:r>
            <a:r>
              <a:rPr sz="100" dirty="0">
                <a:solidFill>
                  <a:srgbClr val="F1F1F1"/>
                </a:solidFill>
                <a:latin typeface="Calibri"/>
                <a:cs typeface="Calibri"/>
                <a:hlinkClick r:id="rId11"/>
              </a:rPr>
              <a:t>o</a:t>
            </a:r>
            <a:r>
              <a:rPr sz="100" spc="-5" dirty="0">
                <a:solidFill>
                  <a:srgbClr val="F1F1F1"/>
                </a:solidFill>
                <a:latin typeface="Calibri"/>
                <a:cs typeface="Calibri"/>
                <a:hlinkClick r:id="rId11"/>
              </a:rPr>
              <a:t>/</a:t>
            </a:r>
            <a:r>
              <a:rPr sz="100" dirty="0">
                <a:solidFill>
                  <a:srgbClr val="F1F1F1"/>
                </a:solidFill>
                <a:latin typeface="Calibri"/>
                <a:cs typeface="Calibri"/>
              </a:rPr>
              <a:t>                 </a:t>
            </a:r>
            <a:r>
              <a:rPr sz="100" spc="-5" dirty="0">
                <a:solidFill>
                  <a:srgbClr val="F1F1F1"/>
                </a:solidFill>
                <a:latin typeface="Calibri"/>
                <a:cs typeface="Calibri"/>
              </a:rPr>
              <a:t> PPT</a:t>
            </a:r>
            <a:r>
              <a:rPr sz="100" dirty="0">
                <a:solidFill>
                  <a:srgbClr val="F1F1F1"/>
                </a:solidFill>
                <a:latin typeface="宋体"/>
                <a:cs typeface="宋体"/>
              </a:rPr>
              <a:t>课件下载：</a:t>
            </a:r>
            <a:r>
              <a:rPr sz="100" spc="-5" dirty="0">
                <a:solidFill>
                  <a:srgbClr val="F1F1F1"/>
                </a:solidFill>
                <a:latin typeface="Calibri"/>
                <a:cs typeface="Calibri"/>
                <a:hlinkClick r:id="rId12"/>
              </a:rPr>
              <a:t>www.1</a:t>
            </a:r>
            <a:r>
              <a:rPr sz="100" dirty="0">
                <a:solidFill>
                  <a:srgbClr val="F1F1F1"/>
                </a:solidFill>
                <a:latin typeface="Calibri"/>
                <a:cs typeface="Calibri"/>
                <a:hlinkClick r:id="rId12"/>
              </a:rPr>
              <a:t>pp</a:t>
            </a:r>
            <a:r>
              <a:rPr sz="100" spc="-5" dirty="0">
                <a:solidFill>
                  <a:srgbClr val="F1F1F1"/>
                </a:solidFill>
                <a:latin typeface="Calibri"/>
                <a:cs typeface="Calibri"/>
                <a:hlinkClick r:id="rId12"/>
              </a:rPr>
              <a:t>t.c</a:t>
            </a:r>
            <a:r>
              <a:rPr sz="100" dirty="0">
                <a:solidFill>
                  <a:srgbClr val="F1F1F1"/>
                </a:solidFill>
                <a:latin typeface="Calibri"/>
                <a:cs typeface="Calibri"/>
                <a:hlinkClick r:id="rId12"/>
              </a:rPr>
              <a:t>o</a:t>
            </a:r>
            <a:r>
              <a:rPr sz="100" spc="-5" dirty="0">
                <a:solidFill>
                  <a:srgbClr val="F1F1F1"/>
                </a:solidFill>
                <a:latin typeface="Calibri"/>
                <a:cs typeface="Calibri"/>
                <a:hlinkClick r:id="rId12"/>
              </a:rPr>
              <a:t>m/kejia</a:t>
            </a:r>
            <a:r>
              <a:rPr sz="100" dirty="0">
                <a:solidFill>
                  <a:srgbClr val="F1F1F1"/>
                </a:solidFill>
                <a:latin typeface="Calibri"/>
                <a:cs typeface="Calibri"/>
                <a:hlinkClick r:id="rId12"/>
              </a:rPr>
              <a:t>n</a:t>
            </a:r>
            <a:r>
              <a:rPr sz="100" spc="-5" dirty="0">
                <a:solidFill>
                  <a:srgbClr val="F1F1F1"/>
                </a:solidFill>
                <a:latin typeface="Calibri"/>
                <a:cs typeface="Calibri"/>
                <a:hlinkClick r:id="rId12"/>
              </a:rPr>
              <a:t>/</a:t>
            </a:r>
            <a:r>
              <a:rPr sz="100" spc="-5" dirty="0">
                <a:solidFill>
                  <a:srgbClr val="F1F1F1"/>
                </a:solidFill>
                <a:latin typeface="Calibri"/>
                <a:cs typeface="Calibri"/>
              </a:rPr>
              <a:t> </a:t>
            </a:r>
            <a:r>
              <a:rPr sz="100" dirty="0">
                <a:solidFill>
                  <a:srgbClr val="F1F1F1"/>
                </a:solidFill>
                <a:latin typeface="宋体"/>
                <a:cs typeface="宋体"/>
              </a:rPr>
              <a:t>范文下载：</a:t>
            </a:r>
            <a:r>
              <a:rPr sz="100" spc="-5" dirty="0">
                <a:solidFill>
                  <a:srgbClr val="F1F1F1"/>
                </a:solidFill>
                <a:latin typeface="Calibri"/>
                <a:cs typeface="Calibri"/>
                <a:hlinkClick r:id="rId13"/>
              </a:rPr>
              <a:t>www.1</a:t>
            </a:r>
            <a:r>
              <a:rPr sz="100" dirty="0">
                <a:solidFill>
                  <a:srgbClr val="F1F1F1"/>
                </a:solidFill>
                <a:latin typeface="Calibri"/>
                <a:cs typeface="Calibri"/>
                <a:hlinkClick r:id="rId13"/>
              </a:rPr>
              <a:t>pp</a:t>
            </a:r>
            <a:r>
              <a:rPr sz="100" spc="-5" dirty="0">
                <a:solidFill>
                  <a:srgbClr val="F1F1F1"/>
                </a:solidFill>
                <a:latin typeface="Calibri"/>
                <a:cs typeface="Calibri"/>
                <a:hlinkClick r:id="rId13"/>
              </a:rPr>
              <a:t>t.c</a:t>
            </a:r>
            <a:r>
              <a:rPr sz="100" dirty="0">
                <a:solidFill>
                  <a:srgbClr val="F1F1F1"/>
                </a:solidFill>
                <a:latin typeface="Calibri"/>
                <a:cs typeface="Calibri"/>
                <a:hlinkClick r:id="rId13"/>
              </a:rPr>
              <a:t>o</a:t>
            </a:r>
            <a:r>
              <a:rPr sz="100" spc="-5" dirty="0">
                <a:solidFill>
                  <a:srgbClr val="F1F1F1"/>
                </a:solidFill>
                <a:latin typeface="Calibri"/>
                <a:cs typeface="Calibri"/>
                <a:hlinkClick r:id="rId13"/>
              </a:rPr>
              <a:t>m/fa</a:t>
            </a:r>
            <a:r>
              <a:rPr sz="100" dirty="0">
                <a:solidFill>
                  <a:srgbClr val="F1F1F1"/>
                </a:solidFill>
                <a:latin typeface="Calibri"/>
                <a:cs typeface="Calibri"/>
                <a:hlinkClick r:id="rId13"/>
              </a:rPr>
              <a:t>n</a:t>
            </a:r>
            <a:r>
              <a:rPr sz="100" spc="-5" dirty="0">
                <a:solidFill>
                  <a:srgbClr val="F1F1F1"/>
                </a:solidFill>
                <a:latin typeface="Calibri"/>
                <a:cs typeface="Calibri"/>
                <a:hlinkClick r:id="rId13"/>
              </a:rPr>
              <a:t>w</a:t>
            </a:r>
            <a:r>
              <a:rPr sz="100" dirty="0">
                <a:solidFill>
                  <a:srgbClr val="F1F1F1"/>
                </a:solidFill>
                <a:latin typeface="Calibri"/>
                <a:cs typeface="Calibri"/>
                <a:hlinkClick r:id="rId13"/>
              </a:rPr>
              <a:t> </a:t>
            </a:r>
            <a:r>
              <a:rPr sz="100" spc="5" dirty="0">
                <a:solidFill>
                  <a:srgbClr val="F1F1F1"/>
                </a:solidFill>
                <a:latin typeface="Calibri"/>
                <a:cs typeface="Calibri"/>
                <a:hlinkClick r:id="rId13"/>
              </a:rPr>
              <a:t> </a:t>
            </a:r>
            <a:r>
              <a:rPr sz="100" dirty="0">
                <a:solidFill>
                  <a:srgbClr val="F1F1F1"/>
                </a:solidFill>
                <a:latin typeface="Calibri"/>
                <a:cs typeface="Calibri"/>
                <a:hlinkClick r:id="rId13"/>
              </a:rPr>
              <a:t>n</a:t>
            </a:r>
            <a:r>
              <a:rPr sz="100" spc="-5" dirty="0">
                <a:solidFill>
                  <a:srgbClr val="F1F1F1"/>
                </a:solidFill>
                <a:latin typeface="Calibri"/>
                <a:cs typeface="Calibri"/>
                <a:hlinkClick r:id="rId13"/>
              </a:rPr>
              <a:t>/</a:t>
            </a:r>
            <a:r>
              <a:rPr sz="100" dirty="0">
                <a:solidFill>
                  <a:srgbClr val="F1F1F1"/>
                </a:solidFill>
                <a:latin typeface="Calibri"/>
                <a:cs typeface="Calibri"/>
              </a:rPr>
              <a:t>              </a:t>
            </a:r>
            <a:r>
              <a:rPr sz="100" spc="-15" dirty="0">
                <a:solidFill>
                  <a:srgbClr val="F1F1F1"/>
                </a:solidFill>
                <a:latin typeface="Calibri"/>
                <a:cs typeface="Calibri"/>
              </a:rPr>
              <a:t> </a:t>
            </a:r>
            <a:r>
              <a:rPr sz="100" dirty="0">
                <a:solidFill>
                  <a:srgbClr val="F1F1F1"/>
                </a:solidFill>
                <a:latin typeface="宋体"/>
                <a:cs typeface="宋体"/>
              </a:rPr>
              <a:t>试卷下载：</a:t>
            </a:r>
            <a:r>
              <a:rPr sz="100" spc="-5" dirty="0">
                <a:solidFill>
                  <a:srgbClr val="F1F1F1"/>
                </a:solidFill>
                <a:latin typeface="Calibri"/>
                <a:cs typeface="Calibri"/>
                <a:hlinkClick r:id="rId14"/>
              </a:rPr>
              <a:t>www.1</a:t>
            </a:r>
            <a:r>
              <a:rPr sz="100" dirty="0">
                <a:solidFill>
                  <a:srgbClr val="F1F1F1"/>
                </a:solidFill>
                <a:latin typeface="Calibri"/>
                <a:cs typeface="Calibri"/>
                <a:hlinkClick r:id="rId14"/>
              </a:rPr>
              <a:t>pp</a:t>
            </a:r>
            <a:r>
              <a:rPr sz="100" spc="-5" dirty="0">
                <a:solidFill>
                  <a:srgbClr val="F1F1F1"/>
                </a:solidFill>
                <a:latin typeface="Calibri"/>
                <a:cs typeface="Calibri"/>
                <a:hlinkClick r:id="rId14"/>
              </a:rPr>
              <a:t>t.c</a:t>
            </a:r>
            <a:r>
              <a:rPr sz="100" dirty="0">
                <a:solidFill>
                  <a:srgbClr val="F1F1F1"/>
                </a:solidFill>
                <a:latin typeface="Calibri"/>
                <a:cs typeface="Calibri"/>
                <a:hlinkClick r:id="rId14"/>
              </a:rPr>
              <a:t>o</a:t>
            </a:r>
            <a:r>
              <a:rPr sz="100" spc="-5" dirty="0">
                <a:solidFill>
                  <a:srgbClr val="F1F1F1"/>
                </a:solidFill>
                <a:latin typeface="Calibri"/>
                <a:cs typeface="Calibri"/>
                <a:hlinkClick r:id="rId14"/>
              </a:rPr>
              <a:t>m/s</a:t>
            </a:r>
            <a:r>
              <a:rPr sz="100" dirty="0">
                <a:solidFill>
                  <a:srgbClr val="F1F1F1"/>
                </a:solidFill>
                <a:latin typeface="Calibri"/>
                <a:cs typeface="Calibri"/>
                <a:hlinkClick r:id="rId14"/>
              </a:rPr>
              <a:t>h</a:t>
            </a:r>
            <a:r>
              <a:rPr sz="100" spc="-5" dirty="0">
                <a:solidFill>
                  <a:srgbClr val="F1F1F1"/>
                </a:solidFill>
                <a:latin typeface="Calibri"/>
                <a:cs typeface="Calibri"/>
                <a:hlinkClick r:id="rId14"/>
              </a:rPr>
              <a:t>iti/</a:t>
            </a:r>
            <a:r>
              <a:rPr sz="100" spc="-5" dirty="0">
                <a:solidFill>
                  <a:srgbClr val="F1F1F1"/>
                </a:solidFill>
                <a:latin typeface="Calibri"/>
                <a:cs typeface="Calibri"/>
              </a:rPr>
              <a:t> </a:t>
            </a:r>
            <a:r>
              <a:rPr sz="100" dirty="0">
                <a:solidFill>
                  <a:srgbClr val="F1F1F1"/>
                </a:solidFill>
                <a:latin typeface="宋体"/>
                <a:cs typeface="宋体"/>
              </a:rPr>
              <a:t>教案下载：</a:t>
            </a:r>
            <a:r>
              <a:rPr sz="100" spc="-5" dirty="0">
                <a:solidFill>
                  <a:srgbClr val="F1F1F1"/>
                </a:solidFill>
                <a:latin typeface="Calibri"/>
                <a:cs typeface="Calibri"/>
              </a:rPr>
              <a:t>w</a:t>
            </a:r>
            <a:r>
              <a:rPr sz="100" dirty="0">
                <a:solidFill>
                  <a:srgbClr val="F1F1F1"/>
                </a:solidFill>
                <a:latin typeface="Calibri"/>
                <a:cs typeface="Calibri"/>
              </a:rPr>
              <a:t>   </a:t>
            </a:r>
            <a:r>
              <a:rPr sz="100" spc="-5" dirty="0">
                <a:solidFill>
                  <a:srgbClr val="F1F1F1"/>
                </a:solidFill>
                <a:latin typeface="Calibri"/>
                <a:cs typeface="Calibri"/>
              </a:rPr>
              <a:t>w.</a:t>
            </a:r>
            <a:r>
              <a:rPr sz="100" dirty="0">
                <a:solidFill>
                  <a:srgbClr val="F1F1F1"/>
                </a:solidFill>
                <a:latin typeface="Calibri"/>
                <a:cs typeface="Calibri"/>
              </a:rPr>
              <a:t>    </a:t>
            </a:r>
            <a:r>
              <a:rPr sz="100" spc="-10" dirty="0">
                <a:solidFill>
                  <a:srgbClr val="F1F1F1"/>
                </a:solidFill>
                <a:latin typeface="Calibri"/>
                <a:cs typeface="Calibri"/>
              </a:rPr>
              <a:t> </a:t>
            </a:r>
            <a:r>
              <a:rPr sz="100" dirty="0">
                <a:solidFill>
                  <a:srgbClr val="F1F1F1"/>
                </a:solidFill>
                <a:latin typeface="Calibri"/>
                <a:cs typeface="Calibri"/>
              </a:rPr>
              <a:t>p</a:t>
            </a:r>
            <a:r>
              <a:rPr sz="100" spc="-5" dirty="0">
                <a:solidFill>
                  <a:srgbClr val="F1F1F1"/>
                </a:solidFill>
                <a:latin typeface="Calibri"/>
                <a:cs typeface="Calibri"/>
              </a:rPr>
              <a:t>t.co</a:t>
            </a:r>
            <a:r>
              <a:rPr sz="100" dirty="0">
                <a:solidFill>
                  <a:srgbClr val="F1F1F1"/>
                </a:solidFill>
                <a:latin typeface="Calibri"/>
                <a:cs typeface="Calibri"/>
              </a:rPr>
              <a:t>   </a:t>
            </a:r>
            <a:r>
              <a:rPr sz="100" spc="-10" dirty="0">
                <a:solidFill>
                  <a:srgbClr val="F1F1F1"/>
                </a:solidFill>
                <a:latin typeface="Calibri"/>
                <a:cs typeface="Calibri"/>
              </a:rPr>
              <a:t> </a:t>
            </a:r>
            <a:r>
              <a:rPr sz="100" spc="-5" dirty="0">
                <a:solidFill>
                  <a:srgbClr val="F1F1F1"/>
                </a:solidFill>
                <a:latin typeface="Calibri"/>
                <a:cs typeface="Calibri"/>
              </a:rPr>
              <a:t>/j</a:t>
            </a:r>
            <a:r>
              <a:rPr sz="100" dirty="0">
                <a:solidFill>
                  <a:srgbClr val="F1F1F1"/>
                </a:solidFill>
                <a:latin typeface="Calibri"/>
                <a:cs typeface="Calibri"/>
              </a:rPr>
              <a:t>     </a:t>
            </a:r>
            <a:r>
              <a:rPr sz="100" spc="-5" dirty="0">
                <a:solidFill>
                  <a:srgbClr val="F1F1F1"/>
                </a:solidFill>
                <a:latin typeface="Calibri"/>
                <a:cs typeface="Calibri"/>
              </a:rPr>
              <a:t> a</a:t>
            </a:r>
            <a:r>
              <a:rPr sz="100" dirty="0">
                <a:solidFill>
                  <a:srgbClr val="F1F1F1"/>
                </a:solidFill>
                <a:latin typeface="Calibri"/>
                <a:cs typeface="Calibri"/>
              </a:rPr>
              <a:t>n</a:t>
            </a:r>
            <a:r>
              <a:rPr sz="100" spc="-5" dirty="0">
                <a:solidFill>
                  <a:srgbClr val="F1F1F1"/>
                </a:solidFill>
                <a:latin typeface="Calibri"/>
                <a:cs typeface="Calibri"/>
              </a:rPr>
              <a:t>/</a:t>
            </a:r>
            <a:endParaRPr sz="100">
              <a:latin typeface="Calibri"/>
              <a:cs typeface="Calibri"/>
            </a:endParaRPr>
          </a:p>
          <a:p>
            <a:pPr marR="673100" algn="r">
              <a:lnSpc>
                <a:spcPct val="100000"/>
              </a:lnSpc>
            </a:pPr>
            <a:r>
              <a:rPr sz="100" dirty="0">
                <a:solidFill>
                  <a:srgbClr val="F1F1F1"/>
                </a:solidFill>
                <a:latin typeface="宋体"/>
                <a:cs typeface="宋体"/>
              </a:rPr>
              <a:t>字体下载：</a:t>
            </a:r>
            <a:r>
              <a:rPr sz="100" spc="-5" dirty="0">
                <a:solidFill>
                  <a:srgbClr val="F1F1F1"/>
                </a:solidFill>
                <a:latin typeface="Calibri"/>
                <a:cs typeface="Calibri"/>
                <a:hlinkClick r:id="rId15"/>
              </a:rPr>
              <a:t>www.1</a:t>
            </a:r>
            <a:r>
              <a:rPr sz="100" dirty="0">
                <a:solidFill>
                  <a:srgbClr val="F1F1F1"/>
                </a:solidFill>
                <a:latin typeface="Calibri"/>
                <a:cs typeface="Calibri"/>
                <a:hlinkClick r:id="rId15"/>
              </a:rPr>
              <a:t>pp</a:t>
            </a:r>
            <a:r>
              <a:rPr sz="100" spc="-5" dirty="0">
                <a:solidFill>
                  <a:srgbClr val="F1F1F1"/>
                </a:solidFill>
                <a:latin typeface="Calibri"/>
                <a:cs typeface="Calibri"/>
                <a:hlinkClick r:id="rId15"/>
              </a:rPr>
              <a:t>t.c</a:t>
            </a:r>
            <a:r>
              <a:rPr sz="100" dirty="0">
                <a:solidFill>
                  <a:srgbClr val="F1F1F1"/>
                </a:solidFill>
                <a:latin typeface="Calibri"/>
                <a:cs typeface="Calibri"/>
                <a:hlinkClick r:id="rId15"/>
              </a:rPr>
              <a:t>o</a:t>
            </a:r>
            <a:r>
              <a:rPr sz="100" spc="-5" dirty="0">
                <a:solidFill>
                  <a:srgbClr val="F1F1F1"/>
                </a:solidFill>
                <a:latin typeface="Calibri"/>
                <a:cs typeface="Calibri"/>
                <a:hlinkClick r:id="rId15"/>
              </a:rPr>
              <a:t>m/ziti/</a:t>
            </a:r>
            <a:endParaRPr sz="100">
              <a:latin typeface="Calibri"/>
              <a:cs typeface="Calibri"/>
            </a:endParaRPr>
          </a:p>
        </p:txBody>
      </p:sp>
      <p:sp>
        <p:nvSpPr>
          <p:cNvPr id="9" name="object 9"/>
          <p:cNvSpPr/>
          <p:nvPr/>
        </p:nvSpPr>
        <p:spPr>
          <a:xfrm>
            <a:off x="2995091" y="2382507"/>
            <a:ext cx="298450" cy="344805"/>
          </a:xfrm>
          <a:custGeom>
            <a:avLst/>
            <a:gdLst/>
            <a:ahLst/>
            <a:cxnLst/>
            <a:rect l="l" t="t" r="r" b="b"/>
            <a:pathLst>
              <a:path w="298450" h="344805">
                <a:moveTo>
                  <a:pt x="298450" y="344487"/>
                </a:moveTo>
                <a:lnTo>
                  <a:pt x="0" y="172237"/>
                </a:lnTo>
                <a:lnTo>
                  <a:pt x="298450" y="0"/>
                </a:lnTo>
                <a:lnTo>
                  <a:pt x="298450" y="344487"/>
                </a:lnTo>
                <a:close/>
              </a:path>
            </a:pathLst>
          </a:custGeom>
          <a:solidFill>
            <a:srgbClr val="808080"/>
          </a:solidFill>
        </p:spPr>
        <p:txBody>
          <a:bodyPr wrap="square" lIns="0" tIns="0" rIns="0" bIns="0" rtlCol="0"/>
          <a:lstStyle/>
          <a:p>
            <a:endParaRPr/>
          </a:p>
        </p:txBody>
      </p:sp>
      <p:sp>
        <p:nvSpPr>
          <p:cNvPr id="10" name="object 10"/>
          <p:cNvSpPr/>
          <p:nvPr/>
        </p:nvSpPr>
        <p:spPr>
          <a:xfrm>
            <a:off x="3204641" y="3044494"/>
            <a:ext cx="344805" cy="298450"/>
          </a:xfrm>
          <a:custGeom>
            <a:avLst/>
            <a:gdLst/>
            <a:ahLst/>
            <a:cxnLst/>
            <a:rect l="l" t="t" r="r" b="b"/>
            <a:pathLst>
              <a:path w="344804" h="298450">
                <a:moveTo>
                  <a:pt x="344487" y="298450"/>
                </a:moveTo>
                <a:lnTo>
                  <a:pt x="0" y="298450"/>
                </a:lnTo>
                <a:lnTo>
                  <a:pt x="172237" y="0"/>
                </a:lnTo>
                <a:lnTo>
                  <a:pt x="344487" y="298450"/>
                </a:lnTo>
                <a:close/>
              </a:path>
            </a:pathLst>
          </a:custGeom>
          <a:solidFill>
            <a:srgbClr val="808080"/>
          </a:solidFill>
        </p:spPr>
        <p:txBody>
          <a:bodyPr wrap="square" lIns="0" tIns="0" rIns="0" bIns="0" rtlCol="0"/>
          <a:lstStyle/>
          <a:p>
            <a:endParaRPr/>
          </a:p>
        </p:txBody>
      </p:sp>
      <p:sp>
        <p:nvSpPr>
          <p:cNvPr id="11" name="object 11"/>
          <p:cNvSpPr/>
          <p:nvPr/>
        </p:nvSpPr>
        <p:spPr>
          <a:xfrm>
            <a:off x="3690416" y="3525494"/>
            <a:ext cx="298450" cy="344805"/>
          </a:xfrm>
          <a:custGeom>
            <a:avLst/>
            <a:gdLst/>
            <a:ahLst/>
            <a:cxnLst/>
            <a:rect l="l" t="t" r="r" b="b"/>
            <a:pathLst>
              <a:path w="298450" h="344804">
                <a:moveTo>
                  <a:pt x="0" y="344500"/>
                </a:moveTo>
                <a:lnTo>
                  <a:pt x="0" y="0"/>
                </a:lnTo>
                <a:lnTo>
                  <a:pt x="298450" y="172250"/>
                </a:lnTo>
                <a:lnTo>
                  <a:pt x="0" y="344500"/>
                </a:lnTo>
                <a:close/>
              </a:path>
            </a:pathLst>
          </a:custGeom>
          <a:solidFill>
            <a:srgbClr val="808080"/>
          </a:solidFill>
        </p:spPr>
        <p:txBody>
          <a:bodyPr wrap="square" lIns="0" tIns="0" rIns="0" bIns="0" rtlCol="0"/>
          <a:lstStyle/>
          <a:p>
            <a:endParaRPr/>
          </a:p>
        </p:txBody>
      </p:sp>
      <p:sp>
        <p:nvSpPr>
          <p:cNvPr id="12" name="object 12"/>
          <p:cNvSpPr/>
          <p:nvPr/>
        </p:nvSpPr>
        <p:spPr>
          <a:xfrm>
            <a:off x="4288904" y="3781094"/>
            <a:ext cx="344805" cy="298450"/>
          </a:xfrm>
          <a:custGeom>
            <a:avLst/>
            <a:gdLst/>
            <a:ahLst/>
            <a:cxnLst/>
            <a:rect l="l" t="t" r="r" b="b"/>
            <a:pathLst>
              <a:path w="344804" h="298450">
                <a:moveTo>
                  <a:pt x="172237" y="298450"/>
                </a:moveTo>
                <a:lnTo>
                  <a:pt x="0" y="0"/>
                </a:lnTo>
                <a:lnTo>
                  <a:pt x="344487" y="0"/>
                </a:lnTo>
                <a:lnTo>
                  <a:pt x="172237" y="298450"/>
                </a:lnTo>
                <a:close/>
              </a:path>
            </a:pathLst>
          </a:custGeom>
          <a:solidFill>
            <a:srgbClr val="808080"/>
          </a:solidFill>
        </p:spPr>
        <p:txBody>
          <a:bodyPr wrap="square" lIns="0" tIns="0" rIns="0" bIns="0" rtlCol="0"/>
          <a:lstStyle/>
          <a:p>
            <a:endParaRPr/>
          </a:p>
        </p:txBody>
      </p:sp>
      <p:sp>
        <p:nvSpPr>
          <p:cNvPr id="13" name="object 13"/>
          <p:cNvSpPr/>
          <p:nvPr/>
        </p:nvSpPr>
        <p:spPr>
          <a:xfrm>
            <a:off x="4963591" y="3539794"/>
            <a:ext cx="298450" cy="344805"/>
          </a:xfrm>
          <a:custGeom>
            <a:avLst/>
            <a:gdLst/>
            <a:ahLst/>
            <a:cxnLst/>
            <a:rect l="l" t="t" r="r" b="b"/>
            <a:pathLst>
              <a:path w="298450" h="344804">
                <a:moveTo>
                  <a:pt x="298450" y="344487"/>
                </a:moveTo>
                <a:lnTo>
                  <a:pt x="0" y="172237"/>
                </a:lnTo>
                <a:lnTo>
                  <a:pt x="298450" y="0"/>
                </a:lnTo>
                <a:lnTo>
                  <a:pt x="298450" y="344487"/>
                </a:lnTo>
                <a:close/>
              </a:path>
            </a:pathLst>
          </a:custGeom>
          <a:solidFill>
            <a:srgbClr val="808080"/>
          </a:solidFill>
        </p:spPr>
        <p:txBody>
          <a:bodyPr wrap="square" lIns="0" tIns="0" rIns="0" bIns="0" rtlCol="0"/>
          <a:lstStyle/>
          <a:p>
            <a:endParaRPr/>
          </a:p>
        </p:txBody>
      </p:sp>
      <p:sp>
        <p:nvSpPr>
          <p:cNvPr id="14" name="object 14"/>
          <p:cNvSpPr/>
          <p:nvPr/>
        </p:nvSpPr>
        <p:spPr>
          <a:xfrm>
            <a:off x="5449366" y="3036544"/>
            <a:ext cx="344805" cy="298450"/>
          </a:xfrm>
          <a:custGeom>
            <a:avLst/>
            <a:gdLst/>
            <a:ahLst/>
            <a:cxnLst/>
            <a:rect l="l" t="t" r="r" b="b"/>
            <a:pathLst>
              <a:path w="344804" h="298450">
                <a:moveTo>
                  <a:pt x="344487" y="298450"/>
                </a:moveTo>
                <a:lnTo>
                  <a:pt x="0" y="298450"/>
                </a:lnTo>
                <a:lnTo>
                  <a:pt x="172237" y="0"/>
                </a:lnTo>
                <a:lnTo>
                  <a:pt x="344487" y="298450"/>
                </a:lnTo>
                <a:close/>
              </a:path>
            </a:pathLst>
          </a:custGeom>
          <a:solidFill>
            <a:srgbClr val="808080"/>
          </a:solidFill>
        </p:spPr>
        <p:txBody>
          <a:bodyPr wrap="square" lIns="0" tIns="0" rIns="0" bIns="0" rtlCol="0"/>
          <a:lstStyle/>
          <a:p>
            <a:endParaRPr/>
          </a:p>
        </p:txBody>
      </p:sp>
      <p:sp>
        <p:nvSpPr>
          <p:cNvPr id="15" name="object 15"/>
          <p:cNvSpPr/>
          <p:nvPr/>
        </p:nvSpPr>
        <p:spPr>
          <a:xfrm>
            <a:off x="5698604" y="2379319"/>
            <a:ext cx="298450" cy="344805"/>
          </a:xfrm>
          <a:custGeom>
            <a:avLst/>
            <a:gdLst/>
            <a:ahLst/>
            <a:cxnLst/>
            <a:rect l="l" t="t" r="r" b="b"/>
            <a:pathLst>
              <a:path w="298450" h="344805">
                <a:moveTo>
                  <a:pt x="0" y="344500"/>
                </a:moveTo>
                <a:lnTo>
                  <a:pt x="0" y="0"/>
                </a:lnTo>
                <a:lnTo>
                  <a:pt x="298450" y="172250"/>
                </a:lnTo>
                <a:lnTo>
                  <a:pt x="0" y="344500"/>
                </a:lnTo>
                <a:close/>
              </a:path>
            </a:pathLst>
          </a:custGeom>
          <a:solidFill>
            <a:srgbClr val="808080"/>
          </a:solidFill>
        </p:spPr>
        <p:txBody>
          <a:bodyPr wrap="square" lIns="0" tIns="0" rIns="0" bIns="0" rtlCol="0"/>
          <a:lstStyle/>
          <a:p>
            <a:endParaRPr/>
          </a:p>
        </p:txBody>
      </p:sp>
      <p:sp>
        <p:nvSpPr>
          <p:cNvPr id="16" name="object 16"/>
          <p:cNvSpPr/>
          <p:nvPr/>
        </p:nvSpPr>
        <p:spPr>
          <a:xfrm>
            <a:off x="3404615" y="1532877"/>
            <a:ext cx="2059305" cy="2060575"/>
          </a:xfrm>
          <a:custGeom>
            <a:avLst/>
            <a:gdLst/>
            <a:ahLst/>
            <a:cxnLst/>
            <a:rect l="l" t="t" r="r" b="b"/>
            <a:pathLst>
              <a:path w="2059304" h="2060575">
                <a:moveTo>
                  <a:pt x="1029538" y="2060562"/>
                </a:moveTo>
                <a:lnTo>
                  <a:pt x="945104" y="2057147"/>
                </a:lnTo>
                <a:lnTo>
                  <a:pt x="862549" y="2047077"/>
                </a:lnTo>
                <a:lnTo>
                  <a:pt x="782139" y="2030620"/>
                </a:lnTo>
                <a:lnTo>
                  <a:pt x="704137" y="2008038"/>
                </a:lnTo>
                <a:lnTo>
                  <a:pt x="628809" y="1979599"/>
                </a:lnTo>
                <a:lnTo>
                  <a:pt x="556420" y="1945565"/>
                </a:lnTo>
                <a:lnTo>
                  <a:pt x="487234" y="1906204"/>
                </a:lnTo>
                <a:lnTo>
                  <a:pt x="421518" y="1861780"/>
                </a:lnTo>
                <a:lnTo>
                  <a:pt x="359535" y="1812558"/>
                </a:lnTo>
                <a:lnTo>
                  <a:pt x="301552" y="1758803"/>
                </a:lnTo>
                <a:lnTo>
                  <a:pt x="247832" y="1700781"/>
                </a:lnTo>
                <a:lnTo>
                  <a:pt x="198642" y="1638756"/>
                </a:lnTo>
                <a:lnTo>
                  <a:pt x="154246" y="1572994"/>
                </a:lnTo>
                <a:lnTo>
                  <a:pt x="114910" y="1503760"/>
                </a:lnTo>
                <a:lnTo>
                  <a:pt x="80899" y="1431319"/>
                </a:lnTo>
                <a:lnTo>
                  <a:pt x="52479" y="1355936"/>
                </a:lnTo>
                <a:lnTo>
                  <a:pt x="29913" y="1277876"/>
                </a:lnTo>
                <a:lnTo>
                  <a:pt x="13470" y="1197404"/>
                </a:lnTo>
                <a:lnTo>
                  <a:pt x="3419" y="1114961"/>
                </a:lnTo>
                <a:lnTo>
                  <a:pt x="0" y="1030490"/>
                </a:lnTo>
                <a:lnTo>
                  <a:pt x="3419" y="945960"/>
                </a:lnTo>
                <a:lnTo>
                  <a:pt x="13518" y="863166"/>
                </a:lnTo>
                <a:lnTo>
                  <a:pt x="29975" y="782693"/>
                </a:lnTo>
                <a:lnTo>
                  <a:pt x="52548" y="704632"/>
                </a:lnTo>
                <a:lnTo>
                  <a:pt x="80972" y="629248"/>
                </a:lnTo>
                <a:lnTo>
                  <a:pt x="114983" y="556806"/>
                </a:lnTo>
                <a:lnTo>
                  <a:pt x="154316" y="487570"/>
                </a:lnTo>
                <a:lnTo>
                  <a:pt x="198707" y="421808"/>
                </a:lnTo>
                <a:lnTo>
                  <a:pt x="247890" y="359782"/>
                </a:lnTo>
                <a:lnTo>
                  <a:pt x="301603" y="301759"/>
                </a:lnTo>
                <a:lnTo>
                  <a:pt x="359579" y="248004"/>
                </a:lnTo>
                <a:lnTo>
                  <a:pt x="421553" y="198782"/>
                </a:lnTo>
                <a:lnTo>
                  <a:pt x="487263" y="154358"/>
                </a:lnTo>
                <a:lnTo>
                  <a:pt x="556441" y="114996"/>
                </a:lnTo>
                <a:lnTo>
                  <a:pt x="628824" y="80963"/>
                </a:lnTo>
                <a:lnTo>
                  <a:pt x="704147" y="52523"/>
                </a:lnTo>
                <a:lnTo>
                  <a:pt x="782144" y="29942"/>
                </a:lnTo>
                <a:lnTo>
                  <a:pt x="862552" y="13484"/>
                </a:lnTo>
                <a:lnTo>
                  <a:pt x="945105" y="3415"/>
                </a:lnTo>
                <a:lnTo>
                  <a:pt x="1029538" y="0"/>
                </a:lnTo>
                <a:lnTo>
                  <a:pt x="1113973" y="3415"/>
                </a:lnTo>
                <a:lnTo>
                  <a:pt x="1196529" y="13484"/>
                </a:lnTo>
                <a:lnTo>
                  <a:pt x="1276941" y="29942"/>
                </a:lnTo>
                <a:lnTo>
                  <a:pt x="1354944" y="52525"/>
                </a:lnTo>
                <a:lnTo>
                  <a:pt x="1430273" y="80966"/>
                </a:lnTo>
                <a:lnTo>
                  <a:pt x="1502663" y="115002"/>
                </a:lnTo>
                <a:lnTo>
                  <a:pt x="1571848" y="154366"/>
                </a:lnTo>
                <a:lnTo>
                  <a:pt x="1637564" y="198795"/>
                </a:lnTo>
                <a:lnTo>
                  <a:pt x="1699546" y="248023"/>
                </a:lnTo>
                <a:lnTo>
                  <a:pt x="1757528" y="301785"/>
                </a:lnTo>
                <a:lnTo>
                  <a:pt x="1811246" y="359816"/>
                </a:lnTo>
                <a:lnTo>
                  <a:pt x="1860434" y="421852"/>
                </a:lnTo>
                <a:lnTo>
                  <a:pt x="1904827" y="487626"/>
                </a:lnTo>
                <a:lnTo>
                  <a:pt x="1944160" y="556875"/>
                </a:lnTo>
                <a:lnTo>
                  <a:pt x="1978167" y="629334"/>
                </a:lnTo>
                <a:lnTo>
                  <a:pt x="2006583" y="704736"/>
                </a:lnTo>
                <a:lnTo>
                  <a:pt x="2029143" y="782818"/>
                </a:lnTo>
                <a:lnTo>
                  <a:pt x="2045581" y="863314"/>
                </a:lnTo>
                <a:lnTo>
                  <a:pt x="2055625" y="945786"/>
                </a:lnTo>
                <a:lnTo>
                  <a:pt x="2059038" y="1030287"/>
                </a:lnTo>
                <a:lnTo>
                  <a:pt x="2055625" y="1114786"/>
                </a:lnTo>
                <a:lnTo>
                  <a:pt x="2045533" y="1197552"/>
                </a:lnTo>
                <a:lnTo>
                  <a:pt x="2029082" y="1278001"/>
                </a:lnTo>
                <a:lnTo>
                  <a:pt x="2006514" y="1356040"/>
                </a:lnTo>
                <a:lnTo>
                  <a:pt x="1978095" y="1431405"/>
                </a:lnTo>
                <a:lnTo>
                  <a:pt x="1944088" y="1503830"/>
                </a:lnTo>
                <a:lnTo>
                  <a:pt x="1904758" y="1573050"/>
                </a:lnTo>
                <a:lnTo>
                  <a:pt x="1860370" y="1638800"/>
                </a:lnTo>
                <a:lnTo>
                  <a:pt x="1811188" y="1700815"/>
                </a:lnTo>
                <a:lnTo>
                  <a:pt x="1757477" y="1758829"/>
                </a:lnTo>
                <a:lnTo>
                  <a:pt x="1699503" y="1812577"/>
                </a:lnTo>
                <a:lnTo>
                  <a:pt x="1637529" y="1861793"/>
                </a:lnTo>
                <a:lnTo>
                  <a:pt x="1571820" y="1906213"/>
                </a:lnTo>
                <a:lnTo>
                  <a:pt x="1502641" y="1945571"/>
                </a:lnTo>
                <a:lnTo>
                  <a:pt x="1430258" y="1979602"/>
                </a:lnTo>
                <a:lnTo>
                  <a:pt x="1354934" y="2008040"/>
                </a:lnTo>
                <a:lnTo>
                  <a:pt x="1276936" y="2030620"/>
                </a:lnTo>
                <a:lnTo>
                  <a:pt x="1196527" y="2047078"/>
                </a:lnTo>
                <a:lnTo>
                  <a:pt x="1113972" y="2057147"/>
                </a:lnTo>
                <a:lnTo>
                  <a:pt x="1029538" y="2060562"/>
                </a:lnTo>
                <a:close/>
              </a:path>
            </a:pathLst>
          </a:custGeom>
          <a:solidFill>
            <a:srgbClr val="C00000"/>
          </a:solidFill>
        </p:spPr>
        <p:txBody>
          <a:bodyPr wrap="square" lIns="0" tIns="0" rIns="0" bIns="0" rtlCol="0"/>
          <a:lstStyle/>
          <a:p>
            <a:endParaRPr/>
          </a:p>
        </p:txBody>
      </p:sp>
      <p:sp>
        <p:nvSpPr>
          <p:cNvPr id="17" name="object 17"/>
          <p:cNvSpPr/>
          <p:nvPr/>
        </p:nvSpPr>
        <p:spPr>
          <a:xfrm>
            <a:off x="3677411" y="2321051"/>
            <a:ext cx="1492250" cy="399415"/>
          </a:xfrm>
          <a:custGeom>
            <a:avLst/>
            <a:gdLst/>
            <a:ahLst/>
            <a:cxnLst/>
            <a:rect l="l" t="t" r="r" b="b"/>
            <a:pathLst>
              <a:path w="1492250" h="399414">
                <a:moveTo>
                  <a:pt x="0" y="0"/>
                </a:moveTo>
                <a:lnTo>
                  <a:pt x="1491996" y="0"/>
                </a:lnTo>
                <a:lnTo>
                  <a:pt x="1491996" y="399288"/>
                </a:lnTo>
                <a:lnTo>
                  <a:pt x="0" y="399288"/>
                </a:lnTo>
                <a:lnTo>
                  <a:pt x="0" y="0"/>
                </a:lnTo>
                <a:close/>
              </a:path>
            </a:pathLst>
          </a:custGeom>
          <a:solidFill>
            <a:srgbClr val="C00000"/>
          </a:solidFill>
        </p:spPr>
        <p:txBody>
          <a:bodyPr wrap="square" lIns="0" tIns="0" rIns="0" bIns="0" rtlCol="0"/>
          <a:lstStyle/>
          <a:p>
            <a:endParaRPr/>
          </a:p>
        </p:txBody>
      </p:sp>
      <p:sp>
        <p:nvSpPr>
          <p:cNvPr id="18" name="object 18"/>
          <p:cNvSpPr txBox="1"/>
          <p:nvPr/>
        </p:nvSpPr>
        <p:spPr>
          <a:xfrm>
            <a:off x="3902328" y="2398329"/>
            <a:ext cx="1042035" cy="280035"/>
          </a:xfrm>
          <a:prstGeom prst="rect">
            <a:avLst/>
          </a:prstGeom>
        </p:spPr>
        <p:txBody>
          <a:bodyPr vert="horz" wrap="square" lIns="0" tIns="0" rIns="0" bIns="0" rtlCol="0">
            <a:spAutoFit/>
          </a:bodyPr>
          <a:lstStyle/>
          <a:p>
            <a:pPr marL="12700">
              <a:lnSpc>
                <a:spcPct val="100000"/>
              </a:lnSpc>
            </a:pPr>
            <a:r>
              <a:rPr sz="2000" b="1" dirty="0">
                <a:solidFill>
                  <a:srgbClr val="FFFFFF"/>
                </a:solidFill>
                <a:latin typeface="微软雅黑"/>
                <a:cs typeface="微软雅黑"/>
              </a:rPr>
              <a:t>投资领</a:t>
            </a:r>
            <a:r>
              <a:rPr sz="2000" b="1" spc="5" dirty="0">
                <a:solidFill>
                  <a:srgbClr val="FFFFFF"/>
                </a:solidFill>
                <a:latin typeface="微软雅黑"/>
                <a:cs typeface="微软雅黑"/>
              </a:rPr>
              <a:t>域</a:t>
            </a:r>
            <a:endParaRPr sz="2000">
              <a:latin typeface="微软雅黑"/>
              <a:cs typeface="微软雅黑"/>
            </a:endParaRPr>
          </a:p>
        </p:txBody>
      </p:sp>
      <p:sp>
        <p:nvSpPr>
          <p:cNvPr id="19" name="object 19"/>
          <p:cNvSpPr/>
          <p:nvPr/>
        </p:nvSpPr>
        <p:spPr>
          <a:xfrm>
            <a:off x="6165771" y="2180705"/>
            <a:ext cx="887730" cy="887094"/>
          </a:xfrm>
          <a:custGeom>
            <a:avLst/>
            <a:gdLst/>
            <a:ahLst/>
            <a:cxnLst/>
            <a:rect l="l" t="t" r="r" b="b"/>
            <a:pathLst>
              <a:path w="887729" h="887094">
                <a:moveTo>
                  <a:pt x="447111" y="886511"/>
                </a:moveTo>
                <a:lnTo>
                  <a:pt x="377712" y="881572"/>
                </a:lnTo>
                <a:lnTo>
                  <a:pt x="310802" y="866088"/>
                </a:lnTo>
                <a:lnTo>
                  <a:pt x="247502" y="840715"/>
                </a:lnTo>
                <a:lnTo>
                  <a:pt x="188937" y="806105"/>
                </a:lnTo>
                <a:lnTo>
                  <a:pt x="136229" y="762915"/>
                </a:lnTo>
                <a:lnTo>
                  <a:pt x="90501" y="711797"/>
                </a:lnTo>
                <a:lnTo>
                  <a:pt x="52875" y="653407"/>
                </a:lnTo>
                <a:lnTo>
                  <a:pt x="24476" y="588398"/>
                </a:lnTo>
                <a:lnTo>
                  <a:pt x="6429" y="517978"/>
                </a:lnTo>
                <a:lnTo>
                  <a:pt x="0" y="447093"/>
                </a:lnTo>
                <a:lnTo>
                  <a:pt x="1060" y="412121"/>
                </a:lnTo>
                <a:lnTo>
                  <a:pt x="11311" y="343807"/>
                </a:lnTo>
                <a:lnTo>
                  <a:pt x="31845" y="278584"/>
                </a:lnTo>
                <a:lnTo>
                  <a:pt x="61991" y="217553"/>
                </a:lnTo>
                <a:lnTo>
                  <a:pt x="101078" y="161813"/>
                </a:lnTo>
                <a:lnTo>
                  <a:pt x="148436" y="112466"/>
                </a:lnTo>
                <a:lnTo>
                  <a:pt x="203394" y="70613"/>
                </a:lnTo>
                <a:lnTo>
                  <a:pt x="265281" y="37354"/>
                </a:lnTo>
                <a:lnTo>
                  <a:pt x="333428" y="13791"/>
                </a:lnTo>
                <a:lnTo>
                  <a:pt x="404670" y="1687"/>
                </a:lnTo>
                <a:lnTo>
                  <a:pt x="440026" y="0"/>
                </a:lnTo>
                <a:lnTo>
                  <a:pt x="475023" y="1114"/>
                </a:lnTo>
                <a:lnTo>
                  <a:pt x="543385" y="11424"/>
                </a:lnTo>
                <a:lnTo>
                  <a:pt x="608655" y="31967"/>
                </a:lnTo>
                <a:lnTo>
                  <a:pt x="669730" y="62095"/>
                </a:lnTo>
                <a:lnTo>
                  <a:pt x="725510" y="101158"/>
                </a:lnTo>
                <a:lnTo>
                  <a:pt x="774892" y="148507"/>
                </a:lnTo>
                <a:lnTo>
                  <a:pt x="816774" y="203493"/>
                </a:lnTo>
                <a:lnTo>
                  <a:pt x="850056" y="265467"/>
                </a:lnTo>
                <a:lnTo>
                  <a:pt x="873635" y="333780"/>
                </a:lnTo>
                <a:lnTo>
                  <a:pt x="885747" y="404731"/>
                </a:lnTo>
                <a:lnTo>
                  <a:pt x="887435" y="439961"/>
                </a:lnTo>
                <a:lnTo>
                  <a:pt x="886319" y="474842"/>
                </a:lnTo>
                <a:lnTo>
                  <a:pt x="876003" y="543005"/>
                </a:lnTo>
                <a:lnTo>
                  <a:pt x="855445" y="608115"/>
                </a:lnTo>
                <a:lnTo>
                  <a:pt x="825297" y="669066"/>
                </a:lnTo>
                <a:lnTo>
                  <a:pt x="786207" y="724752"/>
                </a:lnTo>
                <a:lnTo>
                  <a:pt x="738825" y="774066"/>
                </a:lnTo>
                <a:lnTo>
                  <a:pt x="683800" y="815902"/>
                </a:lnTo>
                <a:lnTo>
                  <a:pt x="621781" y="849154"/>
                </a:lnTo>
                <a:lnTo>
                  <a:pt x="553417" y="872717"/>
                </a:lnTo>
                <a:lnTo>
                  <a:pt x="482392" y="884822"/>
                </a:lnTo>
                <a:lnTo>
                  <a:pt x="447111" y="886511"/>
                </a:lnTo>
                <a:close/>
              </a:path>
            </a:pathLst>
          </a:custGeom>
          <a:solidFill>
            <a:srgbClr val="E62A2A"/>
          </a:solidFill>
        </p:spPr>
        <p:txBody>
          <a:bodyPr wrap="square" lIns="0" tIns="0" rIns="0" bIns="0" rtlCol="0"/>
          <a:lstStyle/>
          <a:p>
            <a:endParaRPr/>
          </a:p>
        </p:txBody>
      </p:sp>
      <p:sp>
        <p:nvSpPr>
          <p:cNvPr id="20" name="object 20"/>
          <p:cNvSpPr txBox="1"/>
          <p:nvPr/>
        </p:nvSpPr>
        <p:spPr>
          <a:xfrm>
            <a:off x="6256451" y="2455130"/>
            <a:ext cx="649605" cy="551180"/>
          </a:xfrm>
          <a:prstGeom prst="rect">
            <a:avLst/>
          </a:prstGeom>
        </p:spPr>
        <p:txBody>
          <a:bodyPr vert="horz" wrap="square" lIns="0" tIns="0" rIns="0" bIns="0" rtlCol="0">
            <a:spAutoFit/>
          </a:bodyPr>
          <a:lstStyle/>
          <a:p>
            <a:pPr marR="13335" algn="ctr">
              <a:lnSpc>
                <a:spcPct val="100000"/>
              </a:lnSpc>
            </a:pPr>
            <a:r>
              <a:rPr sz="1800" dirty="0">
                <a:solidFill>
                  <a:srgbClr val="FFFFFF"/>
                </a:solidFill>
                <a:latin typeface="微软雅黑"/>
                <a:cs typeface="微软雅黑"/>
              </a:rPr>
              <a:t>7</a:t>
            </a:r>
            <a:r>
              <a:rPr sz="1800" spc="-5" dirty="0">
                <a:solidFill>
                  <a:srgbClr val="FFFFFF"/>
                </a:solidFill>
                <a:latin typeface="微软雅黑"/>
                <a:cs typeface="微软雅黑"/>
              </a:rPr>
              <a:t>.</a:t>
            </a:r>
            <a:r>
              <a:rPr sz="1400" spc="-5" dirty="0">
                <a:solidFill>
                  <a:srgbClr val="FFFFFF"/>
                </a:solidFill>
                <a:latin typeface="微软雅黑"/>
                <a:cs typeface="微软雅黑"/>
              </a:rPr>
              <a:t>5G</a:t>
            </a:r>
            <a:r>
              <a:rPr sz="1400" spc="5" dirty="0">
                <a:solidFill>
                  <a:srgbClr val="FFFFFF"/>
                </a:solidFill>
                <a:latin typeface="微软雅黑"/>
                <a:cs typeface="微软雅黑"/>
              </a:rPr>
              <a:t>通</a:t>
            </a:r>
            <a:endParaRPr sz="1400">
              <a:latin typeface="微软雅黑"/>
              <a:cs typeface="微软雅黑"/>
            </a:endParaRPr>
          </a:p>
          <a:p>
            <a:pPr marL="89535" algn="ctr">
              <a:lnSpc>
                <a:spcPct val="100000"/>
              </a:lnSpc>
              <a:spcBef>
                <a:spcPts val="655"/>
              </a:spcBef>
            </a:pPr>
            <a:r>
              <a:rPr sz="1400" dirty="0">
                <a:solidFill>
                  <a:srgbClr val="FFFFFF"/>
                </a:solidFill>
                <a:latin typeface="微软雅黑"/>
                <a:cs typeface="微软雅黑"/>
              </a:rPr>
              <a:t>讯房</a:t>
            </a:r>
            <a:r>
              <a:rPr sz="1400" spc="5" dirty="0">
                <a:solidFill>
                  <a:srgbClr val="FFFFFF"/>
                </a:solidFill>
                <a:latin typeface="微软雅黑"/>
                <a:cs typeface="微软雅黑"/>
              </a:rPr>
              <a:t>屋</a:t>
            </a:r>
            <a:endParaRPr sz="1400">
              <a:latin typeface="微软雅黑"/>
              <a:cs typeface="微软雅黑"/>
            </a:endParaRPr>
          </a:p>
        </p:txBody>
      </p:sp>
      <p:sp>
        <p:nvSpPr>
          <p:cNvPr id="21" name="object 21"/>
          <p:cNvSpPr/>
          <p:nvPr/>
        </p:nvSpPr>
        <p:spPr>
          <a:xfrm>
            <a:off x="5810029" y="3200954"/>
            <a:ext cx="888365" cy="888365"/>
          </a:xfrm>
          <a:custGeom>
            <a:avLst/>
            <a:gdLst/>
            <a:ahLst/>
            <a:cxnLst/>
            <a:rect l="l" t="t" r="r" b="b"/>
            <a:pathLst>
              <a:path w="888365" h="888364">
                <a:moveTo>
                  <a:pt x="430577" y="887802"/>
                </a:moveTo>
                <a:lnTo>
                  <a:pt x="359797" y="879949"/>
                </a:lnTo>
                <a:lnTo>
                  <a:pt x="289646" y="860302"/>
                </a:lnTo>
                <a:lnTo>
                  <a:pt x="225039" y="830225"/>
                </a:lnTo>
                <a:lnTo>
                  <a:pt x="167289" y="791124"/>
                </a:lnTo>
                <a:lnTo>
                  <a:pt x="117026" y="744125"/>
                </a:lnTo>
                <a:lnTo>
                  <a:pt x="74877" y="690350"/>
                </a:lnTo>
                <a:lnTo>
                  <a:pt x="41471" y="630925"/>
                </a:lnTo>
                <a:lnTo>
                  <a:pt x="17437" y="566973"/>
                </a:lnTo>
                <a:lnTo>
                  <a:pt x="3404" y="499619"/>
                </a:lnTo>
                <a:lnTo>
                  <a:pt x="0" y="429987"/>
                </a:lnTo>
                <a:lnTo>
                  <a:pt x="2480" y="394668"/>
                </a:lnTo>
                <a:lnTo>
                  <a:pt x="16197" y="323727"/>
                </a:lnTo>
                <a:lnTo>
                  <a:pt x="41344" y="256147"/>
                </a:lnTo>
                <a:lnTo>
                  <a:pt x="76076" y="195023"/>
                </a:lnTo>
                <a:lnTo>
                  <a:pt x="119268" y="141006"/>
                </a:lnTo>
                <a:lnTo>
                  <a:pt x="169797" y="94746"/>
                </a:lnTo>
                <a:lnTo>
                  <a:pt x="226538" y="56893"/>
                </a:lnTo>
                <a:lnTo>
                  <a:pt x="288366" y="28098"/>
                </a:lnTo>
                <a:lnTo>
                  <a:pt x="354159" y="9009"/>
                </a:lnTo>
                <a:lnTo>
                  <a:pt x="422790" y="278"/>
                </a:lnTo>
                <a:lnTo>
                  <a:pt x="457820" y="0"/>
                </a:lnTo>
                <a:lnTo>
                  <a:pt x="493137" y="2554"/>
                </a:lnTo>
                <a:lnTo>
                  <a:pt x="564075" y="16488"/>
                </a:lnTo>
                <a:lnTo>
                  <a:pt x="631658" y="41394"/>
                </a:lnTo>
                <a:lnTo>
                  <a:pt x="692784" y="75933"/>
                </a:lnTo>
                <a:lnTo>
                  <a:pt x="746801" y="118976"/>
                </a:lnTo>
                <a:lnTo>
                  <a:pt x="793061" y="169392"/>
                </a:lnTo>
                <a:lnTo>
                  <a:pt x="830913" y="226053"/>
                </a:lnTo>
                <a:lnTo>
                  <a:pt x="859708" y="287828"/>
                </a:lnTo>
                <a:lnTo>
                  <a:pt x="878795" y="353589"/>
                </a:lnTo>
                <a:lnTo>
                  <a:pt x="887525" y="422206"/>
                </a:lnTo>
                <a:lnTo>
                  <a:pt x="887803" y="457233"/>
                </a:lnTo>
                <a:lnTo>
                  <a:pt x="885248" y="492550"/>
                </a:lnTo>
                <a:lnTo>
                  <a:pt x="871313" y="563490"/>
                </a:lnTo>
                <a:lnTo>
                  <a:pt x="846408" y="631287"/>
                </a:lnTo>
                <a:lnTo>
                  <a:pt x="811869" y="692541"/>
                </a:lnTo>
                <a:lnTo>
                  <a:pt x="768827" y="746624"/>
                </a:lnTo>
                <a:lnTo>
                  <a:pt x="718411" y="792907"/>
                </a:lnTo>
                <a:lnTo>
                  <a:pt x="661751" y="830762"/>
                </a:lnTo>
                <a:lnTo>
                  <a:pt x="599976" y="859559"/>
                </a:lnTo>
                <a:lnTo>
                  <a:pt x="534217" y="878671"/>
                </a:lnTo>
                <a:lnTo>
                  <a:pt x="465602" y="887468"/>
                </a:lnTo>
                <a:lnTo>
                  <a:pt x="430577" y="887802"/>
                </a:lnTo>
                <a:close/>
              </a:path>
            </a:pathLst>
          </a:custGeom>
          <a:solidFill>
            <a:srgbClr val="E62A2A"/>
          </a:solidFill>
        </p:spPr>
        <p:txBody>
          <a:bodyPr wrap="square" lIns="0" tIns="0" rIns="0" bIns="0" rtlCol="0"/>
          <a:lstStyle/>
          <a:p>
            <a:endParaRPr/>
          </a:p>
        </p:txBody>
      </p:sp>
      <p:sp>
        <p:nvSpPr>
          <p:cNvPr id="22" name="object 22"/>
          <p:cNvSpPr txBox="1"/>
          <p:nvPr/>
        </p:nvSpPr>
        <p:spPr>
          <a:xfrm>
            <a:off x="5923699" y="3537954"/>
            <a:ext cx="706120" cy="417195"/>
          </a:xfrm>
          <a:prstGeom prst="rect">
            <a:avLst/>
          </a:prstGeom>
        </p:spPr>
        <p:txBody>
          <a:bodyPr vert="horz" wrap="square" lIns="0" tIns="0" rIns="0" bIns="0" rtlCol="0">
            <a:spAutoFit/>
          </a:bodyPr>
          <a:lstStyle/>
          <a:p>
            <a:pPr marL="264160" marR="5080" indent="-251460">
              <a:lnSpc>
                <a:spcPct val="100000"/>
              </a:lnSpc>
            </a:pPr>
            <a:r>
              <a:rPr sz="1400" spc="-5" dirty="0">
                <a:solidFill>
                  <a:srgbClr val="FFFFFF"/>
                </a:solidFill>
                <a:latin typeface="微软雅黑"/>
                <a:cs typeface="微软雅黑"/>
              </a:rPr>
              <a:t>6</a:t>
            </a:r>
            <a:r>
              <a:rPr sz="1400" spc="-10" dirty="0">
                <a:solidFill>
                  <a:srgbClr val="FFFFFF"/>
                </a:solidFill>
                <a:latin typeface="微软雅黑"/>
                <a:cs typeface="微软雅黑"/>
              </a:rPr>
              <a:t>.</a:t>
            </a:r>
            <a:r>
              <a:rPr sz="1400" dirty="0">
                <a:solidFill>
                  <a:srgbClr val="FFFFFF"/>
                </a:solidFill>
                <a:latin typeface="微软雅黑"/>
                <a:cs typeface="微软雅黑"/>
              </a:rPr>
              <a:t>房车</a:t>
            </a:r>
            <a:r>
              <a:rPr sz="1400" spc="5" dirty="0">
                <a:solidFill>
                  <a:srgbClr val="FFFFFF"/>
                </a:solidFill>
                <a:latin typeface="微软雅黑"/>
                <a:cs typeface="微软雅黑"/>
              </a:rPr>
              <a:t>营</a:t>
            </a:r>
            <a:r>
              <a:rPr sz="1400" dirty="0">
                <a:solidFill>
                  <a:srgbClr val="FFFFFF"/>
                </a:solidFill>
                <a:latin typeface="微软雅黑"/>
                <a:cs typeface="微软雅黑"/>
              </a:rPr>
              <a:t> 地</a:t>
            </a:r>
            <a:endParaRPr sz="1400">
              <a:latin typeface="微软雅黑"/>
              <a:cs typeface="微软雅黑"/>
            </a:endParaRPr>
          </a:p>
        </p:txBody>
      </p:sp>
      <p:sp>
        <p:nvSpPr>
          <p:cNvPr id="23" name="object 23"/>
          <p:cNvSpPr/>
          <p:nvPr/>
        </p:nvSpPr>
        <p:spPr>
          <a:xfrm>
            <a:off x="5057789" y="3942370"/>
            <a:ext cx="887094" cy="888365"/>
          </a:xfrm>
          <a:custGeom>
            <a:avLst/>
            <a:gdLst/>
            <a:ahLst/>
            <a:cxnLst/>
            <a:rect l="l" t="t" r="r" b="b"/>
            <a:pathLst>
              <a:path w="887095" h="888364">
                <a:moveTo>
                  <a:pt x="438611" y="888084"/>
                </a:moveTo>
                <a:lnTo>
                  <a:pt x="370779" y="882142"/>
                </a:lnTo>
                <a:lnTo>
                  <a:pt x="304352" y="865786"/>
                </a:lnTo>
                <a:lnTo>
                  <a:pt x="240627" y="839023"/>
                </a:lnTo>
                <a:lnTo>
                  <a:pt x="180903" y="801856"/>
                </a:lnTo>
                <a:lnTo>
                  <a:pt x="126477" y="754292"/>
                </a:lnTo>
                <a:lnTo>
                  <a:pt x="80347" y="698821"/>
                </a:lnTo>
                <a:lnTo>
                  <a:pt x="44639" y="638254"/>
                </a:lnTo>
                <a:lnTo>
                  <a:pt x="19349" y="573893"/>
                </a:lnTo>
                <a:lnTo>
                  <a:pt x="4471" y="507037"/>
                </a:lnTo>
                <a:lnTo>
                  <a:pt x="0" y="438988"/>
                </a:lnTo>
                <a:lnTo>
                  <a:pt x="1665" y="404921"/>
                </a:lnTo>
                <a:lnTo>
                  <a:pt x="12794" y="337519"/>
                </a:lnTo>
                <a:lnTo>
                  <a:pt x="34317" y="272173"/>
                </a:lnTo>
                <a:lnTo>
                  <a:pt x="66229" y="210184"/>
                </a:lnTo>
                <a:lnTo>
                  <a:pt x="108524" y="152853"/>
                </a:lnTo>
                <a:lnTo>
                  <a:pt x="160538" y="101941"/>
                </a:lnTo>
                <a:lnTo>
                  <a:pt x="218626" y="61003"/>
                </a:lnTo>
                <a:lnTo>
                  <a:pt x="281152" y="30531"/>
                </a:lnTo>
                <a:lnTo>
                  <a:pt x="346817" y="10503"/>
                </a:lnTo>
                <a:lnTo>
                  <a:pt x="414323" y="899"/>
                </a:lnTo>
                <a:lnTo>
                  <a:pt x="448360" y="0"/>
                </a:lnTo>
                <a:lnTo>
                  <a:pt x="482371" y="1698"/>
                </a:lnTo>
                <a:lnTo>
                  <a:pt x="549665" y="12877"/>
                </a:lnTo>
                <a:lnTo>
                  <a:pt x="614904" y="34417"/>
                </a:lnTo>
                <a:lnTo>
                  <a:pt x="676792" y="66295"/>
                </a:lnTo>
                <a:lnTo>
                  <a:pt x="734030" y="108492"/>
                </a:lnTo>
                <a:lnTo>
                  <a:pt x="784861" y="160470"/>
                </a:lnTo>
                <a:lnTo>
                  <a:pt x="825735" y="218652"/>
                </a:lnTo>
                <a:lnTo>
                  <a:pt x="856159" y="281278"/>
                </a:lnTo>
                <a:lnTo>
                  <a:pt x="876156" y="347049"/>
                </a:lnTo>
                <a:lnTo>
                  <a:pt x="885745" y="414664"/>
                </a:lnTo>
                <a:lnTo>
                  <a:pt x="886644" y="448757"/>
                </a:lnTo>
                <a:lnTo>
                  <a:pt x="884949" y="482823"/>
                </a:lnTo>
                <a:lnTo>
                  <a:pt x="873788" y="550226"/>
                </a:lnTo>
                <a:lnTo>
                  <a:pt x="852284" y="615572"/>
                </a:lnTo>
                <a:lnTo>
                  <a:pt x="820458" y="677560"/>
                </a:lnTo>
                <a:lnTo>
                  <a:pt x="778332" y="734892"/>
                </a:lnTo>
                <a:lnTo>
                  <a:pt x="726437" y="785812"/>
                </a:lnTo>
                <a:lnTo>
                  <a:pt x="668346" y="826797"/>
                </a:lnTo>
                <a:lnTo>
                  <a:pt x="605819" y="857344"/>
                </a:lnTo>
                <a:lnTo>
                  <a:pt x="540154" y="877459"/>
                </a:lnTo>
                <a:lnTo>
                  <a:pt x="472649" y="887148"/>
                </a:lnTo>
                <a:lnTo>
                  <a:pt x="438611" y="888084"/>
                </a:lnTo>
                <a:close/>
              </a:path>
            </a:pathLst>
          </a:custGeom>
          <a:solidFill>
            <a:srgbClr val="E62A2A"/>
          </a:solidFill>
        </p:spPr>
        <p:txBody>
          <a:bodyPr wrap="square" lIns="0" tIns="0" rIns="0" bIns="0" rtlCol="0"/>
          <a:lstStyle/>
          <a:p>
            <a:endParaRPr/>
          </a:p>
        </p:txBody>
      </p:sp>
      <p:sp>
        <p:nvSpPr>
          <p:cNvPr id="24" name="object 24"/>
          <p:cNvSpPr txBox="1"/>
          <p:nvPr/>
        </p:nvSpPr>
        <p:spPr>
          <a:xfrm>
            <a:off x="5124881" y="4296538"/>
            <a:ext cx="737235" cy="417195"/>
          </a:xfrm>
          <a:prstGeom prst="rect">
            <a:avLst/>
          </a:prstGeom>
        </p:spPr>
        <p:txBody>
          <a:bodyPr vert="horz" wrap="square" lIns="0" tIns="0" rIns="0" bIns="0" rtlCol="0">
            <a:spAutoFit/>
          </a:bodyPr>
          <a:lstStyle/>
          <a:p>
            <a:pPr marL="12700" marR="5080" indent="15875">
              <a:lnSpc>
                <a:spcPct val="100000"/>
              </a:lnSpc>
            </a:pPr>
            <a:r>
              <a:rPr sz="1400" spc="-5" dirty="0">
                <a:solidFill>
                  <a:srgbClr val="FFFFFF"/>
                </a:solidFill>
                <a:latin typeface="微软雅黑"/>
                <a:cs typeface="微软雅黑"/>
              </a:rPr>
              <a:t>5</a:t>
            </a:r>
            <a:r>
              <a:rPr sz="1400" spc="-10" dirty="0">
                <a:solidFill>
                  <a:srgbClr val="FFFFFF"/>
                </a:solidFill>
                <a:latin typeface="微软雅黑"/>
                <a:cs typeface="微软雅黑"/>
              </a:rPr>
              <a:t>.</a:t>
            </a:r>
            <a:r>
              <a:rPr sz="1400" dirty="0">
                <a:solidFill>
                  <a:srgbClr val="FFFFFF"/>
                </a:solidFill>
                <a:latin typeface="微软雅黑"/>
                <a:cs typeface="微软雅黑"/>
              </a:rPr>
              <a:t>新能</a:t>
            </a:r>
            <a:r>
              <a:rPr sz="1400" spc="5" dirty="0">
                <a:solidFill>
                  <a:srgbClr val="FFFFFF"/>
                </a:solidFill>
                <a:latin typeface="微软雅黑"/>
                <a:cs typeface="微软雅黑"/>
              </a:rPr>
              <a:t>源</a:t>
            </a:r>
            <a:r>
              <a:rPr sz="1400" dirty="0">
                <a:solidFill>
                  <a:srgbClr val="FFFFFF"/>
                </a:solidFill>
                <a:latin typeface="微软雅黑"/>
                <a:cs typeface="微软雅黑"/>
              </a:rPr>
              <a:t> 汽车部</a:t>
            </a:r>
            <a:r>
              <a:rPr sz="1400" spc="5" dirty="0">
                <a:solidFill>
                  <a:srgbClr val="FFFFFF"/>
                </a:solidFill>
                <a:latin typeface="微软雅黑"/>
                <a:cs typeface="微软雅黑"/>
              </a:rPr>
              <a:t>件</a:t>
            </a:r>
            <a:endParaRPr sz="1400">
              <a:latin typeface="微软雅黑"/>
              <a:cs typeface="微软雅黑"/>
            </a:endParaRPr>
          </a:p>
        </p:txBody>
      </p:sp>
      <p:sp>
        <p:nvSpPr>
          <p:cNvPr id="25" name="object 25"/>
          <p:cNvSpPr/>
          <p:nvPr/>
        </p:nvSpPr>
        <p:spPr>
          <a:xfrm>
            <a:off x="4003678" y="4214962"/>
            <a:ext cx="888365" cy="887730"/>
          </a:xfrm>
          <a:custGeom>
            <a:avLst/>
            <a:gdLst/>
            <a:ahLst/>
            <a:cxnLst/>
            <a:rect l="l" t="t" r="r" b="b"/>
            <a:pathLst>
              <a:path w="888364" h="887729">
                <a:moveTo>
                  <a:pt x="447275" y="887434"/>
                </a:moveTo>
                <a:lnTo>
                  <a:pt x="377888" y="882577"/>
                </a:lnTo>
                <a:lnTo>
                  <a:pt x="311004" y="867100"/>
                </a:lnTo>
                <a:lnTo>
                  <a:pt x="247733" y="841676"/>
                </a:lnTo>
                <a:lnTo>
                  <a:pt x="189181" y="806975"/>
                </a:lnTo>
                <a:lnTo>
                  <a:pt x="136457" y="763668"/>
                </a:lnTo>
                <a:lnTo>
                  <a:pt x="90669" y="712425"/>
                </a:lnTo>
                <a:lnTo>
                  <a:pt x="52925" y="653917"/>
                </a:lnTo>
                <a:lnTo>
                  <a:pt x="24332" y="588815"/>
                </a:lnTo>
                <a:lnTo>
                  <a:pt x="6268" y="518340"/>
                </a:lnTo>
                <a:lnTo>
                  <a:pt x="0" y="447407"/>
                </a:lnTo>
                <a:lnTo>
                  <a:pt x="1112" y="412411"/>
                </a:lnTo>
                <a:lnTo>
                  <a:pt x="11422" y="344050"/>
                </a:lnTo>
                <a:lnTo>
                  <a:pt x="31965" y="278780"/>
                </a:lnTo>
                <a:lnTo>
                  <a:pt x="62086" y="217704"/>
                </a:lnTo>
                <a:lnTo>
                  <a:pt x="101130" y="161923"/>
                </a:lnTo>
                <a:lnTo>
                  <a:pt x="148443" y="112540"/>
                </a:lnTo>
                <a:lnTo>
                  <a:pt x="203367" y="70656"/>
                </a:lnTo>
                <a:lnTo>
                  <a:pt x="265250" y="37374"/>
                </a:lnTo>
                <a:lnTo>
                  <a:pt x="333434" y="13794"/>
                </a:lnTo>
                <a:lnTo>
                  <a:pt x="404741" y="1686"/>
                </a:lnTo>
                <a:lnTo>
                  <a:pt x="440130" y="0"/>
                </a:lnTo>
                <a:lnTo>
                  <a:pt x="475158" y="1116"/>
                </a:lnTo>
                <a:lnTo>
                  <a:pt x="543582" y="11435"/>
                </a:lnTo>
                <a:lnTo>
                  <a:pt x="608911" y="31994"/>
                </a:lnTo>
                <a:lnTo>
                  <a:pt x="670041" y="62143"/>
                </a:lnTo>
                <a:lnTo>
                  <a:pt x="725872" y="101234"/>
                </a:lnTo>
                <a:lnTo>
                  <a:pt x="775299" y="148617"/>
                </a:lnTo>
                <a:lnTo>
                  <a:pt x="817221" y="203642"/>
                </a:lnTo>
                <a:lnTo>
                  <a:pt x="850534" y="265661"/>
                </a:lnTo>
                <a:lnTo>
                  <a:pt x="874137" y="334025"/>
                </a:lnTo>
                <a:lnTo>
                  <a:pt x="886258" y="405050"/>
                </a:lnTo>
                <a:lnTo>
                  <a:pt x="887947" y="440331"/>
                </a:lnTo>
                <a:lnTo>
                  <a:pt x="886830" y="475271"/>
                </a:lnTo>
                <a:lnTo>
                  <a:pt x="876502" y="543566"/>
                </a:lnTo>
                <a:lnTo>
                  <a:pt x="855925" y="608811"/>
                </a:lnTo>
                <a:lnTo>
                  <a:pt x="825748" y="669883"/>
                </a:lnTo>
                <a:lnTo>
                  <a:pt x="786622" y="725659"/>
                </a:lnTo>
                <a:lnTo>
                  <a:pt x="739197" y="775016"/>
                </a:lnTo>
                <a:lnTo>
                  <a:pt x="684123" y="816831"/>
                </a:lnTo>
                <a:lnTo>
                  <a:pt x="622049" y="849981"/>
                </a:lnTo>
                <a:lnTo>
                  <a:pt x="553627" y="873343"/>
                </a:lnTo>
                <a:lnTo>
                  <a:pt x="482561" y="885671"/>
                </a:lnTo>
                <a:lnTo>
                  <a:pt x="447275" y="887434"/>
                </a:lnTo>
                <a:close/>
              </a:path>
            </a:pathLst>
          </a:custGeom>
          <a:solidFill>
            <a:srgbClr val="E62A2A"/>
          </a:solidFill>
        </p:spPr>
        <p:txBody>
          <a:bodyPr wrap="square" lIns="0" tIns="0" rIns="0" bIns="0" rtlCol="0"/>
          <a:lstStyle/>
          <a:p>
            <a:endParaRPr/>
          </a:p>
        </p:txBody>
      </p:sp>
      <p:sp>
        <p:nvSpPr>
          <p:cNvPr id="26" name="object 26"/>
          <p:cNvSpPr txBox="1"/>
          <p:nvPr/>
        </p:nvSpPr>
        <p:spPr>
          <a:xfrm>
            <a:off x="4094619" y="4357053"/>
            <a:ext cx="706120" cy="630555"/>
          </a:xfrm>
          <a:prstGeom prst="rect">
            <a:avLst/>
          </a:prstGeom>
        </p:spPr>
        <p:txBody>
          <a:bodyPr vert="horz" wrap="square" lIns="0" tIns="0" rIns="0" bIns="0" rtlCol="0">
            <a:spAutoFit/>
          </a:bodyPr>
          <a:lstStyle/>
          <a:p>
            <a:pPr marL="86360" marR="5080" indent="-73660">
              <a:lnSpc>
                <a:spcPct val="100000"/>
              </a:lnSpc>
            </a:pPr>
            <a:r>
              <a:rPr sz="1400" spc="-5" dirty="0">
                <a:solidFill>
                  <a:srgbClr val="FFFFFF"/>
                </a:solidFill>
                <a:latin typeface="微软雅黑"/>
                <a:cs typeface="微软雅黑"/>
              </a:rPr>
              <a:t>4</a:t>
            </a:r>
            <a:r>
              <a:rPr sz="1400" spc="-10" dirty="0">
                <a:solidFill>
                  <a:srgbClr val="FFFFFF"/>
                </a:solidFill>
                <a:latin typeface="微软雅黑"/>
                <a:cs typeface="微软雅黑"/>
              </a:rPr>
              <a:t>.</a:t>
            </a:r>
            <a:r>
              <a:rPr sz="1400" dirty="0">
                <a:solidFill>
                  <a:srgbClr val="FFFFFF"/>
                </a:solidFill>
                <a:latin typeface="微软雅黑"/>
                <a:cs typeface="微软雅黑"/>
              </a:rPr>
              <a:t>建筑</a:t>
            </a:r>
            <a:r>
              <a:rPr sz="1400" spc="5" dirty="0">
                <a:solidFill>
                  <a:srgbClr val="FFFFFF"/>
                </a:solidFill>
                <a:latin typeface="微软雅黑"/>
                <a:cs typeface="微软雅黑"/>
              </a:rPr>
              <a:t>固</a:t>
            </a:r>
            <a:r>
              <a:rPr sz="1400" dirty="0">
                <a:solidFill>
                  <a:srgbClr val="FFFFFF"/>
                </a:solidFill>
                <a:latin typeface="微软雅黑"/>
                <a:cs typeface="微软雅黑"/>
              </a:rPr>
              <a:t> 废物</a:t>
            </a:r>
            <a:r>
              <a:rPr sz="1400" spc="5" dirty="0">
                <a:solidFill>
                  <a:srgbClr val="FFFFFF"/>
                </a:solidFill>
                <a:latin typeface="微软雅黑"/>
                <a:cs typeface="微软雅黑"/>
              </a:rPr>
              <a:t>回</a:t>
            </a:r>
            <a:r>
              <a:rPr sz="1400" dirty="0">
                <a:solidFill>
                  <a:srgbClr val="FFFFFF"/>
                </a:solidFill>
                <a:latin typeface="微软雅黑"/>
                <a:cs typeface="微软雅黑"/>
              </a:rPr>
              <a:t> 收利</a:t>
            </a:r>
            <a:r>
              <a:rPr sz="1400" spc="5" dirty="0">
                <a:solidFill>
                  <a:srgbClr val="FFFFFF"/>
                </a:solidFill>
                <a:latin typeface="微软雅黑"/>
                <a:cs typeface="微软雅黑"/>
              </a:rPr>
              <a:t>用</a:t>
            </a:r>
            <a:endParaRPr sz="1400">
              <a:latin typeface="微软雅黑"/>
              <a:cs typeface="微软雅黑"/>
            </a:endParaRPr>
          </a:p>
        </p:txBody>
      </p:sp>
      <p:sp>
        <p:nvSpPr>
          <p:cNvPr id="27" name="object 27"/>
          <p:cNvSpPr/>
          <p:nvPr/>
        </p:nvSpPr>
        <p:spPr>
          <a:xfrm>
            <a:off x="2941734" y="3920656"/>
            <a:ext cx="888365" cy="886460"/>
          </a:xfrm>
          <a:custGeom>
            <a:avLst/>
            <a:gdLst/>
            <a:ahLst/>
            <a:cxnLst/>
            <a:rect l="l" t="t" r="r" b="b"/>
            <a:pathLst>
              <a:path w="888364" h="886460">
                <a:moveTo>
                  <a:pt x="430577" y="886375"/>
                </a:moveTo>
                <a:lnTo>
                  <a:pt x="359797" y="878534"/>
                </a:lnTo>
                <a:lnTo>
                  <a:pt x="289646" y="859041"/>
                </a:lnTo>
                <a:lnTo>
                  <a:pt x="225039" y="829225"/>
                </a:lnTo>
                <a:lnTo>
                  <a:pt x="167289" y="790356"/>
                </a:lnTo>
                <a:lnTo>
                  <a:pt x="117026" y="743562"/>
                </a:lnTo>
                <a:lnTo>
                  <a:pt x="74877" y="689970"/>
                </a:lnTo>
                <a:lnTo>
                  <a:pt x="41471" y="630708"/>
                </a:lnTo>
                <a:lnTo>
                  <a:pt x="17437" y="566903"/>
                </a:lnTo>
                <a:lnTo>
                  <a:pt x="3404" y="499682"/>
                </a:lnTo>
                <a:lnTo>
                  <a:pt x="0" y="430174"/>
                </a:lnTo>
                <a:lnTo>
                  <a:pt x="2480" y="394915"/>
                </a:lnTo>
                <a:lnTo>
                  <a:pt x="16197" y="324089"/>
                </a:lnTo>
                <a:lnTo>
                  <a:pt x="41344" y="256375"/>
                </a:lnTo>
                <a:lnTo>
                  <a:pt x="76076" y="195156"/>
                </a:lnTo>
                <a:lnTo>
                  <a:pt x="119268" y="141076"/>
                </a:lnTo>
                <a:lnTo>
                  <a:pt x="169797" y="94778"/>
                </a:lnTo>
                <a:lnTo>
                  <a:pt x="226538" y="56907"/>
                </a:lnTo>
                <a:lnTo>
                  <a:pt x="288366" y="28104"/>
                </a:lnTo>
                <a:lnTo>
                  <a:pt x="354159" y="9015"/>
                </a:lnTo>
                <a:lnTo>
                  <a:pt x="422790" y="282"/>
                </a:lnTo>
                <a:lnTo>
                  <a:pt x="457820" y="0"/>
                </a:lnTo>
                <a:lnTo>
                  <a:pt x="493137" y="2548"/>
                </a:lnTo>
                <a:lnTo>
                  <a:pt x="564075" y="16457"/>
                </a:lnTo>
                <a:lnTo>
                  <a:pt x="631674" y="41332"/>
                </a:lnTo>
                <a:lnTo>
                  <a:pt x="692784" y="75807"/>
                </a:lnTo>
                <a:lnTo>
                  <a:pt x="746801" y="118780"/>
                </a:lnTo>
                <a:lnTo>
                  <a:pt x="793061" y="169114"/>
                </a:lnTo>
                <a:lnTo>
                  <a:pt x="830913" y="225682"/>
                </a:lnTo>
                <a:lnTo>
                  <a:pt x="859708" y="287356"/>
                </a:lnTo>
                <a:lnTo>
                  <a:pt x="878795" y="353010"/>
                </a:lnTo>
                <a:lnTo>
                  <a:pt x="887525" y="421515"/>
                </a:lnTo>
                <a:lnTo>
                  <a:pt x="887803" y="456485"/>
                </a:lnTo>
                <a:lnTo>
                  <a:pt x="885248" y="491744"/>
                </a:lnTo>
                <a:lnTo>
                  <a:pt x="871313" y="562570"/>
                </a:lnTo>
                <a:lnTo>
                  <a:pt x="846408" y="630261"/>
                </a:lnTo>
                <a:lnTo>
                  <a:pt x="811869" y="691419"/>
                </a:lnTo>
                <a:lnTo>
                  <a:pt x="768827" y="745418"/>
                </a:lnTo>
                <a:lnTo>
                  <a:pt x="718411" y="791628"/>
                </a:lnTo>
                <a:lnTo>
                  <a:pt x="661751" y="829424"/>
                </a:lnTo>
                <a:lnTo>
                  <a:pt x="599976" y="858176"/>
                </a:lnTo>
                <a:lnTo>
                  <a:pt x="534217" y="877258"/>
                </a:lnTo>
                <a:lnTo>
                  <a:pt x="465602" y="886041"/>
                </a:lnTo>
                <a:lnTo>
                  <a:pt x="430577" y="886375"/>
                </a:lnTo>
                <a:close/>
              </a:path>
            </a:pathLst>
          </a:custGeom>
          <a:solidFill>
            <a:srgbClr val="E62A2A"/>
          </a:solidFill>
        </p:spPr>
        <p:txBody>
          <a:bodyPr wrap="square" lIns="0" tIns="0" rIns="0" bIns="0" rtlCol="0"/>
          <a:lstStyle/>
          <a:p>
            <a:endParaRPr/>
          </a:p>
        </p:txBody>
      </p:sp>
      <p:sp>
        <p:nvSpPr>
          <p:cNvPr id="28" name="object 28"/>
          <p:cNvSpPr txBox="1"/>
          <p:nvPr/>
        </p:nvSpPr>
        <p:spPr>
          <a:xfrm>
            <a:off x="3068751" y="4152803"/>
            <a:ext cx="616585" cy="682625"/>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3</a:t>
            </a:r>
            <a:r>
              <a:rPr sz="1400" spc="-10" dirty="0">
                <a:solidFill>
                  <a:srgbClr val="FFFFFF"/>
                </a:solidFill>
                <a:latin typeface="微软雅黑"/>
                <a:cs typeface="微软雅黑"/>
              </a:rPr>
              <a:t>.</a:t>
            </a:r>
            <a:r>
              <a:rPr sz="1400" spc="-5" dirty="0">
                <a:solidFill>
                  <a:srgbClr val="FFFFFF"/>
                </a:solidFill>
                <a:latin typeface="微软雅黑"/>
                <a:cs typeface="微软雅黑"/>
              </a:rPr>
              <a:t>5G</a:t>
            </a:r>
            <a:r>
              <a:rPr sz="1400" spc="5" dirty="0">
                <a:solidFill>
                  <a:srgbClr val="FFFFFF"/>
                </a:solidFill>
                <a:latin typeface="微软雅黑"/>
                <a:cs typeface="微软雅黑"/>
              </a:rPr>
              <a:t>微</a:t>
            </a:r>
            <a:endParaRPr sz="1400">
              <a:latin typeface="微软雅黑"/>
              <a:cs typeface="微软雅黑"/>
            </a:endParaRPr>
          </a:p>
          <a:p>
            <a:pPr marL="130175" marR="33655" indent="-88900">
              <a:lnSpc>
                <a:spcPct val="100000"/>
              </a:lnSpc>
              <a:spcBef>
                <a:spcPts val="10"/>
              </a:spcBef>
            </a:pPr>
            <a:r>
              <a:rPr sz="1400" dirty="0">
                <a:solidFill>
                  <a:srgbClr val="FFFFFF"/>
                </a:solidFill>
                <a:latin typeface="微软雅黑"/>
                <a:cs typeface="微软雅黑"/>
              </a:rPr>
              <a:t>屋连</a:t>
            </a:r>
            <a:r>
              <a:rPr sz="1400" spc="5" dirty="0">
                <a:solidFill>
                  <a:srgbClr val="FFFFFF"/>
                </a:solidFill>
                <a:latin typeface="微软雅黑"/>
                <a:cs typeface="微软雅黑"/>
              </a:rPr>
              <a:t>锁</a:t>
            </a:r>
            <a:r>
              <a:rPr sz="1400" dirty="0">
                <a:solidFill>
                  <a:srgbClr val="FFFFFF"/>
                </a:solidFill>
                <a:latin typeface="微软雅黑"/>
                <a:cs typeface="微软雅黑"/>
              </a:rPr>
              <a:t> 酒</a:t>
            </a:r>
            <a:r>
              <a:rPr sz="1400" spc="5" dirty="0">
                <a:solidFill>
                  <a:srgbClr val="FFFFFF"/>
                </a:solidFill>
                <a:latin typeface="微软雅黑"/>
                <a:cs typeface="微软雅黑"/>
              </a:rPr>
              <a:t>店</a:t>
            </a:r>
            <a:endParaRPr sz="1400">
              <a:latin typeface="微软雅黑"/>
              <a:cs typeface="微软雅黑"/>
            </a:endParaRPr>
          </a:p>
        </p:txBody>
      </p:sp>
      <p:sp>
        <p:nvSpPr>
          <p:cNvPr id="29" name="object 29"/>
          <p:cNvSpPr/>
          <p:nvPr/>
        </p:nvSpPr>
        <p:spPr>
          <a:xfrm>
            <a:off x="2222273" y="3159375"/>
            <a:ext cx="888365" cy="887730"/>
          </a:xfrm>
          <a:custGeom>
            <a:avLst/>
            <a:gdLst/>
            <a:ahLst/>
            <a:cxnLst/>
            <a:rect l="l" t="t" r="r" b="b"/>
            <a:pathLst>
              <a:path w="888364" h="887729">
                <a:moveTo>
                  <a:pt x="438985" y="887718"/>
                </a:moveTo>
                <a:lnTo>
                  <a:pt x="371119" y="881786"/>
                </a:lnTo>
                <a:lnTo>
                  <a:pt x="304671" y="865471"/>
                </a:lnTo>
                <a:lnTo>
                  <a:pt x="240926" y="838799"/>
                </a:lnTo>
                <a:lnTo>
                  <a:pt x="181168" y="801799"/>
                </a:lnTo>
                <a:lnTo>
                  <a:pt x="126680" y="754497"/>
                </a:lnTo>
                <a:lnTo>
                  <a:pt x="80475" y="698857"/>
                </a:lnTo>
                <a:lnTo>
                  <a:pt x="44709" y="638213"/>
                </a:lnTo>
                <a:lnTo>
                  <a:pt x="19379" y="573841"/>
                </a:lnTo>
                <a:lnTo>
                  <a:pt x="4477" y="507021"/>
                </a:lnTo>
                <a:lnTo>
                  <a:pt x="0" y="439029"/>
                </a:lnTo>
                <a:lnTo>
                  <a:pt x="1668" y="404993"/>
                </a:lnTo>
                <a:lnTo>
                  <a:pt x="12816" y="337641"/>
                </a:lnTo>
                <a:lnTo>
                  <a:pt x="34374" y="272312"/>
                </a:lnTo>
                <a:lnTo>
                  <a:pt x="66337" y="210284"/>
                </a:lnTo>
                <a:lnTo>
                  <a:pt x="108700" y="152836"/>
                </a:lnTo>
                <a:lnTo>
                  <a:pt x="160799" y="101850"/>
                </a:lnTo>
                <a:lnTo>
                  <a:pt x="218984" y="60948"/>
                </a:lnTo>
                <a:lnTo>
                  <a:pt x="281612" y="30504"/>
                </a:lnTo>
                <a:lnTo>
                  <a:pt x="347385" y="10494"/>
                </a:lnTo>
                <a:lnTo>
                  <a:pt x="415001" y="899"/>
                </a:lnTo>
                <a:lnTo>
                  <a:pt x="449094" y="0"/>
                </a:lnTo>
                <a:lnTo>
                  <a:pt x="483160" y="1696"/>
                </a:lnTo>
                <a:lnTo>
                  <a:pt x="550562" y="12865"/>
                </a:lnTo>
                <a:lnTo>
                  <a:pt x="615906" y="34384"/>
                </a:lnTo>
                <a:lnTo>
                  <a:pt x="677892" y="66233"/>
                </a:lnTo>
                <a:lnTo>
                  <a:pt x="735220" y="108390"/>
                </a:lnTo>
                <a:lnTo>
                  <a:pt x="786133" y="160442"/>
                </a:lnTo>
                <a:lnTo>
                  <a:pt x="827073" y="218741"/>
                </a:lnTo>
                <a:lnTo>
                  <a:pt x="857547" y="281397"/>
                </a:lnTo>
                <a:lnTo>
                  <a:pt x="877575" y="347129"/>
                </a:lnTo>
                <a:lnTo>
                  <a:pt x="887179" y="414652"/>
                </a:lnTo>
                <a:lnTo>
                  <a:pt x="888079" y="448684"/>
                </a:lnTo>
                <a:lnTo>
                  <a:pt x="886381" y="482683"/>
                </a:lnTo>
                <a:lnTo>
                  <a:pt x="875201" y="549939"/>
                </a:lnTo>
                <a:lnTo>
                  <a:pt x="853662" y="615137"/>
                </a:lnTo>
                <a:lnTo>
                  <a:pt x="821785" y="676994"/>
                </a:lnTo>
                <a:lnTo>
                  <a:pt x="779591" y="734226"/>
                </a:lnTo>
                <a:lnTo>
                  <a:pt x="727492" y="785214"/>
                </a:lnTo>
                <a:lnTo>
                  <a:pt x="669139" y="826334"/>
                </a:lnTo>
                <a:lnTo>
                  <a:pt x="606424" y="856951"/>
                </a:lnTo>
                <a:lnTo>
                  <a:pt x="540632" y="877092"/>
                </a:lnTo>
                <a:lnTo>
                  <a:pt x="473048" y="886783"/>
                </a:lnTo>
                <a:lnTo>
                  <a:pt x="438985" y="887718"/>
                </a:lnTo>
                <a:close/>
              </a:path>
            </a:pathLst>
          </a:custGeom>
          <a:solidFill>
            <a:srgbClr val="E62A2A"/>
          </a:solidFill>
        </p:spPr>
        <p:txBody>
          <a:bodyPr wrap="square" lIns="0" tIns="0" rIns="0" bIns="0" rtlCol="0"/>
          <a:lstStyle/>
          <a:p>
            <a:endParaRPr/>
          </a:p>
        </p:txBody>
      </p:sp>
      <p:sp>
        <p:nvSpPr>
          <p:cNvPr id="30" name="object 30"/>
          <p:cNvSpPr txBox="1"/>
          <p:nvPr/>
        </p:nvSpPr>
        <p:spPr>
          <a:xfrm>
            <a:off x="2378011" y="3398686"/>
            <a:ext cx="559435" cy="630555"/>
          </a:xfrm>
          <a:prstGeom prst="rect">
            <a:avLst/>
          </a:prstGeom>
        </p:spPr>
        <p:txBody>
          <a:bodyPr vert="horz" wrap="square" lIns="0" tIns="0" rIns="0" bIns="0" rtlCol="0">
            <a:spAutoFit/>
          </a:bodyPr>
          <a:lstStyle/>
          <a:p>
            <a:pPr marL="12700" marR="5080" indent="15240" algn="just">
              <a:lnSpc>
                <a:spcPct val="100000"/>
              </a:lnSpc>
            </a:pPr>
            <a:r>
              <a:rPr sz="1400" spc="-5" dirty="0">
                <a:solidFill>
                  <a:srgbClr val="FFFFFF"/>
                </a:solidFill>
                <a:latin typeface="微软雅黑"/>
                <a:cs typeface="微软雅黑"/>
              </a:rPr>
              <a:t>2</a:t>
            </a:r>
            <a:r>
              <a:rPr sz="1400" spc="-10" dirty="0">
                <a:solidFill>
                  <a:srgbClr val="FFFFFF"/>
                </a:solidFill>
                <a:latin typeface="微软雅黑"/>
                <a:cs typeface="微软雅黑"/>
              </a:rPr>
              <a:t>.</a:t>
            </a:r>
            <a:r>
              <a:rPr sz="1400" dirty="0">
                <a:solidFill>
                  <a:srgbClr val="FFFFFF"/>
                </a:solidFill>
                <a:latin typeface="微软雅黑"/>
                <a:cs typeface="微软雅黑"/>
              </a:rPr>
              <a:t>装</a:t>
            </a:r>
            <a:r>
              <a:rPr sz="1400" spc="5" dirty="0">
                <a:solidFill>
                  <a:srgbClr val="FFFFFF"/>
                </a:solidFill>
                <a:latin typeface="微软雅黑"/>
                <a:cs typeface="微软雅黑"/>
              </a:rPr>
              <a:t>配</a:t>
            </a:r>
            <a:r>
              <a:rPr sz="1400" dirty="0">
                <a:solidFill>
                  <a:srgbClr val="FFFFFF"/>
                </a:solidFill>
                <a:latin typeface="微软雅黑"/>
                <a:cs typeface="微软雅黑"/>
              </a:rPr>
              <a:t> 式房</a:t>
            </a:r>
            <a:r>
              <a:rPr sz="1400" spc="5" dirty="0">
                <a:solidFill>
                  <a:srgbClr val="FFFFFF"/>
                </a:solidFill>
                <a:latin typeface="微软雅黑"/>
                <a:cs typeface="微软雅黑"/>
              </a:rPr>
              <a:t>屋</a:t>
            </a:r>
            <a:r>
              <a:rPr sz="1400" dirty="0">
                <a:solidFill>
                  <a:srgbClr val="FFFFFF"/>
                </a:solidFill>
                <a:latin typeface="微软雅黑"/>
                <a:cs typeface="微软雅黑"/>
              </a:rPr>
              <a:t> 建</a:t>
            </a:r>
            <a:r>
              <a:rPr sz="1400" spc="5" dirty="0">
                <a:solidFill>
                  <a:srgbClr val="FFFFFF"/>
                </a:solidFill>
                <a:latin typeface="微软雅黑"/>
                <a:cs typeface="微软雅黑"/>
              </a:rPr>
              <a:t>设</a:t>
            </a:r>
            <a:endParaRPr sz="1400">
              <a:latin typeface="微软雅黑"/>
              <a:cs typeface="微软雅黑"/>
            </a:endParaRPr>
          </a:p>
        </p:txBody>
      </p:sp>
      <p:sp>
        <p:nvSpPr>
          <p:cNvPr id="31" name="object 31"/>
          <p:cNvSpPr/>
          <p:nvPr/>
        </p:nvSpPr>
        <p:spPr>
          <a:xfrm>
            <a:off x="1956433" y="2120059"/>
            <a:ext cx="888365" cy="887094"/>
          </a:xfrm>
          <a:custGeom>
            <a:avLst/>
            <a:gdLst/>
            <a:ahLst/>
            <a:cxnLst/>
            <a:rect l="l" t="t" r="r" b="b"/>
            <a:pathLst>
              <a:path w="888364" h="887094">
                <a:moveTo>
                  <a:pt x="447827" y="886888"/>
                </a:moveTo>
                <a:lnTo>
                  <a:pt x="378317" y="882105"/>
                </a:lnTo>
                <a:lnTo>
                  <a:pt x="311298" y="866716"/>
                </a:lnTo>
                <a:lnTo>
                  <a:pt x="247897" y="841376"/>
                </a:lnTo>
                <a:lnTo>
                  <a:pt x="189237" y="806741"/>
                </a:lnTo>
                <a:lnTo>
                  <a:pt x="136445" y="763465"/>
                </a:lnTo>
                <a:lnTo>
                  <a:pt x="90643" y="712203"/>
                </a:lnTo>
                <a:lnTo>
                  <a:pt x="52959" y="653609"/>
                </a:lnTo>
                <a:lnTo>
                  <a:pt x="24515" y="588339"/>
                </a:lnTo>
                <a:lnTo>
                  <a:pt x="6440" y="517863"/>
                </a:lnTo>
                <a:lnTo>
                  <a:pt x="0" y="447102"/>
                </a:lnTo>
                <a:lnTo>
                  <a:pt x="1061" y="412163"/>
                </a:lnTo>
                <a:lnTo>
                  <a:pt x="11328" y="343869"/>
                </a:lnTo>
                <a:lnTo>
                  <a:pt x="31894" y="278624"/>
                </a:lnTo>
                <a:lnTo>
                  <a:pt x="62088" y="217552"/>
                </a:lnTo>
                <a:lnTo>
                  <a:pt x="101237" y="161774"/>
                </a:lnTo>
                <a:lnTo>
                  <a:pt x="148671" y="112416"/>
                </a:lnTo>
                <a:lnTo>
                  <a:pt x="203717" y="70600"/>
                </a:lnTo>
                <a:lnTo>
                  <a:pt x="265704" y="37449"/>
                </a:lnTo>
                <a:lnTo>
                  <a:pt x="333960" y="14086"/>
                </a:lnTo>
                <a:lnTo>
                  <a:pt x="405319" y="1761"/>
                </a:lnTo>
                <a:lnTo>
                  <a:pt x="440732" y="0"/>
                </a:lnTo>
                <a:lnTo>
                  <a:pt x="475782" y="1060"/>
                </a:lnTo>
                <a:lnTo>
                  <a:pt x="544240" y="11311"/>
                </a:lnTo>
                <a:lnTo>
                  <a:pt x="609584" y="31845"/>
                </a:lnTo>
                <a:lnTo>
                  <a:pt x="670705" y="61991"/>
                </a:lnTo>
                <a:lnTo>
                  <a:pt x="726495" y="101078"/>
                </a:lnTo>
                <a:lnTo>
                  <a:pt x="775845" y="148436"/>
                </a:lnTo>
                <a:lnTo>
                  <a:pt x="817647" y="203394"/>
                </a:lnTo>
                <a:lnTo>
                  <a:pt x="850790" y="265281"/>
                </a:lnTo>
                <a:lnTo>
                  <a:pt x="874167" y="333428"/>
                </a:lnTo>
                <a:lnTo>
                  <a:pt x="886537" y="404453"/>
                </a:lnTo>
                <a:lnTo>
                  <a:pt x="888329" y="439734"/>
                </a:lnTo>
                <a:lnTo>
                  <a:pt x="887302" y="474674"/>
                </a:lnTo>
                <a:lnTo>
                  <a:pt x="877117" y="542969"/>
                </a:lnTo>
                <a:lnTo>
                  <a:pt x="856638" y="608214"/>
                </a:lnTo>
                <a:lnTo>
                  <a:pt x="826521" y="669286"/>
                </a:lnTo>
                <a:lnTo>
                  <a:pt x="787422" y="725062"/>
                </a:lnTo>
                <a:lnTo>
                  <a:pt x="739995" y="774419"/>
                </a:lnTo>
                <a:lnTo>
                  <a:pt x="684896" y="816234"/>
                </a:lnTo>
                <a:lnTo>
                  <a:pt x="622781" y="849384"/>
                </a:lnTo>
                <a:lnTo>
                  <a:pt x="554305" y="872746"/>
                </a:lnTo>
                <a:lnTo>
                  <a:pt x="483165" y="885098"/>
                </a:lnTo>
                <a:lnTo>
                  <a:pt x="447827" y="886888"/>
                </a:lnTo>
                <a:close/>
              </a:path>
            </a:pathLst>
          </a:custGeom>
          <a:solidFill>
            <a:srgbClr val="E62A2A"/>
          </a:solidFill>
        </p:spPr>
        <p:txBody>
          <a:bodyPr wrap="square" lIns="0" tIns="0" rIns="0" bIns="0" rtlCol="0"/>
          <a:lstStyle/>
          <a:p>
            <a:endParaRPr/>
          </a:p>
        </p:txBody>
      </p:sp>
      <p:sp>
        <p:nvSpPr>
          <p:cNvPr id="32" name="object 32"/>
          <p:cNvSpPr txBox="1"/>
          <p:nvPr/>
        </p:nvSpPr>
        <p:spPr>
          <a:xfrm>
            <a:off x="1913051" y="2492503"/>
            <a:ext cx="897890" cy="203835"/>
          </a:xfrm>
          <a:prstGeom prst="rect">
            <a:avLst/>
          </a:prstGeom>
        </p:spPr>
        <p:txBody>
          <a:bodyPr vert="horz" wrap="square" lIns="0" tIns="0" rIns="0" bIns="0" rtlCol="0">
            <a:spAutoFit/>
          </a:bodyPr>
          <a:lstStyle/>
          <a:p>
            <a:pPr marL="12700">
              <a:lnSpc>
                <a:spcPct val="100000"/>
              </a:lnSpc>
            </a:pPr>
            <a:r>
              <a:rPr sz="1400" b="1" spc="-5" dirty="0">
                <a:solidFill>
                  <a:srgbClr val="FFFFFF"/>
                </a:solidFill>
                <a:latin typeface="微软雅黑"/>
                <a:cs typeface="微软雅黑"/>
              </a:rPr>
              <a:t>1.</a:t>
            </a:r>
            <a:r>
              <a:rPr sz="1400" b="1" dirty="0">
                <a:solidFill>
                  <a:srgbClr val="FFFFFF"/>
                </a:solidFill>
                <a:latin typeface="微软雅黑"/>
                <a:cs typeface="微软雅黑"/>
              </a:rPr>
              <a:t>文旅项</a:t>
            </a:r>
            <a:r>
              <a:rPr sz="1400" b="1" spc="5" dirty="0">
                <a:solidFill>
                  <a:srgbClr val="FFFFFF"/>
                </a:solidFill>
                <a:latin typeface="微软雅黑"/>
                <a:cs typeface="微软雅黑"/>
              </a:rPr>
              <a:t>目</a:t>
            </a:r>
            <a:endParaRPr sz="1400">
              <a:latin typeface="微软雅黑"/>
              <a:cs typeface="微软雅黑"/>
            </a:endParaRPr>
          </a:p>
        </p:txBody>
      </p:sp>
      <p:sp>
        <p:nvSpPr>
          <p:cNvPr id="33" name="object 33"/>
          <p:cNvSpPr/>
          <p:nvPr/>
        </p:nvSpPr>
        <p:spPr>
          <a:xfrm>
            <a:off x="7394447" y="693419"/>
            <a:ext cx="3931920" cy="5687695"/>
          </a:xfrm>
          <a:custGeom>
            <a:avLst/>
            <a:gdLst/>
            <a:ahLst/>
            <a:cxnLst/>
            <a:rect l="l" t="t" r="r" b="b"/>
            <a:pathLst>
              <a:path w="3931920" h="5687695">
                <a:moveTo>
                  <a:pt x="0" y="0"/>
                </a:moveTo>
                <a:lnTo>
                  <a:pt x="3931920" y="0"/>
                </a:lnTo>
                <a:lnTo>
                  <a:pt x="3931920" y="5687568"/>
                </a:lnTo>
                <a:lnTo>
                  <a:pt x="0" y="5687568"/>
                </a:lnTo>
                <a:lnTo>
                  <a:pt x="0" y="0"/>
                </a:lnTo>
                <a:close/>
              </a:path>
            </a:pathLst>
          </a:custGeom>
          <a:solidFill>
            <a:srgbClr val="F1F1F1"/>
          </a:solidFill>
        </p:spPr>
        <p:txBody>
          <a:bodyPr wrap="square" lIns="0" tIns="0" rIns="0" bIns="0" rtlCol="0"/>
          <a:lstStyle/>
          <a:p>
            <a:endParaRPr/>
          </a:p>
        </p:txBody>
      </p:sp>
      <p:sp>
        <p:nvSpPr>
          <p:cNvPr id="34" name="object 34"/>
          <p:cNvSpPr/>
          <p:nvPr/>
        </p:nvSpPr>
        <p:spPr>
          <a:xfrm>
            <a:off x="7388974" y="687933"/>
            <a:ext cx="3942079" cy="5698490"/>
          </a:xfrm>
          <a:custGeom>
            <a:avLst/>
            <a:gdLst/>
            <a:ahLst/>
            <a:cxnLst/>
            <a:rect l="l" t="t" r="r" b="b"/>
            <a:pathLst>
              <a:path w="3942079" h="5698490">
                <a:moveTo>
                  <a:pt x="3942003" y="5698159"/>
                </a:moveTo>
                <a:lnTo>
                  <a:pt x="0" y="5698159"/>
                </a:lnTo>
                <a:lnTo>
                  <a:pt x="0" y="0"/>
                </a:lnTo>
                <a:lnTo>
                  <a:pt x="3942003" y="0"/>
                </a:lnTo>
                <a:lnTo>
                  <a:pt x="3942003" y="4762"/>
                </a:lnTo>
                <a:lnTo>
                  <a:pt x="9525" y="4762"/>
                </a:lnTo>
                <a:lnTo>
                  <a:pt x="4762" y="9524"/>
                </a:lnTo>
                <a:lnTo>
                  <a:pt x="9525" y="9524"/>
                </a:lnTo>
                <a:lnTo>
                  <a:pt x="9525" y="5688634"/>
                </a:lnTo>
                <a:lnTo>
                  <a:pt x="4762" y="5688634"/>
                </a:lnTo>
                <a:lnTo>
                  <a:pt x="9525" y="5693397"/>
                </a:lnTo>
                <a:lnTo>
                  <a:pt x="3942003" y="5693397"/>
                </a:lnTo>
                <a:lnTo>
                  <a:pt x="3942003" y="5698159"/>
                </a:lnTo>
                <a:close/>
              </a:path>
              <a:path w="3942079" h="5698490">
                <a:moveTo>
                  <a:pt x="9525" y="9524"/>
                </a:moveTo>
                <a:lnTo>
                  <a:pt x="4762" y="9524"/>
                </a:lnTo>
                <a:lnTo>
                  <a:pt x="9525" y="4762"/>
                </a:lnTo>
                <a:lnTo>
                  <a:pt x="9525" y="9524"/>
                </a:lnTo>
                <a:close/>
              </a:path>
              <a:path w="3942079" h="5698490">
                <a:moveTo>
                  <a:pt x="3932478" y="9524"/>
                </a:moveTo>
                <a:lnTo>
                  <a:pt x="9525" y="9524"/>
                </a:lnTo>
                <a:lnTo>
                  <a:pt x="9525" y="4762"/>
                </a:lnTo>
                <a:lnTo>
                  <a:pt x="3932478" y="4762"/>
                </a:lnTo>
                <a:lnTo>
                  <a:pt x="3932478" y="9524"/>
                </a:lnTo>
                <a:close/>
              </a:path>
              <a:path w="3942079" h="5698490">
                <a:moveTo>
                  <a:pt x="3932478" y="5693397"/>
                </a:moveTo>
                <a:lnTo>
                  <a:pt x="3932478" y="4762"/>
                </a:lnTo>
                <a:lnTo>
                  <a:pt x="3937241" y="9524"/>
                </a:lnTo>
                <a:lnTo>
                  <a:pt x="3942003" y="9524"/>
                </a:lnTo>
                <a:lnTo>
                  <a:pt x="3942003" y="5688634"/>
                </a:lnTo>
                <a:lnTo>
                  <a:pt x="3937241" y="5688634"/>
                </a:lnTo>
                <a:lnTo>
                  <a:pt x="3932478" y="5693397"/>
                </a:lnTo>
                <a:close/>
              </a:path>
              <a:path w="3942079" h="5698490">
                <a:moveTo>
                  <a:pt x="3942003" y="9524"/>
                </a:moveTo>
                <a:lnTo>
                  <a:pt x="3937241" y="9524"/>
                </a:lnTo>
                <a:lnTo>
                  <a:pt x="3932478" y="4762"/>
                </a:lnTo>
                <a:lnTo>
                  <a:pt x="3942003" y="4762"/>
                </a:lnTo>
                <a:lnTo>
                  <a:pt x="3942003" y="9524"/>
                </a:lnTo>
                <a:close/>
              </a:path>
              <a:path w="3942079" h="5698490">
                <a:moveTo>
                  <a:pt x="9525" y="5693397"/>
                </a:moveTo>
                <a:lnTo>
                  <a:pt x="4762" y="5688634"/>
                </a:lnTo>
                <a:lnTo>
                  <a:pt x="9525" y="5688634"/>
                </a:lnTo>
                <a:lnTo>
                  <a:pt x="9525" y="5693397"/>
                </a:lnTo>
                <a:close/>
              </a:path>
              <a:path w="3942079" h="5698490">
                <a:moveTo>
                  <a:pt x="3932478" y="5693397"/>
                </a:moveTo>
                <a:lnTo>
                  <a:pt x="9525" y="5693397"/>
                </a:lnTo>
                <a:lnTo>
                  <a:pt x="9525" y="5688634"/>
                </a:lnTo>
                <a:lnTo>
                  <a:pt x="3932478" y="5688634"/>
                </a:lnTo>
                <a:lnTo>
                  <a:pt x="3932478" y="5693397"/>
                </a:lnTo>
                <a:close/>
              </a:path>
              <a:path w="3942079" h="5698490">
                <a:moveTo>
                  <a:pt x="3942003" y="5693397"/>
                </a:moveTo>
                <a:lnTo>
                  <a:pt x="3932478" y="5693397"/>
                </a:lnTo>
                <a:lnTo>
                  <a:pt x="3937241" y="5688634"/>
                </a:lnTo>
                <a:lnTo>
                  <a:pt x="3942003" y="5688634"/>
                </a:lnTo>
                <a:lnTo>
                  <a:pt x="3942003" y="5693397"/>
                </a:lnTo>
                <a:close/>
              </a:path>
            </a:pathLst>
          </a:custGeom>
          <a:solidFill>
            <a:srgbClr val="54735B"/>
          </a:solidFill>
        </p:spPr>
        <p:txBody>
          <a:bodyPr wrap="square" lIns="0" tIns="0" rIns="0" bIns="0" rtlCol="0"/>
          <a:lstStyle/>
          <a:p>
            <a:endParaRPr/>
          </a:p>
        </p:txBody>
      </p:sp>
      <p:sp>
        <p:nvSpPr>
          <p:cNvPr id="35" name="object 35"/>
          <p:cNvSpPr/>
          <p:nvPr/>
        </p:nvSpPr>
        <p:spPr>
          <a:xfrm>
            <a:off x="7321727" y="621030"/>
            <a:ext cx="528955" cy="167640"/>
          </a:xfrm>
          <a:custGeom>
            <a:avLst/>
            <a:gdLst/>
            <a:ahLst/>
            <a:cxnLst/>
            <a:rect l="l" t="t" r="r" b="b"/>
            <a:pathLst>
              <a:path w="528954" h="167640">
                <a:moveTo>
                  <a:pt x="0" y="0"/>
                </a:moveTo>
                <a:lnTo>
                  <a:pt x="528637" y="0"/>
                </a:lnTo>
                <a:lnTo>
                  <a:pt x="528637" y="167640"/>
                </a:lnTo>
                <a:lnTo>
                  <a:pt x="0" y="167640"/>
                </a:lnTo>
                <a:lnTo>
                  <a:pt x="0" y="0"/>
                </a:lnTo>
                <a:close/>
              </a:path>
            </a:pathLst>
          </a:custGeom>
          <a:solidFill>
            <a:srgbClr val="2C3637"/>
          </a:solidFill>
        </p:spPr>
        <p:txBody>
          <a:bodyPr wrap="square" lIns="0" tIns="0" rIns="0" bIns="0" rtlCol="0"/>
          <a:lstStyle/>
          <a:p>
            <a:endParaRPr/>
          </a:p>
        </p:txBody>
      </p:sp>
      <p:sp>
        <p:nvSpPr>
          <p:cNvPr id="36" name="object 36"/>
          <p:cNvSpPr/>
          <p:nvPr/>
        </p:nvSpPr>
        <p:spPr>
          <a:xfrm>
            <a:off x="7321727" y="788669"/>
            <a:ext cx="160655" cy="361950"/>
          </a:xfrm>
          <a:custGeom>
            <a:avLst/>
            <a:gdLst/>
            <a:ahLst/>
            <a:cxnLst/>
            <a:rect l="l" t="t" r="r" b="b"/>
            <a:pathLst>
              <a:path w="160654" h="361950">
                <a:moveTo>
                  <a:pt x="0" y="0"/>
                </a:moveTo>
                <a:lnTo>
                  <a:pt x="160121" y="0"/>
                </a:lnTo>
                <a:lnTo>
                  <a:pt x="160121" y="361949"/>
                </a:lnTo>
                <a:lnTo>
                  <a:pt x="0" y="361949"/>
                </a:lnTo>
                <a:lnTo>
                  <a:pt x="0" y="0"/>
                </a:lnTo>
                <a:close/>
              </a:path>
            </a:pathLst>
          </a:custGeom>
          <a:solidFill>
            <a:srgbClr val="2C3637"/>
          </a:solidFill>
        </p:spPr>
        <p:txBody>
          <a:bodyPr wrap="square" lIns="0" tIns="0" rIns="0" bIns="0" rtlCol="0"/>
          <a:lstStyle/>
          <a:p>
            <a:endParaRPr/>
          </a:p>
        </p:txBody>
      </p:sp>
      <p:sp>
        <p:nvSpPr>
          <p:cNvPr id="37" name="object 37"/>
          <p:cNvSpPr/>
          <p:nvPr/>
        </p:nvSpPr>
        <p:spPr>
          <a:xfrm>
            <a:off x="11290630" y="6021070"/>
            <a:ext cx="160655" cy="361950"/>
          </a:xfrm>
          <a:custGeom>
            <a:avLst/>
            <a:gdLst/>
            <a:ahLst/>
            <a:cxnLst/>
            <a:rect l="l" t="t" r="r" b="b"/>
            <a:pathLst>
              <a:path w="160654" h="361950">
                <a:moveTo>
                  <a:pt x="0" y="0"/>
                </a:moveTo>
                <a:lnTo>
                  <a:pt x="160134" y="0"/>
                </a:lnTo>
                <a:lnTo>
                  <a:pt x="160134" y="361950"/>
                </a:lnTo>
                <a:lnTo>
                  <a:pt x="0" y="361950"/>
                </a:lnTo>
                <a:lnTo>
                  <a:pt x="0" y="0"/>
                </a:lnTo>
                <a:close/>
              </a:path>
            </a:pathLst>
          </a:custGeom>
          <a:solidFill>
            <a:srgbClr val="2C3637"/>
          </a:solidFill>
        </p:spPr>
        <p:txBody>
          <a:bodyPr wrap="square" lIns="0" tIns="0" rIns="0" bIns="0" rtlCol="0"/>
          <a:lstStyle/>
          <a:p>
            <a:endParaRPr/>
          </a:p>
        </p:txBody>
      </p:sp>
      <p:sp>
        <p:nvSpPr>
          <p:cNvPr id="38" name="object 38"/>
          <p:cNvSpPr/>
          <p:nvPr/>
        </p:nvSpPr>
        <p:spPr>
          <a:xfrm>
            <a:off x="10922127" y="6383020"/>
            <a:ext cx="528955" cy="168910"/>
          </a:xfrm>
          <a:custGeom>
            <a:avLst/>
            <a:gdLst/>
            <a:ahLst/>
            <a:cxnLst/>
            <a:rect l="l" t="t" r="r" b="b"/>
            <a:pathLst>
              <a:path w="528954" h="168909">
                <a:moveTo>
                  <a:pt x="0" y="0"/>
                </a:moveTo>
                <a:lnTo>
                  <a:pt x="528637" y="0"/>
                </a:lnTo>
                <a:lnTo>
                  <a:pt x="528637" y="168909"/>
                </a:lnTo>
                <a:lnTo>
                  <a:pt x="0" y="168909"/>
                </a:lnTo>
                <a:lnTo>
                  <a:pt x="0" y="0"/>
                </a:lnTo>
                <a:close/>
              </a:path>
            </a:pathLst>
          </a:custGeom>
          <a:solidFill>
            <a:srgbClr val="2C3637"/>
          </a:solidFill>
        </p:spPr>
        <p:txBody>
          <a:bodyPr wrap="square" lIns="0" tIns="0" rIns="0" bIns="0" rtlCol="0"/>
          <a:lstStyle/>
          <a:p>
            <a:endParaRPr/>
          </a:p>
        </p:txBody>
      </p:sp>
      <p:sp>
        <p:nvSpPr>
          <p:cNvPr id="48" name="object 48"/>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49" name="object 49"/>
          <p:cNvSpPr txBox="1"/>
          <p:nvPr/>
        </p:nvSpPr>
        <p:spPr>
          <a:xfrm>
            <a:off x="7807325" y="922555"/>
            <a:ext cx="3131185" cy="1268095"/>
          </a:xfrm>
          <a:prstGeom prst="rect">
            <a:avLst/>
          </a:prstGeom>
        </p:spPr>
        <p:txBody>
          <a:bodyPr vert="horz" wrap="square" lIns="0" tIns="0" rIns="0" bIns="0" rtlCol="0">
            <a:spAutoFit/>
          </a:bodyPr>
          <a:lstStyle/>
          <a:p>
            <a:pPr marL="37465" marR="5080" algn="just">
              <a:lnSpc>
                <a:spcPct val="100499"/>
              </a:lnSpc>
            </a:pPr>
            <a:r>
              <a:rPr sz="2400" spc="80" dirty="0">
                <a:latin typeface="微软雅黑"/>
                <a:cs typeface="微软雅黑"/>
              </a:rPr>
              <a:t>1</a:t>
            </a:r>
            <a:r>
              <a:rPr sz="2000" spc="75" dirty="0">
                <a:solidFill>
                  <a:srgbClr val="585858"/>
                </a:solidFill>
                <a:latin typeface="微软雅黑"/>
                <a:cs typeface="微软雅黑"/>
              </a:rPr>
              <a:t>.</a:t>
            </a:r>
            <a:r>
              <a:rPr sz="1400" spc="85" dirty="0">
                <a:latin typeface="微软雅黑"/>
                <a:cs typeface="微软雅黑"/>
              </a:rPr>
              <a:t>拥有装备制造和成机械及生态</a:t>
            </a:r>
            <a:r>
              <a:rPr sz="1400" spc="90" dirty="0">
                <a:latin typeface="微软雅黑"/>
                <a:cs typeface="微软雅黑"/>
              </a:rPr>
              <a:t>房</a:t>
            </a:r>
            <a:r>
              <a:rPr sz="1400" spc="5" dirty="0">
                <a:latin typeface="微软雅黑"/>
                <a:cs typeface="微软雅黑"/>
              </a:rPr>
              <a:t>屋</a:t>
            </a:r>
            <a:r>
              <a:rPr sz="1400" dirty="0">
                <a:latin typeface="微软雅黑"/>
                <a:cs typeface="微软雅黑"/>
              </a:rPr>
              <a:t> 制造和美建</a:t>
            </a:r>
            <a:r>
              <a:rPr sz="1400" spc="5" dirty="0">
                <a:latin typeface="微软雅黑"/>
                <a:cs typeface="微软雅黑"/>
              </a:rPr>
              <a:t>筑</a:t>
            </a:r>
            <a:r>
              <a:rPr sz="1400" spc="-5" dirty="0">
                <a:latin typeface="微软雅黑"/>
                <a:cs typeface="微软雅黑"/>
              </a:rPr>
              <a:t> </a:t>
            </a:r>
            <a:r>
              <a:rPr sz="1400" dirty="0">
                <a:latin typeface="微软雅黑"/>
                <a:cs typeface="微软雅黑"/>
              </a:rPr>
              <a:t>、及材</a:t>
            </a:r>
            <a:r>
              <a:rPr sz="1400" spc="5" dirty="0">
                <a:latin typeface="微软雅黑"/>
                <a:cs typeface="微软雅黑"/>
              </a:rPr>
              <a:t>料研发配置和美居</a:t>
            </a:r>
            <a:r>
              <a:rPr sz="1400" dirty="0">
                <a:latin typeface="微软雅黑"/>
                <a:cs typeface="微软雅黑"/>
              </a:rPr>
              <a:t> 新材料完整的产业</a:t>
            </a:r>
            <a:r>
              <a:rPr sz="1400" spc="5" dirty="0">
                <a:latin typeface="微软雅黑"/>
                <a:cs typeface="微软雅黑"/>
              </a:rPr>
              <a:t>链</a:t>
            </a:r>
            <a:endParaRPr sz="1400">
              <a:latin typeface="微软雅黑"/>
              <a:cs typeface="微软雅黑"/>
            </a:endParaRPr>
          </a:p>
          <a:p>
            <a:pPr marL="12700" algn="just">
              <a:lnSpc>
                <a:spcPts val="2280"/>
              </a:lnSpc>
            </a:pPr>
            <a:r>
              <a:rPr sz="2400" spc="-5" dirty="0">
                <a:latin typeface="微软雅黑"/>
                <a:cs typeface="微软雅黑"/>
              </a:rPr>
              <a:t>2.</a:t>
            </a:r>
            <a:r>
              <a:rPr sz="1400" dirty="0">
                <a:latin typeface="微软雅黑"/>
                <a:cs typeface="微软雅黑"/>
              </a:rPr>
              <a:t>母公司将和美居新材料作为顶级</a:t>
            </a:r>
            <a:r>
              <a:rPr sz="1400" spc="5" dirty="0">
                <a:latin typeface="微软雅黑"/>
                <a:cs typeface="微软雅黑"/>
              </a:rPr>
              <a:t>战</a:t>
            </a:r>
            <a:endParaRPr sz="1400">
              <a:latin typeface="微软雅黑"/>
              <a:cs typeface="微软雅黑"/>
            </a:endParaRPr>
          </a:p>
          <a:p>
            <a:pPr marL="12700" algn="just">
              <a:lnSpc>
                <a:spcPct val="100000"/>
              </a:lnSpc>
              <a:spcBef>
                <a:spcPts val="30"/>
              </a:spcBef>
            </a:pPr>
            <a:r>
              <a:rPr sz="1400" dirty="0">
                <a:latin typeface="微软雅黑"/>
                <a:cs typeface="微软雅黑"/>
              </a:rPr>
              <a:t>略助力公司成</a:t>
            </a:r>
            <a:r>
              <a:rPr sz="1400" spc="5" dirty="0">
                <a:latin typeface="微软雅黑"/>
                <a:cs typeface="微软雅黑"/>
              </a:rPr>
              <a:t>长</a:t>
            </a:r>
            <a:endParaRPr sz="1400">
              <a:latin typeface="微软雅黑"/>
              <a:cs typeface="微软雅黑"/>
            </a:endParaRPr>
          </a:p>
        </p:txBody>
      </p:sp>
      <p:sp>
        <p:nvSpPr>
          <p:cNvPr id="50" name="object 50"/>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27</a:t>
            </a:r>
            <a:endParaRPr sz="1800">
              <a:latin typeface="微软雅黑"/>
              <a:cs typeface="微软雅黑"/>
            </a:endParaRPr>
          </a:p>
        </p:txBody>
      </p:sp>
      <p:sp>
        <p:nvSpPr>
          <p:cNvPr id="51" name="object 51"/>
          <p:cNvSpPr txBox="1"/>
          <p:nvPr/>
        </p:nvSpPr>
        <p:spPr>
          <a:xfrm>
            <a:off x="7807325" y="2435112"/>
            <a:ext cx="2914015" cy="548005"/>
          </a:xfrm>
          <a:prstGeom prst="rect">
            <a:avLst/>
          </a:prstGeom>
        </p:spPr>
        <p:txBody>
          <a:bodyPr vert="horz" wrap="square" lIns="0" tIns="0" rIns="0" bIns="0" rtlCol="0">
            <a:spAutoFit/>
          </a:bodyPr>
          <a:lstStyle/>
          <a:p>
            <a:pPr marL="12700">
              <a:lnSpc>
                <a:spcPct val="100000"/>
              </a:lnSpc>
            </a:pPr>
            <a:r>
              <a:rPr sz="2400" spc="-5" dirty="0">
                <a:latin typeface="微软雅黑"/>
                <a:cs typeface="微软雅黑"/>
              </a:rPr>
              <a:t>3</a:t>
            </a:r>
            <a:r>
              <a:rPr sz="1400" spc="-10" dirty="0">
                <a:latin typeface="微软雅黑"/>
                <a:cs typeface="微软雅黑"/>
              </a:rPr>
              <a:t>.</a:t>
            </a:r>
            <a:r>
              <a:rPr sz="1400" dirty="0">
                <a:latin typeface="微软雅黑"/>
                <a:cs typeface="微软雅黑"/>
              </a:rPr>
              <a:t>革命性材料完全取代木头、钢筋</a:t>
            </a:r>
            <a:r>
              <a:rPr sz="1400" spc="5" dirty="0">
                <a:latin typeface="微软雅黑"/>
                <a:cs typeface="微软雅黑"/>
              </a:rPr>
              <a:t>、</a:t>
            </a:r>
            <a:endParaRPr sz="1400">
              <a:latin typeface="微软雅黑"/>
              <a:cs typeface="微软雅黑"/>
            </a:endParaRPr>
          </a:p>
          <a:p>
            <a:pPr marL="12700">
              <a:lnSpc>
                <a:spcPct val="100000"/>
              </a:lnSpc>
              <a:spcBef>
                <a:spcPts val="30"/>
              </a:spcBef>
            </a:pPr>
            <a:r>
              <a:rPr sz="1400" dirty="0">
                <a:latin typeface="微软雅黑"/>
                <a:cs typeface="微软雅黑"/>
              </a:rPr>
              <a:t>混泥土，保护环境还原绿色大自然</a:t>
            </a:r>
            <a:r>
              <a:rPr sz="1400" spc="-5" dirty="0">
                <a:latin typeface="微软雅黑"/>
                <a:cs typeface="微软雅黑"/>
              </a:rPr>
              <a:t>.</a:t>
            </a:r>
            <a:endParaRPr sz="1400">
              <a:latin typeface="微软雅黑"/>
              <a:cs typeface="微软雅黑"/>
            </a:endParaRPr>
          </a:p>
        </p:txBody>
      </p:sp>
      <p:sp>
        <p:nvSpPr>
          <p:cNvPr id="52" name="object 52"/>
          <p:cNvSpPr txBox="1"/>
          <p:nvPr/>
        </p:nvSpPr>
        <p:spPr>
          <a:xfrm>
            <a:off x="7807325" y="3227592"/>
            <a:ext cx="3003550" cy="2132965"/>
          </a:xfrm>
          <a:prstGeom prst="rect">
            <a:avLst/>
          </a:prstGeom>
        </p:spPr>
        <p:txBody>
          <a:bodyPr vert="horz" wrap="square" lIns="0" tIns="0" rIns="0" bIns="0" rtlCol="0">
            <a:spAutoFit/>
          </a:bodyPr>
          <a:lstStyle/>
          <a:p>
            <a:pPr marL="12700" algn="just">
              <a:lnSpc>
                <a:spcPct val="100000"/>
              </a:lnSpc>
            </a:pPr>
            <a:r>
              <a:rPr sz="2400" spc="-5" dirty="0">
                <a:latin typeface="微软雅黑"/>
                <a:cs typeface="微软雅黑"/>
              </a:rPr>
              <a:t>4</a:t>
            </a:r>
            <a:r>
              <a:rPr sz="1400" spc="-10" dirty="0">
                <a:latin typeface="微软雅黑"/>
                <a:cs typeface="微软雅黑"/>
              </a:rPr>
              <a:t>.</a:t>
            </a:r>
            <a:r>
              <a:rPr sz="1400" dirty="0">
                <a:latin typeface="微软雅黑"/>
                <a:cs typeface="微软雅黑"/>
              </a:rPr>
              <a:t>响应国家号召，完美嵌合“特色</a:t>
            </a:r>
            <a:r>
              <a:rPr sz="1400" spc="5" dirty="0">
                <a:latin typeface="微软雅黑"/>
                <a:cs typeface="微软雅黑"/>
              </a:rPr>
              <a:t>小</a:t>
            </a:r>
            <a:endParaRPr sz="1400">
              <a:latin typeface="微软雅黑"/>
              <a:cs typeface="微软雅黑"/>
            </a:endParaRPr>
          </a:p>
          <a:p>
            <a:pPr marL="12700" marR="137795" algn="just">
              <a:lnSpc>
                <a:spcPct val="100000"/>
              </a:lnSpc>
              <a:spcBef>
                <a:spcPts val="30"/>
              </a:spcBef>
            </a:pPr>
            <a:r>
              <a:rPr sz="1400" dirty="0">
                <a:latin typeface="微软雅黑"/>
                <a:cs typeface="微软雅黑"/>
              </a:rPr>
              <a:t>镇”“绿色建筑”“精准扶贫”等</a:t>
            </a:r>
            <a:r>
              <a:rPr sz="1400" spc="5" dirty="0">
                <a:latin typeface="微软雅黑"/>
                <a:cs typeface="微软雅黑"/>
              </a:rPr>
              <a:t>政</a:t>
            </a:r>
            <a:r>
              <a:rPr sz="1400" dirty="0">
                <a:latin typeface="微软雅黑"/>
                <a:cs typeface="微软雅黑"/>
              </a:rPr>
              <a:t> 策可获中央财政安排资金同时地方</a:t>
            </a:r>
            <a:r>
              <a:rPr sz="1400" spc="5" dirty="0">
                <a:latin typeface="微软雅黑"/>
                <a:cs typeface="微软雅黑"/>
              </a:rPr>
              <a:t>给</a:t>
            </a:r>
            <a:r>
              <a:rPr sz="1400" dirty="0">
                <a:latin typeface="微软雅黑"/>
                <a:cs typeface="微软雅黑"/>
              </a:rPr>
              <a:t> 予支</a:t>
            </a:r>
            <a:r>
              <a:rPr sz="1400" spc="5" dirty="0">
                <a:latin typeface="微软雅黑"/>
                <a:cs typeface="微软雅黑"/>
              </a:rPr>
              <a:t>持</a:t>
            </a:r>
            <a:endParaRPr sz="1400">
              <a:latin typeface="微软雅黑"/>
              <a:cs typeface="微软雅黑"/>
            </a:endParaRPr>
          </a:p>
          <a:p>
            <a:pPr marL="12700" algn="just">
              <a:lnSpc>
                <a:spcPts val="2850"/>
              </a:lnSpc>
            </a:pPr>
            <a:r>
              <a:rPr sz="2400" spc="-5" dirty="0">
                <a:latin typeface="微软雅黑"/>
                <a:cs typeface="微软雅黑"/>
              </a:rPr>
              <a:t>5.</a:t>
            </a:r>
            <a:r>
              <a:rPr sz="1400" dirty="0">
                <a:latin typeface="微软雅黑"/>
                <a:cs typeface="微软雅黑"/>
              </a:rPr>
              <a:t>新材料对固废物回收循环利</a:t>
            </a:r>
            <a:r>
              <a:rPr sz="1400" spc="5" dirty="0">
                <a:latin typeface="微软雅黑"/>
                <a:cs typeface="微软雅黑"/>
              </a:rPr>
              <a:t>用</a:t>
            </a:r>
            <a:endParaRPr sz="1400">
              <a:latin typeface="微软雅黑"/>
              <a:cs typeface="微软雅黑"/>
            </a:endParaRPr>
          </a:p>
          <a:p>
            <a:pPr marL="12700" algn="just">
              <a:lnSpc>
                <a:spcPct val="100000"/>
              </a:lnSpc>
              <a:spcBef>
                <a:spcPts val="1680"/>
              </a:spcBef>
            </a:pPr>
            <a:r>
              <a:rPr sz="2400" spc="-5" dirty="0">
                <a:latin typeface="微软雅黑"/>
                <a:cs typeface="微软雅黑"/>
              </a:rPr>
              <a:t>6.</a:t>
            </a:r>
            <a:r>
              <a:rPr sz="1400" spc="-5" dirty="0">
                <a:latin typeface="微软雅黑"/>
                <a:cs typeface="微软雅黑"/>
              </a:rPr>
              <a:t>新材料科技在新能源汽车及5G</a:t>
            </a:r>
            <a:r>
              <a:rPr sz="1400" dirty="0">
                <a:latin typeface="微软雅黑"/>
                <a:cs typeface="微软雅黑"/>
              </a:rPr>
              <a:t>通</a:t>
            </a:r>
            <a:r>
              <a:rPr sz="1400" spc="5" dirty="0">
                <a:latin typeface="微软雅黑"/>
                <a:cs typeface="微软雅黑"/>
              </a:rPr>
              <a:t>讯</a:t>
            </a:r>
            <a:endParaRPr sz="1400">
              <a:latin typeface="微软雅黑"/>
              <a:cs typeface="微软雅黑"/>
            </a:endParaRPr>
          </a:p>
          <a:p>
            <a:pPr marL="12700" algn="just">
              <a:lnSpc>
                <a:spcPct val="100000"/>
              </a:lnSpc>
              <a:spcBef>
                <a:spcPts val="30"/>
              </a:spcBef>
            </a:pPr>
            <a:r>
              <a:rPr sz="1400" dirty="0">
                <a:latin typeface="微软雅黑"/>
                <a:cs typeface="微软雅黑"/>
              </a:rPr>
              <a:t>领域应</a:t>
            </a:r>
            <a:r>
              <a:rPr sz="1400" spc="5" dirty="0">
                <a:latin typeface="微软雅黑"/>
                <a:cs typeface="微软雅黑"/>
              </a:rPr>
              <a:t>用</a:t>
            </a:r>
            <a:endParaRPr sz="1400">
              <a:latin typeface="微软雅黑"/>
              <a:cs typeface="微软雅黑"/>
            </a:endParaRPr>
          </a:p>
        </p:txBody>
      </p:sp>
      <p:sp>
        <p:nvSpPr>
          <p:cNvPr id="53" name="object 53"/>
          <p:cNvSpPr txBox="1"/>
          <p:nvPr/>
        </p:nvSpPr>
        <p:spPr>
          <a:xfrm>
            <a:off x="7807325" y="5605032"/>
            <a:ext cx="2945130" cy="548005"/>
          </a:xfrm>
          <a:prstGeom prst="rect">
            <a:avLst/>
          </a:prstGeom>
        </p:spPr>
        <p:txBody>
          <a:bodyPr vert="horz" wrap="square" lIns="0" tIns="0" rIns="0" bIns="0" rtlCol="0">
            <a:spAutoFit/>
          </a:bodyPr>
          <a:lstStyle/>
          <a:p>
            <a:pPr marL="12700">
              <a:lnSpc>
                <a:spcPct val="100000"/>
              </a:lnSpc>
            </a:pPr>
            <a:r>
              <a:rPr sz="2400" spc="-5" dirty="0">
                <a:latin typeface="微软雅黑"/>
                <a:cs typeface="微软雅黑"/>
              </a:rPr>
              <a:t>7.</a:t>
            </a:r>
            <a:r>
              <a:rPr sz="1400" dirty="0">
                <a:latin typeface="微软雅黑"/>
                <a:cs typeface="微软雅黑"/>
              </a:rPr>
              <a:t>多维度构筑资本生态壁垒，和美</a:t>
            </a:r>
            <a:r>
              <a:rPr sz="1400" spc="5" dirty="0">
                <a:latin typeface="微软雅黑"/>
                <a:cs typeface="微软雅黑"/>
              </a:rPr>
              <a:t>生</a:t>
            </a:r>
            <a:endParaRPr sz="1400">
              <a:latin typeface="微软雅黑"/>
              <a:cs typeface="微软雅黑"/>
            </a:endParaRPr>
          </a:p>
          <a:p>
            <a:pPr marL="12700">
              <a:lnSpc>
                <a:spcPct val="100000"/>
              </a:lnSpc>
              <a:spcBef>
                <a:spcPts val="30"/>
              </a:spcBef>
            </a:pPr>
            <a:r>
              <a:rPr sz="1400" dirty="0">
                <a:latin typeface="微软雅黑"/>
                <a:cs typeface="微软雅黑"/>
              </a:rPr>
              <a:t>态闭环系统</a:t>
            </a:r>
            <a:r>
              <a:rPr sz="1400" spc="5" dirty="0">
                <a:latin typeface="微软雅黑"/>
                <a:cs typeface="微软雅黑"/>
              </a:rPr>
              <a:t>。</a:t>
            </a:r>
            <a:endParaRPr sz="1400">
              <a:latin typeface="微软雅黑"/>
              <a:cs typeface="微软雅黑"/>
            </a:endParaRPr>
          </a:p>
        </p:txBody>
      </p:sp>
      <p:sp>
        <p:nvSpPr>
          <p:cNvPr id="55"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56"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投资计划</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781800"/>
            <a:ext cx="12195175" cy="76200"/>
          </a:xfrm>
          <a:custGeom>
            <a:avLst/>
            <a:gdLst/>
            <a:ahLst/>
            <a:cxnLst/>
            <a:rect l="l" t="t" r="r" b="b"/>
            <a:pathLst>
              <a:path w="12195175" h="76200">
                <a:moveTo>
                  <a:pt x="0" y="0"/>
                </a:moveTo>
                <a:lnTo>
                  <a:pt x="12195175" y="0"/>
                </a:lnTo>
                <a:lnTo>
                  <a:pt x="12195175" y="76200"/>
                </a:lnTo>
                <a:lnTo>
                  <a:pt x="0" y="76200"/>
                </a:lnTo>
                <a:lnTo>
                  <a:pt x="0" y="0"/>
                </a:lnTo>
                <a:close/>
              </a:path>
            </a:pathLst>
          </a:custGeom>
          <a:solidFill>
            <a:srgbClr val="C00000"/>
          </a:solidFill>
        </p:spPr>
        <p:txBody>
          <a:bodyPr wrap="square" lIns="0" tIns="0" rIns="0" bIns="0" rtlCol="0"/>
          <a:lstStyle/>
          <a:p>
            <a:endParaRPr/>
          </a:p>
        </p:txBody>
      </p:sp>
      <p:sp>
        <p:nvSpPr>
          <p:cNvPr id="3" name="object 3"/>
          <p:cNvSpPr/>
          <p:nvPr/>
        </p:nvSpPr>
        <p:spPr>
          <a:xfrm>
            <a:off x="0" y="2204859"/>
            <a:ext cx="1717675" cy="2098675"/>
          </a:xfrm>
          <a:custGeom>
            <a:avLst/>
            <a:gdLst/>
            <a:ahLst/>
            <a:cxnLst/>
            <a:rect l="l" t="t" r="r" b="b"/>
            <a:pathLst>
              <a:path w="1717675" h="2098675">
                <a:moveTo>
                  <a:pt x="1717294" y="2098281"/>
                </a:moveTo>
                <a:lnTo>
                  <a:pt x="0" y="2088235"/>
                </a:lnTo>
                <a:lnTo>
                  <a:pt x="0" y="0"/>
                </a:lnTo>
                <a:lnTo>
                  <a:pt x="1674431" y="4102"/>
                </a:lnTo>
                <a:lnTo>
                  <a:pt x="1518319" y="130608"/>
                </a:lnTo>
                <a:lnTo>
                  <a:pt x="1390141" y="262536"/>
                </a:lnTo>
                <a:lnTo>
                  <a:pt x="1288017" y="398601"/>
                </a:lnTo>
                <a:lnTo>
                  <a:pt x="1210069" y="537517"/>
                </a:lnTo>
                <a:lnTo>
                  <a:pt x="1154416" y="677996"/>
                </a:lnTo>
                <a:lnTo>
                  <a:pt x="1119180" y="818754"/>
                </a:lnTo>
                <a:lnTo>
                  <a:pt x="1102482" y="958503"/>
                </a:lnTo>
                <a:lnTo>
                  <a:pt x="1102443" y="1095958"/>
                </a:lnTo>
                <a:lnTo>
                  <a:pt x="1117182" y="1229832"/>
                </a:lnTo>
                <a:lnTo>
                  <a:pt x="1144822" y="1358839"/>
                </a:lnTo>
                <a:lnTo>
                  <a:pt x="1183482" y="1481694"/>
                </a:lnTo>
                <a:lnTo>
                  <a:pt x="1231284" y="1597109"/>
                </a:lnTo>
                <a:lnTo>
                  <a:pt x="1286349" y="1703799"/>
                </a:lnTo>
                <a:lnTo>
                  <a:pt x="1346796" y="1800477"/>
                </a:lnTo>
                <a:lnTo>
                  <a:pt x="1410748" y="1885858"/>
                </a:lnTo>
                <a:lnTo>
                  <a:pt x="1476324" y="1958655"/>
                </a:lnTo>
                <a:lnTo>
                  <a:pt x="1541646" y="2017582"/>
                </a:lnTo>
                <a:lnTo>
                  <a:pt x="1604835" y="2061353"/>
                </a:lnTo>
                <a:lnTo>
                  <a:pt x="1664010" y="2088681"/>
                </a:lnTo>
                <a:lnTo>
                  <a:pt x="1717294" y="2098281"/>
                </a:lnTo>
                <a:close/>
              </a:path>
            </a:pathLst>
          </a:custGeom>
          <a:solidFill>
            <a:srgbClr val="C10001"/>
          </a:solidFill>
        </p:spPr>
        <p:txBody>
          <a:bodyPr wrap="square" lIns="0" tIns="0" rIns="0" bIns="0" rtlCol="0"/>
          <a:lstStyle/>
          <a:p>
            <a:endParaRPr/>
          </a:p>
        </p:txBody>
      </p:sp>
      <p:sp>
        <p:nvSpPr>
          <p:cNvPr id="4" name="object 4"/>
          <p:cNvSpPr/>
          <p:nvPr/>
        </p:nvSpPr>
        <p:spPr>
          <a:xfrm>
            <a:off x="1200911" y="2060841"/>
            <a:ext cx="2376805" cy="2376805"/>
          </a:xfrm>
          <a:custGeom>
            <a:avLst/>
            <a:gdLst/>
            <a:ahLst/>
            <a:cxnLst/>
            <a:rect l="l" t="t" r="r" b="b"/>
            <a:pathLst>
              <a:path w="2376804" h="2376804">
                <a:moveTo>
                  <a:pt x="1188262" y="2376271"/>
                </a:moveTo>
                <a:lnTo>
                  <a:pt x="1090817" y="2372332"/>
                </a:lnTo>
                <a:lnTo>
                  <a:pt x="995541" y="2360720"/>
                </a:lnTo>
                <a:lnTo>
                  <a:pt x="902739" y="2341740"/>
                </a:lnTo>
                <a:lnTo>
                  <a:pt x="812717" y="2315699"/>
                </a:lnTo>
                <a:lnTo>
                  <a:pt x="725780" y="2282901"/>
                </a:lnTo>
                <a:lnTo>
                  <a:pt x="642236" y="2243652"/>
                </a:lnTo>
                <a:lnTo>
                  <a:pt x="562388" y="2198260"/>
                </a:lnTo>
                <a:lnTo>
                  <a:pt x="486544" y="2147028"/>
                </a:lnTo>
                <a:lnTo>
                  <a:pt x="415008" y="2090264"/>
                </a:lnTo>
                <a:lnTo>
                  <a:pt x="348088" y="2028272"/>
                </a:lnTo>
                <a:lnTo>
                  <a:pt x="286088" y="1961359"/>
                </a:lnTo>
                <a:lnTo>
                  <a:pt x="229314" y="1889830"/>
                </a:lnTo>
                <a:lnTo>
                  <a:pt x="178073" y="1813992"/>
                </a:lnTo>
                <a:lnTo>
                  <a:pt x="132671" y="1734150"/>
                </a:lnTo>
                <a:lnTo>
                  <a:pt x="93413" y="1650609"/>
                </a:lnTo>
                <a:lnTo>
                  <a:pt x="60606" y="1563676"/>
                </a:lnTo>
                <a:lnTo>
                  <a:pt x="34555" y="1473656"/>
                </a:lnTo>
                <a:lnTo>
                  <a:pt x="15568" y="1380856"/>
                </a:lnTo>
                <a:lnTo>
                  <a:pt x="3956" y="1285743"/>
                </a:lnTo>
                <a:lnTo>
                  <a:pt x="0" y="1188326"/>
                </a:lnTo>
                <a:lnTo>
                  <a:pt x="3956" y="1090854"/>
                </a:lnTo>
                <a:lnTo>
                  <a:pt x="15613" y="995415"/>
                </a:lnTo>
                <a:lnTo>
                  <a:pt x="34613" y="902614"/>
                </a:lnTo>
                <a:lnTo>
                  <a:pt x="60671" y="812595"/>
                </a:lnTo>
                <a:lnTo>
                  <a:pt x="93481" y="725662"/>
                </a:lnTo>
                <a:lnTo>
                  <a:pt x="132739" y="642121"/>
                </a:lnTo>
                <a:lnTo>
                  <a:pt x="178138" y="562279"/>
                </a:lnTo>
                <a:lnTo>
                  <a:pt x="229375" y="486440"/>
                </a:lnTo>
                <a:lnTo>
                  <a:pt x="286142" y="414912"/>
                </a:lnTo>
                <a:lnTo>
                  <a:pt x="348135" y="347999"/>
                </a:lnTo>
                <a:lnTo>
                  <a:pt x="415049" y="286007"/>
                </a:lnTo>
                <a:lnTo>
                  <a:pt x="486577" y="229242"/>
                </a:lnTo>
                <a:lnTo>
                  <a:pt x="562415" y="178011"/>
                </a:lnTo>
                <a:lnTo>
                  <a:pt x="642256" y="132618"/>
                </a:lnTo>
                <a:lnTo>
                  <a:pt x="725795" y="93370"/>
                </a:lnTo>
                <a:lnTo>
                  <a:pt x="812726" y="60572"/>
                </a:lnTo>
                <a:lnTo>
                  <a:pt x="902744" y="34530"/>
                </a:lnTo>
                <a:lnTo>
                  <a:pt x="995543" y="15550"/>
                </a:lnTo>
                <a:lnTo>
                  <a:pt x="1090818" y="3938"/>
                </a:lnTo>
                <a:lnTo>
                  <a:pt x="1188262" y="0"/>
                </a:lnTo>
                <a:lnTo>
                  <a:pt x="1285707" y="3938"/>
                </a:lnTo>
                <a:lnTo>
                  <a:pt x="1380984" y="15551"/>
                </a:lnTo>
                <a:lnTo>
                  <a:pt x="1473785" y="34531"/>
                </a:lnTo>
                <a:lnTo>
                  <a:pt x="1563807" y="60574"/>
                </a:lnTo>
                <a:lnTo>
                  <a:pt x="1650742" y="93373"/>
                </a:lnTo>
                <a:lnTo>
                  <a:pt x="1734286" y="132623"/>
                </a:lnTo>
                <a:lnTo>
                  <a:pt x="1814131" y="178019"/>
                </a:lnTo>
                <a:lnTo>
                  <a:pt x="1889973" y="229255"/>
                </a:lnTo>
                <a:lnTo>
                  <a:pt x="1961505" y="286024"/>
                </a:lnTo>
                <a:lnTo>
                  <a:pt x="2028421" y="348022"/>
                </a:lnTo>
                <a:lnTo>
                  <a:pt x="2090416" y="414943"/>
                </a:lnTo>
                <a:lnTo>
                  <a:pt x="2147183" y="486481"/>
                </a:lnTo>
                <a:lnTo>
                  <a:pt x="2198416" y="562331"/>
                </a:lnTo>
                <a:lnTo>
                  <a:pt x="2243810" y="642186"/>
                </a:lnTo>
                <a:lnTo>
                  <a:pt x="2283058" y="725742"/>
                </a:lnTo>
                <a:lnTo>
                  <a:pt x="2315854" y="812692"/>
                </a:lnTo>
                <a:lnTo>
                  <a:pt x="2341891" y="902731"/>
                </a:lnTo>
                <a:lnTo>
                  <a:pt x="2360864" y="995554"/>
                </a:lnTo>
                <a:lnTo>
                  <a:pt x="2372459" y="1090690"/>
                </a:lnTo>
                <a:lnTo>
                  <a:pt x="2376398" y="1188135"/>
                </a:lnTo>
                <a:lnTo>
                  <a:pt x="2372459" y="1285580"/>
                </a:lnTo>
                <a:lnTo>
                  <a:pt x="2360819" y="1380995"/>
                </a:lnTo>
                <a:lnTo>
                  <a:pt x="2341834" y="1473773"/>
                </a:lnTo>
                <a:lnTo>
                  <a:pt x="2315789" y="1563773"/>
                </a:lnTo>
                <a:lnTo>
                  <a:pt x="2282990" y="1650689"/>
                </a:lnTo>
                <a:lnTo>
                  <a:pt x="2243742" y="1734215"/>
                </a:lnTo>
                <a:lnTo>
                  <a:pt x="2198351" y="1814044"/>
                </a:lnTo>
                <a:lnTo>
                  <a:pt x="2147123" y="1889872"/>
                </a:lnTo>
                <a:lnTo>
                  <a:pt x="2090361" y="1961391"/>
                </a:lnTo>
                <a:lnTo>
                  <a:pt x="2028373" y="2028296"/>
                </a:lnTo>
                <a:lnTo>
                  <a:pt x="1961464" y="2090281"/>
                </a:lnTo>
                <a:lnTo>
                  <a:pt x="1889939" y="2147040"/>
                </a:lnTo>
                <a:lnTo>
                  <a:pt x="1814105" y="2198268"/>
                </a:lnTo>
                <a:lnTo>
                  <a:pt x="1734266" y="2243658"/>
                </a:lnTo>
                <a:lnTo>
                  <a:pt x="1650728" y="2282904"/>
                </a:lnTo>
                <a:lnTo>
                  <a:pt x="1563798" y="2315700"/>
                </a:lnTo>
                <a:lnTo>
                  <a:pt x="1473780" y="2341741"/>
                </a:lnTo>
                <a:lnTo>
                  <a:pt x="1380981" y="2360720"/>
                </a:lnTo>
                <a:lnTo>
                  <a:pt x="1285707" y="2372332"/>
                </a:lnTo>
                <a:lnTo>
                  <a:pt x="1188262" y="2376271"/>
                </a:lnTo>
                <a:close/>
              </a:path>
            </a:pathLst>
          </a:custGeom>
          <a:solidFill>
            <a:srgbClr val="5C6C7C"/>
          </a:solidFill>
        </p:spPr>
        <p:txBody>
          <a:bodyPr wrap="square" lIns="0" tIns="0" rIns="0" bIns="0" rtlCol="0"/>
          <a:lstStyle/>
          <a:p>
            <a:endParaRPr/>
          </a:p>
        </p:txBody>
      </p:sp>
      <p:sp>
        <p:nvSpPr>
          <p:cNvPr id="5" name="object 5"/>
          <p:cNvSpPr/>
          <p:nvPr/>
        </p:nvSpPr>
        <p:spPr>
          <a:xfrm>
            <a:off x="1332445" y="2180069"/>
            <a:ext cx="2125649" cy="212566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855851" y="3493445"/>
            <a:ext cx="1054100" cy="599440"/>
          </a:xfrm>
          <a:prstGeom prst="rect">
            <a:avLst/>
          </a:prstGeom>
        </p:spPr>
        <p:txBody>
          <a:bodyPr vert="horz" wrap="square" lIns="0" tIns="0" rIns="0" bIns="0" rtlCol="0">
            <a:spAutoFit/>
          </a:bodyPr>
          <a:lstStyle/>
          <a:p>
            <a:pPr marL="12700">
              <a:lnSpc>
                <a:spcPct val="100000"/>
              </a:lnSpc>
              <a:tabLst>
                <a:tab pos="685800" algn="l"/>
              </a:tabLst>
            </a:pPr>
            <a:r>
              <a:rPr sz="2800" b="1" spc="-5" dirty="0">
                <a:solidFill>
                  <a:srgbClr val="FFFFFF"/>
                </a:solidFill>
                <a:latin typeface="微软雅黑"/>
                <a:cs typeface="微软雅黑"/>
              </a:rPr>
              <a:t>目	录</a:t>
            </a:r>
            <a:endParaRPr sz="2800">
              <a:latin typeface="微软雅黑"/>
              <a:cs typeface="微软雅黑"/>
            </a:endParaRPr>
          </a:p>
          <a:p>
            <a:pPr marL="12700">
              <a:lnSpc>
                <a:spcPct val="100000"/>
              </a:lnSpc>
              <a:spcBef>
                <a:spcPts val="40"/>
              </a:spcBef>
            </a:pPr>
            <a:r>
              <a:rPr sz="1400" b="1" spc="-25" dirty="0">
                <a:solidFill>
                  <a:srgbClr val="FFFFFF"/>
                </a:solidFill>
                <a:latin typeface="微软雅黑"/>
                <a:cs typeface="微软雅黑"/>
              </a:rPr>
              <a:t>C</a:t>
            </a:r>
            <a:r>
              <a:rPr sz="1400" b="1" spc="-5" dirty="0">
                <a:solidFill>
                  <a:srgbClr val="FFFFFF"/>
                </a:solidFill>
                <a:latin typeface="微软雅黑"/>
                <a:cs typeface="微软雅黑"/>
              </a:rPr>
              <a:t>O</a:t>
            </a:r>
            <a:r>
              <a:rPr sz="1400" b="1" spc="-10" dirty="0">
                <a:solidFill>
                  <a:srgbClr val="FFFFFF"/>
                </a:solidFill>
                <a:latin typeface="微软雅黑"/>
                <a:cs typeface="微软雅黑"/>
              </a:rPr>
              <a:t>N</a:t>
            </a:r>
            <a:r>
              <a:rPr sz="1400" b="1" spc="-5" dirty="0">
                <a:solidFill>
                  <a:srgbClr val="FFFFFF"/>
                </a:solidFill>
                <a:latin typeface="微软雅黑"/>
                <a:cs typeface="微软雅黑"/>
              </a:rPr>
              <a:t>TE</a:t>
            </a:r>
            <a:r>
              <a:rPr sz="1400" b="1" spc="-10" dirty="0">
                <a:solidFill>
                  <a:srgbClr val="FFFFFF"/>
                </a:solidFill>
                <a:latin typeface="微软雅黑"/>
                <a:cs typeface="微软雅黑"/>
              </a:rPr>
              <a:t>N</a:t>
            </a:r>
            <a:r>
              <a:rPr sz="1400" b="1" spc="-5" dirty="0">
                <a:solidFill>
                  <a:srgbClr val="FFFFFF"/>
                </a:solidFill>
                <a:latin typeface="微软雅黑"/>
                <a:cs typeface="微软雅黑"/>
              </a:rPr>
              <a:t>T</a:t>
            </a:r>
            <a:r>
              <a:rPr sz="1400" b="1" dirty="0">
                <a:solidFill>
                  <a:srgbClr val="FFFFFF"/>
                </a:solidFill>
                <a:latin typeface="微软雅黑"/>
                <a:cs typeface="微软雅黑"/>
              </a:rPr>
              <a:t>S</a:t>
            </a:r>
            <a:endParaRPr sz="1400">
              <a:latin typeface="微软雅黑"/>
              <a:cs typeface="微软雅黑"/>
            </a:endParaRPr>
          </a:p>
        </p:txBody>
      </p:sp>
      <p:sp>
        <p:nvSpPr>
          <p:cNvPr id="7" name="object 7"/>
          <p:cNvSpPr/>
          <p:nvPr/>
        </p:nvSpPr>
        <p:spPr>
          <a:xfrm>
            <a:off x="4152900" y="1143623"/>
            <a:ext cx="3889375" cy="480059"/>
          </a:xfrm>
          <a:custGeom>
            <a:avLst/>
            <a:gdLst/>
            <a:ahLst/>
            <a:cxnLst/>
            <a:rect l="l" t="t" r="r" b="b"/>
            <a:pathLst>
              <a:path w="3889375" h="480060">
                <a:moveTo>
                  <a:pt x="3648455" y="480059"/>
                </a:moveTo>
                <a:lnTo>
                  <a:pt x="240791" y="480059"/>
                </a:lnTo>
                <a:lnTo>
                  <a:pt x="221083" y="479257"/>
                </a:lnTo>
                <a:lnTo>
                  <a:pt x="183041" y="473058"/>
                </a:lnTo>
                <a:lnTo>
                  <a:pt x="130342" y="453196"/>
                </a:lnTo>
                <a:lnTo>
                  <a:pt x="84354" y="422135"/>
                </a:lnTo>
                <a:lnTo>
                  <a:pt x="46739" y="381535"/>
                </a:lnTo>
                <a:lnTo>
                  <a:pt x="19158" y="333057"/>
                </a:lnTo>
                <a:lnTo>
                  <a:pt x="3273" y="278363"/>
                </a:lnTo>
                <a:lnTo>
                  <a:pt x="0" y="239267"/>
                </a:lnTo>
                <a:lnTo>
                  <a:pt x="863" y="219613"/>
                </a:lnTo>
                <a:lnTo>
                  <a:pt x="7166" y="181668"/>
                </a:lnTo>
                <a:lnTo>
                  <a:pt x="27135" y="129099"/>
                </a:lnTo>
                <a:lnTo>
                  <a:pt x="58245" y="83252"/>
                </a:lnTo>
                <a:lnTo>
                  <a:pt x="98835" y="45819"/>
                </a:lnTo>
                <a:lnTo>
                  <a:pt x="147245" y="18492"/>
                </a:lnTo>
                <a:lnTo>
                  <a:pt x="201812" y="2962"/>
                </a:lnTo>
                <a:lnTo>
                  <a:pt x="240791" y="0"/>
                </a:lnTo>
                <a:lnTo>
                  <a:pt x="3648455" y="0"/>
                </a:lnTo>
                <a:lnTo>
                  <a:pt x="3687469" y="2963"/>
                </a:lnTo>
                <a:lnTo>
                  <a:pt x="3742068" y="18498"/>
                </a:lnTo>
                <a:lnTo>
                  <a:pt x="3790481" y="45845"/>
                </a:lnTo>
                <a:lnTo>
                  <a:pt x="3831039" y="83320"/>
                </a:lnTo>
                <a:lnTo>
                  <a:pt x="3862075" y="129238"/>
                </a:lnTo>
                <a:lnTo>
                  <a:pt x="3881919" y="181918"/>
                </a:lnTo>
                <a:lnTo>
                  <a:pt x="3888108" y="219962"/>
                </a:lnTo>
                <a:lnTo>
                  <a:pt x="3888905" y="239674"/>
                </a:lnTo>
                <a:lnTo>
                  <a:pt x="3888108" y="259386"/>
                </a:lnTo>
                <a:lnTo>
                  <a:pt x="3881919" y="297432"/>
                </a:lnTo>
                <a:lnTo>
                  <a:pt x="3862075" y="350129"/>
                </a:lnTo>
                <a:lnTo>
                  <a:pt x="3831039" y="396093"/>
                </a:lnTo>
                <a:lnTo>
                  <a:pt x="3790481" y="433657"/>
                </a:lnTo>
                <a:lnTo>
                  <a:pt x="3742068" y="461150"/>
                </a:lnTo>
                <a:lnTo>
                  <a:pt x="3687469" y="476903"/>
                </a:lnTo>
                <a:lnTo>
                  <a:pt x="3648455" y="480059"/>
                </a:lnTo>
                <a:close/>
              </a:path>
            </a:pathLst>
          </a:custGeom>
          <a:solidFill>
            <a:srgbClr val="C10001"/>
          </a:solidFill>
        </p:spPr>
        <p:txBody>
          <a:bodyPr wrap="square" lIns="0" tIns="0" rIns="0" bIns="0" rtlCol="0"/>
          <a:lstStyle/>
          <a:p>
            <a:endParaRPr/>
          </a:p>
        </p:txBody>
      </p:sp>
      <p:sp>
        <p:nvSpPr>
          <p:cNvPr id="10" name="object 10"/>
          <p:cNvSpPr/>
          <p:nvPr/>
        </p:nvSpPr>
        <p:spPr>
          <a:xfrm>
            <a:off x="4191000" y="1852283"/>
            <a:ext cx="3888740" cy="480059"/>
          </a:xfrm>
          <a:custGeom>
            <a:avLst/>
            <a:gdLst/>
            <a:ahLst/>
            <a:cxnLst/>
            <a:rect l="l" t="t" r="r" b="b"/>
            <a:pathLst>
              <a:path w="3888740" h="480060">
                <a:moveTo>
                  <a:pt x="3648456" y="480060"/>
                </a:moveTo>
                <a:lnTo>
                  <a:pt x="240791" y="480060"/>
                </a:lnTo>
                <a:lnTo>
                  <a:pt x="221028" y="479335"/>
                </a:lnTo>
                <a:lnTo>
                  <a:pt x="182889" y="473270"/>
                </a:lnTo>
                <a:lnTo>
                  <a:pt x="130075" y="453566"/>
                </a:lnTo>
                <a:lnTo>
                  <a:pt x="84015" y="422627"/>
                </a:lnTo>
                <a:lnTo>
                  <a:pt x="46381" y="382134"/>
                </a:lnTo>
                <a:lnTo>
                  <a:pt x="18944" y="334007"/>
                </a:lnTo>
                <a:lnTo>
                  <a:pt x="3170" y="279622"/>
                </a:lnTo>
                <a:lnTo>
                  <a:pt x="0" y="240792"/>
                </a:lnTo>
                <a:lnTo>
                  <a:pt x="809" y="221000"/>
                </a:lnTo>
                <a:lnTo>
                  <a:pt x="7020" y="182818"/>
                </a:lnTo>
                <a:lnTo>
                  <a:pt x="26895" y="129974"/>
                </a:lnTo>
                <a:lnTo>
                  <a:pt x="58050" y="83825"/>
                </a:lnTo>
                <a:lnTo>
                  <a:pt x="98615" y="46282"/>
                </a:lnTo>
                <a:lnTo>
                  <a:pt x="147054" y="18821"/>
                </a:lnTo>
                <a:lnTo>
                  <a:pt x="201714" y="3114"/>
                </a:lnTo>
                <a:lnTo>
                  <a:pt x="240791" y="0"/>
                </a:lnTo>
                <a:lnTo>
                  <a:pt x="3648456" y="0"/>
                </a:lnTo>
                <a:lnTo>
                  <a:pt x="3687368" y="3115"/>
                </a:lnTo>
                <a:lnTo>
                  <a:pt x="3741867" y="18830"/>
                </a:lnTo>
                <a:lnTo>
                  <a:pt x="3790229" y="46319"/>
                </a:lnTo>
                <a:lnTo>
                  <a:pt x="3830769" y="83920"/>
                </a:lnTo>
                <a:lnTo>
                  <a:pt x="3861704" y="129778"/>
                </a:lnTo>
                <a:lnTo>
                  <a:pt x="3881539" y="182467"/>
                </a:lnTo>
                <a:lnTo>
                  <a:pt x="3887727" y="220510"/>
                </a:lnTo>
                <a:lnTo>
                  <a:pt x="3888524" y="240220"/>
                </a:lnTo>
                <a:lnTo>
                  <a:pt x="3887727" y="259932"/>
                </a:lnTo>
                <a:lnTo>
                  <a:pt x="3881539" y="297977"/>
                </a:lnTo>
                <a:lnTo>
                  <a:pt x="3861704" y="350660"/>
                </a:lnTo>
                <a:lnTo>
                  <a:pt x="3830605" y="396684"/>
                </a:lnTo>
                <a:lnTo>
                  <a:pt x="3790128" y="434121"/>
                </a:lnTo>
                <a:lnTo>
                  <a:pt x="3741824" y="461474"/>
                </a:lnTo>
                <a:lnTo>
                  <a:pt x="3687361" y="477052"/>
                </a:lnTo>
                <a:lnTo>
                  <a:pt x="3648456" y="480060"/>
                </a:lnTo>
                <a:close/>
              </a:path>
            </a:pathLst>
          </a:custGeom>
          <a:solidFill>
            <a:srgbClr val="C10001"/>
          </a:solidFill>
        </p:spPr>
        <p:txBody>
          <a:bodyPr wrap="square" lIns="0" tIns="0" rIns="0" bIns="0" rtlCol="0"/>
          <a:lstStyle/>
          <a:p>
            <a:endParaRPr/>
          </a:p>
        </p:txBody>
      </p:sp>
      <p:sp>
        <p:nvSpPr>
          <p:cNvPr id="13" name="object 13"/>
          <p:cNvSpPr/>
          <p:nvPr/>
        </p:nvSpPr>
        <p:spPr>
          <a:xfrm>
            <a:off x="4191000" y="2560943"/>
            <a:ext cx="3888104" cy="481965"/>
          </a:xfrm>
          <a:custGeom>
            <a:avLst/>
            <a:gdLst/>
            <a:ahLst/>
            <a:cxnLst/>
            <a:rect l="l" t="t" r="r" b="b"/>
            <a:pathLst>
              <a:path w="3888104" h="481964">
                <a:moveTo>
                  <a:pt x="3646931" y="481584"/>
                </a:moveTo>
                <a:lnTo>
                  <a:pt x="239267" y="481584"/>
                </a:lnTo>
                <a:lnTo>
                  <a:pt x="219613" y="480722"/>
                </a:lnTo>
                <a:lnTo>
                  <a:pt x="181668" y="474422"/>
                </a:lnTo>
                <a:lnTo>
                  <a:pt x="129098" y="454456"/>
                </a:lnTo>
                <a:lnTo>
                  <a:pt x="83250" y="423346"/>
                </a:lnTo>
                <a:lnTo>
                  <a:pt x="45817" y="382754"/>
                </a:lnTo>
                <a:lnTo>
                  <a:pt x="18489" y="334340"/>
                </a:lnTo>
                <a:lnTo>
                  <a:pt x="2961" y="279765"/>
                </a:lnTo>
                <a:lnTo>
                  <a:pt x="0" y="240779"/>
                </a:lnTo>
                <a:lnTo>
                  <a:pt x="701" y="221066"/>
                </a:lnTo>
                <a:lnTo>
                  <a:pt x="6725" y="183019"/>
                </a:lnTo>
                <a:lnTo>
                  <a:pt x="26375" y="130314"/>
                </a:lnTo>
                <a:lnTo>
                  <a:pt x="57259" y="84324"/>
                </a:lnTo>
                <a:lnTo>
                  <a:pt x="97684" y="46711"/>
                </a:lnTo>
                <a:lnTo>
                  <a:pt x="145959" y="19137"/>
                </a:lnTo>
                <a:lnTo>
                  <a:pt x="200392" y="3262"/>
                </a:lnTo>
                <a:lnTo>
                  <a:pt x="239267" y="0"/>
                </a:lnTo>
                <a:lnTo>
                  <a:pt x="3646931" y="0"/>
                </a:lnTo>
                <a:lnTo>
                  <a:pt x="3686044" y="3262"/>
                </a:lnTo>
                <a:lnTo>
                  <a:pt x="3723129" y="12463"/>
                </a:lnTo>
                <a:lnTo>
                  <a:pt x="3773878" y="36323"/>
                </a:lnTo>
                <a:lnTo>
                  <a:pt x="3817295" y="70775"/>
                </a:lnTo>
                <a:lnTo>
                  <a:pt x="3851721" y="114159"/>
                </a:lnTo>
                <a:lnTo>
                  <a:pt x="3875494" y="164813"/>
                </a:lnTo>
                <a:lnTo>
                  <a:pt x="3886952" y="221077"/>
                </a:lnTo>
                <a:lnTo>
                  <a:pt x="3887748" y="240792"/>
                </a:lnTo>
                <a:lnTo>
                  <a:pt x="3886950" y="260502"/>
                </a:lnTo>
                <a:lnTo>
                  <a:pt x="3880759" y="298546"/>
                </a:lnTo>
                <a:lnTo>
                  <a:pt x="3860906" y="351249"/>
                </a:lnTo>
                <a:lnTo>
                  <a:pt x="3829848" y="397238"/>
                </a:lnTo>
                <a:lnTo>
                  <a:pt x="3789244" y="434853"/>
                </a:lnTo>
                <a:lnTo>
                  <a:pt x="3740756" y="462432"/>
                </a:lnTo>
                <a:lnTo>
                  <a:pt x="3686044" y="478314"/>
                </a:lnTo>
                <a:lnTo>
                  <a:pt x="3646931" y="481584"/>
                </a:lnTo>
                <a:close/>
              </a:path>
            </a:pathLst>
          </a:custGeom>
          <a:solidFill>
            <a:srgbClr val="C10001"/>
          </a:solidFill>
        </p:spPr>
        <p:txBody>
          <a:bodyPr wrap="square" lIns="0" tIns="0" rIns="0" bIns="0" rtlCol="0"/>
          <a:lstStyle/>
          <a:p>
            <a:endParaRPr/>
          </a:p>
        </p:txBody>
      </p:sp>
      <p:sp>
        <p:nvSpPr>
          <p:cNvPr id="15" name="object 15"/>
          <p:cNvSpPr txBox="1"/>
          <p:nvPr/>
        </p:nvSpPr>
        <p:spPr>
          <a:xfrm>
            <a:off x="4876800" y="2649502"/>
            <a:ext cx="1854200" cy="369332"/>
          </a:xfrm>
          <a:prstGeom prst="rect">
            <a:avLst/>
          </a:prstGeom>
        </p:spPr>
        <p:txBody>
          <a:bodyPr vert="horz" wrap="square" lIns="0" tIns="0" rIns="0" bIns="0" rtlCol="0">
            <a:spAutoFit/>
          </a:bodyPr>
          <a:lstStyle/>
          <a:p>
            <a:pPr marL="12700">
              <a:lnSpc>
                <a:spcPct val="100000"/>
              </a:lnSpc>
            </a:pPr>
            <a:r>
              <a:rPr lang="en-US" altLang="zh-CN" sz="2400" b="1" dirty="0" smtClean="0">
                <a:solidFill>
                  <a:srgbClr val="FFFFFF"/>
                </a:solidFill>
                <a:latin typeface="微软雅黑"/>
                <a:cs typeface="微软雅黑"/>
              </a:rPr>
              <a:t>3</a:t>
            </a:r>
            <a:r>
              <a:rPr lang="zh-CN" altLang="en-US" sz="2400" b="1" dirty="0" smtClean="0">
                <a:solidFill>
                  <a:srgbClr val="FFFFFF"/>
                </a:solidFill>
                <a:latin typeface="微软雅黑"/>
                <a:cs typeface="微软雅黑"/>
              </a:rPr>
              <a:t>、项目核心</a:t>
            </a:r>
            <a:endParaRPr sz="2400" dirty="0">
              <a:latin typeface="微软雅黑"/>
              <a:cs typeface="微软雅黑"/>
            </a:endParaRPr>
          </a:p>
        </p:txBody>
      </p:sp>
      <p:sp>
        <p:nvSpPr>
          <p:cNvPr id="17" name="object 17"/>
          <p:cNvSpPr/>
          <p:nvPr/>
        </p:nvSpPr>
        <p:spPr>
          <a:xfrm>
            <a:off x="4191000" y="3271126"/>
            <a:ext cx="3888740" cy="480059"/>
          </a:xfrm>
          <a:custGeom>
            <a:avLst/>
            <a:gdLst/>
            <a:ahLst/>
            <a:cxnLst/>
            <a:rect l="l" t="t" r="r" b="b"/>
            <a:pathLst>
              <a:path w="3888740" h="480060">
                <a:moveTo>
                  <a:pt x="3648456" y="480060"/>
                </a:moveTo>
                <a:lnTo>
                  <a:pt x="240791" y="480060"/>
                </a:lnTo>
                <a:lnTo>
                  <a:pt x="221029" y="479275"/>
                </a:lnTo>
                <a:lnTo>
                  <a:pt x="182896" y="473108"/>
                </a:lnTo>
                <a:lnTo>
                  <a:pt x="130102" y="453279"/>
                </a:lnTo>
                <a:lnTo>
                  <a:pt x="84071" y="422233"/>
                </a:lnTo>
                <a:lnTo>
                  <a:pt x="46465" y="381632"/>
                </a:lnTo>
                <a:lnTo>
                  <a:pt x="18944" y="333134"/>
                </a:lnTo>
                <a:lnTo>
                  <a:pt x="3170" y="278401"/>
                </a:lnTo>
                <a:lnTo>
                  <a:pt x="0" y="239267"/>
                </a:lnTo>
                <a:lnTo>
                  <a:pt x="809" y="219633"/>
                </a:lnTo>
                <a:lnTo>
                  <a:pt x="7020" y="181722"/>
                </a:lnTo>
                <a:lnTo>
                  <a:pt x="26895" y="129187"/>
                </a:lnTo>
                <a:lnTo>
                  <a:pt x="57962" y="83356"/>
                </a:lnTo>
                <a:lnTo>
                  <a:pt x="98561" y="45919"/>
                </a:lnTo>
                <a:lnTo>
                  <a:pt x="147030" y="18570"/>
                </a:lnTo>
                <a:lnTo>
                  <a:pt x="201709" y="3000"/>
                </a:lnTo>
                <a:lnTo>
                  <a:pt x="240791" y="0"/>
                </a:lnTo>
                <a:lnTo>
                  <a:pt x="3648456" y="0"/>
                </a:lnTo>
                <a:lnTo>
                  <a:pt x="3687365" y="3001"/>
                </a:lnTo>
                <a:lnTo>
                  <a:pt x="3741848" y="18579"/>
                </a:lnTo>
                <a:lnTo>
                  <a:pt x="3790183" y="45954"/>
                </a:lnTo>
                <a:lnTo>
                  <a:pt x="3830693" y="83447"/>
                </a:lnTo>
                <a:lnTo>
                  <a:pt x="3861704" y="129374"/>
                </a:lnTo>
                <a:lnTo>
                  <a:pt x="3881539" y="182057"/>
                </a:lnTo>
                <a:lnTo>
                  <a:pt x="3887727" y="220101"/>
                </a:lnTo>
                <a:lnTo>
                  <a:pt x="3888524" y="239814"/>
                </a:lnTo>
                <a:lnTo>
                  <a:pt x="3887727" y="259526"/>
                </a:lnTo>
                <a:lnTo>
                  <a:pt x="3881539" y="297571"/>
                </a:lnTo>
                <a:lnTo>
                  <a:pt x="3861704" y="350262"/>
                </a:lnTo>
                <a:lnTo>
                  <a:pt x="3830693" y="396216"/>
                </a:lnTo>
                <a:lnTo>
                  <a:pt x="3790183" y="433761"/>
                </a:lnTo>
                <a:lnTo>
                  <a:pt x="3741848" y="461225"/>
                </a:lnTo>
                <a:lnTo>
                  <a:pt x="3687365" y="476938"/>
                </a:lnTo>
                <a:lnTo>
                  <a:pt x="3648456" y="480060"/>
                </a:lnTo>
                <a:close/>
              </a:path>
            </a:pathLst>
          </a:custGeom>
          <a:solidFill>
            <a:srgbClr val="C10001"/>
          </a:solidFill>
        </p:spPr>
        <p:txBody>
          <a:bodyPr wrap="square" lIns="0" tIns="0" rIns="0" bIns="0" rtlCol="0"/>
          <a:lstStyle/>
          <a:p>
            <a:endParaRPr/>
          </a:p>
        </p:txBody>
      </p:sp>
      <p:sp>
        <p:nvSpPr>
          <p:cNvPr id="19" name="object 19"/>
          <p:cNvSpPr txBox="1"/>
          <p:nvPr/>
        </p:nvSpPr>
        <p:spPr>
          <a:xfrm>
            <a:off x="4876800" y="3346008"/>
            <a:ext cx="1854200" cy="369332"/>
          </a:xfrm>
          <a:prstGeom prst="rect">
            <a:avLst/>
          </a:prstGeom>
        </p:spPr>
        <p:txBody>
          <a:bodyPr vert="horz" wrap="square" lIns="0" tIns="0" rIns="0" bIns="0" rtlCol="0">
            <a:spAutoFit/>
          </a:bodyPr>
          <a:lstStyle/>
          <a:p>
            <a:pPr marL="12700">
              <a:lnSpc>
                <a:spcPct val="100000"/>
              </a:lnSpc>
            </a:pPr>
            <a:r>
              <a:rPr lang="en-US" altLang="zh-CN" sz="2400" b="1" dirty="0" smtClean="0">
                <a:solidFill>
                  <a:srgbClr val="FFFFFF"/>
                </a:solidFill>
                <a:latin typeface="微软雅黑"/>
                <a:cs typeface="微软雅黑"/>
              </a:rPr>
              <a:t>4</a:t>
            </a:r>
            <a:r>
              <a:rPr lang="zh-CN" altLang="en-US" sz="2400" b="1" dirty="0" smtClean="0">
                <a:solidFill>
                  <a:srgbClr val="FFFFFF"/>
                </a:solidFill>
                <a:latin typeface="微软雅黑"/>
                <a:cs typeface="微软雅黑"/>
              </a:rPr>
              <a:t>、项目市场</a:t>
            </a:r>
            <a:endParaRPr sz="2400" dirty="0">
              <a:latin typeface="微软雅黑"/>
              <a:cs typeface="微软雅黑"/>
            </a:endParaRPr>
          </a:p>
        </p:txBody>
      </p:sp>
      <p:sp>
        <p:nvSpPr>
          <p:cNvPr id="21" name="object 21"/>
          <p:cNvSpPr/>
          <p:nvPr/>
        </p:nvSpPr>
        <p:spPr>
          <a:xfrm>
            <a:off x="4191000" y="3973043"/>
            <a:ext cx="3889375" cy="481965"/>
          </a:xfrm>
          <a:custGeom>
            <a:avLst/>
            <a:gdLst/>
            <a:ahLst/>
            <a:cxnLst/>
            <a:rect l="l" t="t" r="r" b="b"/>
            <a:pathLst>
              <a:path w="3889375" h="481964">
                <a:moveTo>
                  <a:pt x="3648455" y="481583"/>
                </a:moveTo>
                <a:lnTo>
                  <a:pt x="240791" y="481583"/>
                </a:lnTo>
                <a:lnTo>
                  <a:pt x="221083" y="480734"/>
                </a:lnTo>
                <a:lnTo>
                  <a:pt x="183041" y="474456"/>
                </a:lnTo>
                <a:lnTo>
                  <a:pt x="130342" y="454512"/>
                </a:lnTo>
                <a:lnTo>
                  <a:pt x="84354" y="423414"/>
                </a:lnTo>
                <a:lnTo>
                  <a:pt x="46739" y="382821"/>
                </a:lnTo>
                <a:lnTo>
                  <a:pt x="19158" y="334395"/>
                </a:lnTo>
                <a:lnTo>
                  <a:pt x="3273" y="279798"/>
                </a:lnTo>
                <a:lnTo>
                  <a:pt x="0" y="240791"/>
                </a:lnTo>
                <a:lnTo>
                  <a:pt x="863" y="221090"/>
                </a:lnTo>
                <a:lnTo>
                  <a:pt x="7166" y="183061"/>
                </a:lnTo>
                <a:lnTo>
                  <a:pt x="27135" y="130374"/>
                </a:lnTo>
                <a:lnTo>
                  <a:pt x="58245" y="84392"/>
                </a:lnTo>
                <a:lnTo>
                  <a:pt x="98835" y="46776"/>
                </a:lnTo>
                <a:lnTo>
                  <a:pt x="147245" y="19187"/>
                </a:lnTo>
                <a:lnTo>
                  <a:pt x="201812" y="3286"/>
                </a:lnTo>
                <a:lnTo>
                  <a:pt x="240791" y="0"/>
                </a:lnTo>
                <a:lnTo>
                  <a:pt x="3648455" y="0"/>
                </a:lnTo>
                <a:lnTo>
                  <a:pt x="3687469" y="3286"/>
                </a:lnTo>
                <a:lnTo>
                  <a:pt x="3724474" y="12507"/>
                </a:lnTo>
                <a:lnTo>
                  <a:pt x="3775134" y="36387"/>
                </a:lnTo>
                <a:lnTo>
                  <a:pt x="3818496" y="70851"/>
                </a:lnTo>
                <a:lnTo>
                  <a:pt x="3852891" y="114241"/>
                </a:lnTo>
                <a:lnTo>
                  <a:pt x="3876651" y="164895"/>
                </a:lnTo>
                <a:lnTo>
                  <a:pt x="3888108" y="221155"/>
                </a:lnTo>
                <a:lnTo>
                  <a:pt x="3888905" y="240868"/>
                </a:lnTo>
                <a:lnTo>
                  <a:pt x="3888108" y="260580"/>
                </a:lnTo>
                <a:lnTo>
                  <a:pt x="3881919" y="298627"/>
                </a:lnTo>
                <a:lnTo>
                  <a:pt x="3862075" y="351331"/>
                </a:lnTo>
                <a:lnTo>
                  <a:pt x="3831039" y="397317"/>
                </a:lnTo>
                <a:lnTo>
                  <a:pt x="3790481" y="434922"/>
                </a:lnTo>
                <a:lnTo>
                  <a:pt x="3742068" y="462483"/>
                </a:lnTo>
                <a:lnTo>
                  <a:pt x="3687469" y="478338"/>
                </a:lnTo>
                <a:lnTo>
                  <a:pt x="3648455" y="481583"/>
                </a:lnTo>
                <a:close/>
              </a:path>
            </a:pathLst>
          </a:custGeom>
          <a:solidFill>
            <a:srgbClr val="C10001"/>
          </a:solidFill>
        </p:spPr>
        <p:txBody>
          <a:bodyPr wrap="square" lIns="0" tIns="0" rIns="0" bIns="0" rtlCol="0"/>
          <a:lstStyle/>
          <a:p>
            <a:endParaRPr/>
          </a:p>
        </p:txBody>
      </p:sp>
      <p:sp>
        <p:nvSpPr>
          <p:cNvPr id="24" name="object 24"/>
          <p:cNvSpPr txBox="1">
            <a:spLocks noGrp="1"/>
          </p:cNvSpPr>
          <p:nvPr>
            <p:ph type="title"/>
          </p:nvPr>
        </p:nvSpPr>
        <p:spPr>
          <a:xfrm>
            <a:off x="4864569" y="1218364"/>
            <a:ext cx="1854200" cy="369332"/>
          </a:xfrm>
          <a:prstGeom prst="rect">
            <a:avLst/>
          </a:prstGeom>
        </p:spPr>
        <p:txBody>
          <a:bodyPr vert="horz" wrap="square" lIns="0" tIns="0" rIns="0" bIns="0" rtlCol="0">
            <a:spAutoFit/>
          </a:bodyPr>
          <a:lstStyle/>
          <a:p>
            <a:pPr marL="12700">
              <a:lnSpc>
                <a:spcPct val="100000"/>
              </a:lnSpc>
            </a:pPr>
            <a:r>
              <a:rPr lang="en-US" altLang="zh-CN" sz="2400" dirty="0" smtClean="0">
                <a:solidFill>
                  <a:srgbClr val="FFFFFF"/>
                </a:solidFill>
              </a:rPr>
              <a:t>1</a:t>
            </a:r>
            <a:r>
              <a:rPr lang="zh-CN" altLang="en-US" sz="2400" dirty="0" smtClean="0">
                <a:solidFill>
                  <a:srgbClr val="FFFFFF"/>
                </a:solidFill>
              </a:rPr>
              <a:t>、企业介绍</a:t>
            </a:r>
            <a:endParaRPr sz="2400" dirty="0"/>
          </a:p>
        </p:txBody>
      </p:sp>
      <p:sp>
        <p:nvSpPr>
          <p:cNvPr id="25" name="object 25"/>
          <p:cNvSpPr txBox="1"/>
          <p:nvPr/>
        </p:nvSpPr>
        <p:spPr>
          <a:xfrm>
            <a:off x="4876800" y="1927583"/>
            <a:ext cx="1854200" cy="369332"/>
          </a:xfrm>
          <a:prstGeom prst="rect">
            <a:avLst/>
          </a:prstGeom>
        </p:spPr>
        <p:txBody>
          <a:bodyPr vert="horz" wrap="square" lIns="0" tIns="0" rIns="0" bIns="0" rtlCol="0">
            <a:spAutoFit/>
          </a:bodyPr>
          <a:lstStyle/>
          <a:p>
            <a:pPr marL="12700">
              <a:lnSpc>
                <a:spcPct val="100000"/>
              </a:lnSpc>
            </a:pPr>
            <a:r>
              <a:rPr lang="en-US" altLang="zh-CN" sz="2400" b="1" dirty="0" smtClean="0">
                <a:solidFill>
                  <a:srgbClr val="FFFFFF"/>
                </a:solidFill>
                <a:latin typeface="微软雅黑"/>
                <a:cs typeface="微软雅黑"/>
              </a:rPr>
              <a:t>2</a:t>
            </a:r>
            <a:r>
              <a:rPr lang="zh-CN" altLang="en-US" sz="2400" b="1" dirty="0" smtClean="0">
                <a:solidFill>
                  <a:srgbClr val="FFFFFF"/>
                </a:solidFill>
                <a:latin typeface="微软雅黑"/>
                <a:cs typeface="微软雅黑"/>
              </a:rPr>
              <a:t>、项目背景</a:t>
            </a:r>
            <a:endParaRPr sz="2400" dirty="0">
              <a:latin typeface="微软雅黑"/>
              <a:cs typeface="微软雅黑"/>
            </a:endParaRPr>
          </a:p>
        </p:txBody>
      </p:sp>
      <p:sp>
        <p:nvSpPr>
          <p:cNvPr id="26" name="object 26"/>
          <p:cNvSpPr txBox="1"/>
          <p:nvPr/>
        </p:nvSpPr>
        <p:spPr>
          <a:xfrm>
            <a:off x="4864569" y="4057259"/>
            <a:ext cx="1854200" cy="738664"/>
          </a:xfrm>
          <a:prstGeom prst="rect">
            <a:avLst/>
          </a:prstGeom>
        </p:spPr>
        <p:txBody>
          <a:bodyPr vert="horz" wrap="square" lIns="0" tIns="0" rIns="0" bIns="0" rtlCol="0">
            <a:spAutoFit/>
          </a:bodyPr>
          <a:lstStyle/>
          <a:p>
            <a:pPr marL="12700">
              <a:lnSpc>
                <a:spcPct val="100000"/>
              </a:lnSpc>
            </a:pPr>
            <a:r>
              <a:rPr lang="en-US" altLang="zh-CN" sz="2400" b="1" dirty="0" smtClean="0">
                <a:solidFill>
                  <a:srgbClr val="FFFFFF"/>
                </a:solidFill>
                <a:latin typeface="微软雅黑"/>
                <a:cs typeface="微软雅黑"/>
              </a:rPr>
              <a:t>5</a:t>
            </a:r>
            <a:r>
              <a:rPr lang="zh-CN" altLang="en-US" sz="2400" b="1" dirty="0" smtClean="0">
                <a:solidFill>
                  <a:srgbClr val="FFFFFF"/>
                </a:solidFill>
                <a:latin typeface="微软雅黑"/>
                <a:cs typeface="微软雅黑"/>
              </a:rPr>
              <a:t>、项目商业模式</a:t>
            </a:r>
            <a:endParaRPr sz="2400" dirty="0">
              <a:latin typeface="微软雅黑"/>
              <a:cs typeface="微软雅黑"/>
            </a:endParaRPr>
          </a:p>
        </p:txBody>
      </p:sp>
      <p:sp>
        <p:nvSpPr>
          <p:cNvPr id="30" name="object 21"/>
          <p:cNvSpPr/>
          <p:nvPr/>
        </p:nvSpPr>
        <p:spPr>
          <a:xfrm>
            <a:off x="4191000" y="4635539"/>
            <a:ext cx="3889375" cy="481965"/>
          </a:xfrm>
          <a:custGeom>
            <a:avLst/>
            <a:gdLst/>
            <a:ahLst/>
            <a:cxnLst/>
            <a:rect l="l" t="t" r="r" b="b"/>
            <a:pathLst>
              <a:path w="3889375" h="481964">
                <a:moveTo>
                  <a:pt x="3648455" y="481583"/>
                </a:moveTo>
                <a:lnTo>
                  <a:pt x="240791" y="481583"/>
                </a:lnTo>
                <a:lnTo>
                  <a:pt x="221083" y="480734"/>
                </a:lnTo>
                <a:lnTo>
                  <a:pt x="183041" y="474456"/>
                </a:lnTo>
                <a:lnTo>
                  <a:pt x="130342" y="454512"/>
                </a:lnTo>
                <a:lnTo>
                  <a:pt x="84354" y="423414"/>
                </a:lnTo>
                <a:lnTo>
                  <a:pt x="46739" y="382821"/>
                </a:lnTo>
                <a:lnTo>
                  <a:pt x="19158" y="334395"/>
                </a:lnTo>
                <a:lnTo>
                  <a:pt x="3273" y="279798"/>
                </a:lnTo>
                <a:lnTo>
                  <a:pt x="0" y="240791"/>
                </a:lnTo>
                <a:lnTo>
                  <a:pt x="863" y="221090"/>
                </a:lnTo>
                <a:lnTo>
                  <a:pt x="7166" y="183061"/>
                </a:lnTo>
                <a:lnTo>
                  <a:pt x="27135" y="130374"/>
                </a:lnTo>
                <a:lnTo>
                  <a:pt x="58245" y="84392"/>
                </a:lnTo>
                <a:lnTo>
                  <a:pt x="98835" y="46776"/>
                </a:lnTo>
                <a:lnTo>
                  <a:pt x="147245" y="19187"/>
                </a:lnTo>
                <a:lnTo>
                  <a:pt x="201812" y="3286"/>
                </a:lnTo>
                <a:lnTo>
                  <a:pt x="240791" y="0"/>
                </a:lnTo>
                <a:lnTo>
                  <a:pt x="3648455" y="0"/>
                </a:lnTo>
                <a:lnTo>
                  <a:pt x="3687469" y="3286"/>
                </a:lnTo>
                <a:lnTo>
                  <a:pt x="3724474" y="12507"/>
                </a:lnTo>
                <a:lnTo>
                  <a:pt x="3775134" y="36387"/>
                </a:lnTo>
                <a:lnTo>
                  <a:pt x="3818496" y="70851"/>
                </a:lnTo>
                <a:lnTo>
                  <a:pt x="3852891" y="114241"/>
                </a:lnTo>
                <a:lnTo>
                  <a:pt x="3876651" y="164895"/>
                </a:lnTo>
                <a:lnTo>
                  <a:pt x="3888108" y="221155"/>
                </a:lnTo>
                <a:lnTo>
                  <a:pt x="3888905" y="240868"/>
                </a:lnTo>
                <a:lnTo>
                  <a:pt x="3888108" y="260580"/>
                </a:lnTo>
                <a:lnTo>
                  <a:pt x="3881919" y="298627"/>
                </a:lnTo>
                <a:lnTo>
                  <a:pt x="3862075" y="351331"/>
                </a:lnTo>
                <a:lnTo>
                  <a:pt x="3831039" y="397317"/>
                </a:lnTo>
                <a:lnTo>
                  <a:pt x="3790481" y="434922"/>
                </a:lnTo>
                <a:lnTo>
                  <a:pt x="3742068" y="462483"/>
                </a:lnTo>
                <a:lnTo>
                  <a:pt x="3687469" y="478338"/>
                </a:lnTo>
                <a:lnTo>
                  <a:pt x="3648455" y="481583"/>
                </a:lnTo>
                <a:close/>
              </a:path>
            </a:pathLst>
          </a:custGeom>
          <a:solidFill>
            <a:srgbClr val="C10001"/>
          </a:solidFill>
        </p:spPr>
        <p:txBody>
          <a:bodyPr wrap="square" lIns="0" tIns="0" rIns="0" bIns="0" rtlCol="0"/>
          <a:lstStyle/>
          <a:p>
            <a:endParaRPr/>
          </a:p>
        </p:txBody>
      </p:sp>
      <p:sp>
        <p:nvSpPr>
          <p:cNvPr id="31" name="object 26"/>
          <p:cNvSpPr txBox="1"/>
          <p:nvPr/>
        </p:nvSpPr>
        <p:spPr>
          <a:xfrm>
            <a:off x="4883431" y="4691855"/>
            <a:ext cx="1854200" cy="369332"/>
          </a:xfrm>
          <a:prstGeom prst="rect">
            <a:avLst/>
          </a:prstGeom>
        </p:spPr>
        <p:txBody>
          <a:bodyPr vert="horz" wrap="square" lIns="0" tIns="0" rIns="0" bIns="0" rtlCol="0">
            <a:spAutoFit/>
          </a:bodyPr>
          <a:lstStyle/>
          <a:p>
            <a:pPr marL="12700">
              <a:lnSpc>
                <a:spcPct val="100000"/>
              </a:lnSpc>
            </a:pPr>
            <a:r>
              <a:rPr lang="en-US" altLang="zh-CN" sz="2400" b="1" dirty="0" smtClean="0">
                <a:solidFill>
                  <a:srgbClr val="FFFFFF"/>
                </a:solidFill>
                <a:latin typeface="微软雅黑"/>
                <a:cs typeface="微软雅黑"/>
              </a:rPr>
              <a:t>6</a:t>
            </a:r>
            <a:r>
              <a:rPr lang="zh-CN" altLang="en-US" sz="2400" b="1" dirty="0" smtClean="0">
                <a:solidFill>
                  <a:srgbClr val="FFFFFF"/>
                </a:solidFill>
                <a:latin typeface="微软雅黑"/>
                <a:cs typeface="微软雅黑"/>
              </a:rPr>
              <a:t>、项目</a:t>
            </a:r>
            <a:r>
              <a:rPr lang="zh-CN" altLang="en-US" sz="2400" b="1" dirty="0">
                <a:solidFill>
                  <a:srgbClr val="FFFFFF"/>
                </a:solidFill>
                <a:latin typeface="微软雅黑"/>
                <a:cs typeface="微软雅黑"/>
              </a:rPr>
              <a:t>投</a:t>
            </a:r>
            <a:r>
              <a:rPr lang="zh-CN" altLang="en-US" sz="2400" b="1" dirty="0" smtClean="0">
                <a:solidFill>
                  <a:srgbClr val="FFFFFF"/>
                </a:solidFill>
                <a:latin typeface="微软雅黑"/>
                <a:cs typeface="微软雅黑"/>
              </a:rPr>
              <a:t>融</a:t>
            </a:r>
            <a:endParaRPr sz="2400" dirty="0">
              <a:latin typeface="微软雅黑"/>
              <a:cs typeface="微软雅黑"/>
            </a:endParaRPr>
          </a:p>
        </p:txBody>
      </p:sp>
      <p:sp>
        <p:nvSpPr>
          <p:cNvPr id="32" name="object 21"/>
          <p:cNvSpPr/>
          <p:nvPr/>
        </p:nvSpPr>
        <p:spPr>
          <a:xfrm>
            <a:off x="4243209" y="5376899"/>
            <a:ext cx="3889375" cy="481965"/>
          </a:xfrm>
          <a:custGeom>
            <a:avLst/>
            <a:gdLst/>
            <a:ahLst/>
            <a:cxnLst/>
            <a:rect l="l" t="t" r="r" b="b"/>
            <a:pathLst>
              <a:path w="3889375" h="481964">
                <a:moveTo>
                  <a:pt x="3648455" y="481583"/>
                </a:moveTo>
                <a:lnTo>
                  <a:pt x="240791" y="481583"/>
                </a:lnTo>
                <a:lnTo>
                  <a:pt x="221083" y="480734"/>
                </a:lnTo>
                <a:lnTo>
                  <a:pt x="183041" y="474456"/>
                </a:lnTo>
                <a:lnTo>
                  <a:pt x="130342" y="454512"/>
                </a:lnTo>
                <a:lnTo>
                  <a:pt x="84354" y="423414"/>
                </a:lnTo>
                <a:lnTo>
                  <a:pt x="46739" y="382821"/>
                </a:lnTo>
                <a:lnTo>
                  <a:pt x="19158" y="334395"/>
                </a:lnTo>
                <a:lnTo>
                  <a:pt x="3273" y="279798"/>
                </a:lnTo>
                <a:lnTo>
                  <a:pt x="0" y="240791"/>
                </a:lnTo>
                <a:lnTo>
                  <a:pt x="863" y="221090"/>
                </a:lnTo>
                <a:lnTo>
                  <a:pt x="7166" y="183061"/>
                </a:lnTo>
                <a:lnTo>
                  <a:pt x="27135" y="130374"/>
                </a:lnTo>
                <a:lnTo>
                  <a:pt x="58245" y="84392"/>
                </a:lnTo>
                <a:lnTo>
                  <a:pt x="98835" y="46776"/>
                </a:lnTo>
                <a:lnTo>
                  <a:pt x="147245" y="19187"/>
                </a:lnTo>
                <a:lnTo>
                  <a:pt x="201812" y="3286"/>
                </a:lnTo>
                <a:lnTo>
                  <a:pt x="240791" y="0"/>
                </a:lnTo>
                <a:lnTo>
                  <a:pt x="3648455" y="0"/>
                </a:lnTo>
                <a:lnTo>
                  <a:pt x="3687469" y="3286"/>
                </a:lnTo>
                <a:lnTo>
                  <a:pt x="3724474" y="12507"/>
                </a:lnTo>
                <a:lnTo>
                  <a:pt x="3775134" y="36387"/>
                </a:lnTo>
                <a:lnTo>
                  <a:pt x="3818496" y="70851"/>
                </a:lnTo>
                <a:lnTo>
                  <a:pt x="3852891" y="114241"/>
                </a:lnTo>
                <a:lnTo>
                  <a:pt x="3876651" y="164895"/>
                </a:lnTo>
                <a:lnTo>
                  <a:pt x="3888108" y="221155"/>
                </a:lnTo>
                <a:lnTo>
                  <a:pt x="3888905" y="240868"/>
                </a:lnTo>
                <a:lnTo>
                  <a:pt x="3888108" y="260580"/>
                </a:lnTo>
                <a:lnTo>
                  <a:pt x="3881919" y="298627"/>
                </a:lnTo>
                <a:lnTo>
                  <a:pt x="3862075" y="351331"/>
                </a:lnTo>
                <a:lnTo>
                  <a:pt x="3831039" y="397317"/>
                </a:lnTo>
                <a:lnTo>
                  <a:pt x="3790481" y="434922"/>
                </a:lnTo>
                <a:lnTo>
                  <a:pt x="3742068" y="462483"/>
                </a:lnTo>
                <a:lnTo>
                  <a:pt x="3687469" y="478338"/>
                </a:lnTo>
                <a:lnTo>
                  <a:pt x="3648455" y="481583"/>
                </a:lnTo>
                <a:close/>
              </a:path>
            </a:pathLst>
          </a:custGeom>
          <a:solidFill>
            <a:srgbClr val="C10001"/>
          </a:solidFill>
        </p:spPr>
        <p:txBody>
          <a:bodyPr wrap="square" lIns="0" tIns="0" rIns="0" bIns="0" rtlCol="0"/>
          <a:lstStyle/>
          <a:p>
            <a:endParaRPr/>
          </a:p>
        </p:txBody>
      </p:sp>
      <p:sp>
        <p:nvSpPr>
          <p:cNvPr id="33" name="object 26"/>
          <p:cNvSpPr txBox="1"/>
          <p:nvPr/>
        </p:nvSpPr>
        <p:spPr>
          <a:xfrm>
            <a:off x="4883430" y="5395654"/>
            <a:ext cx="2812769" cy="369332"/>
          </a:xfrm>
          <a:prstGeom prst="rect">
            <a:avLst/>
          </a:prstGeom>
        </p:spPr>
        <p:txBody>
          <a:bodyPr vert="horz" wrap="square" lIns="0" tIns="0" rIns="0" bIns="0" rtlCol="0">
            <a:spAutoFit/>
          </a:bodyPr>
          <a:lstStyle/>
          <a:p>
            <a:pPr marL="12700">
              <a:lnSpc>
                <a:spcPct val="100000"/>
              </a:lnSpc>
            </a:pPr>
            <a:r>
              <a:rPr lang="en-US" altLang="zh-CN" sz="2400" b="1" dirty="0" smtClean="0">
                <a:solidFill>
                  <a:srgbClr val="FFFFFF"/>
                </a:solidFill>
                <a:latin typeface="微软雅黑"/>
                <a:cs typeface="微软雅黑"/>
              </a:rPr>
              <a:t>7</a:t>
            </a:r>
            <a:r>
              <a:rPr lang="zh-CN" altLang="en-US" sz="2400" b="1" dirty="0" smtClean="0">
                <a:solidFill>
                  <a:srgbClr val="FFFFFF"/>
                </a:solidFill>
                <a:latin typeface="微软雅黑"/>
                <a:cs typeface="微软雅黑"/>
              </a:rPr>
              <a:t>、未来发展规划</a:t>
            </a:r>
            <a:endParaRPr sz="2400" dirty="0">
              <a:latin typeface="微软雅黑"/>
              <a:cs typeface="微软雅黑"/>
            </a:endParaRPr>
          </a:p>
        </p:txBody>
      </p:sp>
      <p:sp>
        <p:nvSpPr>
          <p:cNvPr id="36" name="object 25"/>
          <p:cNvSpPr/>
          <p:nvPr/>
        </p:nvSpPr>
        <p:spPr>
          <a:xfrm>
            <a:off x="8915400" y="2296915"/>
            <a:ext cx="3162300" cy="1670572"/>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1933409" y="1269530"/>
            <a:ext cx="1673538" cy="1672158"/>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2452649" y="1952871"/>
            <a:ext cx="635635" cy="330200"/>
          </a:xfrm>
          <a:prstGeom prst="rect">
            <a:avLst/>
          </a:prstGeom>
        </p:spPr>
        <p:txBody>
          <a:bodyPr vert="horz" wrap="square" lIns="0" tIns="0" rIns="0" bIns="0" rtlCol="0">
            <a:spAutoFit/>
          </a:bodyPr>
          <a:lstStyle/>
          <a:p>
            <a:pPr marL="12700">
              <a:lnSpc>
                <a:spcPct val="100000"/>
              </a:lnSpc>
            </a:pPr>
            <a:r>
              <a:rPr sz="2400" b="1" dirty="0">
                <a:solidFill>
                  <a:srgbClr val="FFFFFF"/>
                </a:solidFill>
                <a:latin typeface="Arial"/>
                <a:cs typeface="Arial"/>
              </a:rPr>
              <a:t>30%</a:t>
            </a:r>
            <a:endParaRPr sz="2400">
              <a:latin typeface="Arial"/>
              <a:cs typeface="Arial"/>
            </a:endParaRPr>
          </a:p>
        </p:txBody>
      </p:sp>
      <p:sp>
        <p:nvSpPr>
          <p:cNvPr id="10" name="object 10"/>
          <p:cNvSpPr/>
          <p:nvPr/>
        </p:nvSpPr>
        <p:spPr>
          <a:xfrm>
            <a:off x="4207979" y="1269530"/>
            <a:ext cx="1673525" cy="1672158"/>
          </a:xfrm>
          <a:prstGeom prst="rect">
            <a:avLst/>
          </a:prstGeom>
          <a:blipFill>
            <a:blip r:embed="rId3" cstate="print"/>
            <a:stretch>
              <a:fillRect/>
            </a:stretch>
          </a:blipFill>
        </p:spPr>
        <p:txBody>
          <a:bodyPr wrap="square" lIns="0" tIns="0" rIns="0" bIns="0" rtlCol="0"/>
          <a:lstStyle/>
          <a:p>
            <a:endParaRPr/>
          </a:p>
        </p:txBody>
      </p:sp>
      <p:sp>
        <p:nvSpPr>
          <p:cNvPr id="11" name="object 11"/>
          <p:cNvSpPr txBox="1"/>
          <p:nvPr/>
        </p:nvSpPr>
        <p:spPr>
          <a:xfrm>
            <a:off x="4727206" y="1952871"/>
            <a:ext cx="635635" cy="330200"/>
          </a:xfrm>
          <a:prstGeom prst="rect">
            <a:avLst/>
          </a:prstGeom>
        </p:spPr>
        <p:txBody>
          <a:bodyPr vert="horz" wrap="square" lIns="0" tIns="0" rIns="0" bIns="0" rtlCol="0">
            <a:spAutoFit/>
          </a:bodyPr>
          <a:lstStyle/>
          <a:p>
            <a:pPr marL="12700">
              <a:lnSpc>
                <a:spcPct val="100000"/>
              </a:lnSpc>
            </a:pPr>
            <a:r>
              <a:rPr sz="2400" b="1" dirty="0">
                <a:solidFill>
                  <a:srgbClr val="FFFFFF"/>
                </a:solidFill>
                <a:latin typeface="Arial"/>
                <a:cs typeface="Arial"/>
              </a:rPr>
              <a:t>50%</a:t>
            </a:r>
            <a:endParaRPr sz="2400">
              <a:latin typeface="Arial"/>
              <a:cs typeface="Arial"/>
            </a:endParaRPr>
          </a:p>
        </p:txBody>
      </p:sp>
      <p:sp>
        <p:nvSpPr>
          <p:cNvPr id="12" name="object 12"/>
          <p:cNvSpPr/>
          <p:nvPr/>
        </p:nvSpPr>
        <p:spPr>
          <a:xfrm>
            <a:off x="6450444" y="1269530"/>
            <a:ext cx="1673524" cy="1672158"/>
          </a:xfrm>
          <a:prstGeom prst="rect">
            <a:avLst/>
          </a:prstGeom>
          <a:blipFill>
            <a:blip r:embed="rId4" cstate="print"/>
            <a:stretch>
              <a:fillRect/>
            </a:stretch>
          </a:blipFill>
        </p:spPr>
        <p:txBody>
          <a:bodyPr wrap="square" lIns="0" tIns="0" rIns="0" bIns="0" rtlCol="0"/>
          <a:lstStyle/>
          <a:p>
            <a:endParaRPr/>
          </a:p>
        </p:txBody>
      </p:sp>
      <p:sp>
        <p:nvSpPr>
          <p:cNvPr id="13" name="object 13"/>
          <p:cNvSpPr txBox="1"/>
          <p:nvPr/>
        </p:nvSpPr>
        <p:spPr>
          <a:xfrm>
            <a:off x="6969683" y="1952871"/>
            <a:ext cx="635635" cy="330200"/>
          </a:xfrm>
          <a:prstGeom prst="rect">
            <a:avLst/>
          </a:prstGeom>
        </p:spPr>
        <p:txBody>
          <a:bodyPr vert="horz" wrap="square" lIns="0" tIns="0" rIns="0" bIns="0" rtlCol="0">
            <a:spAutoFit/>
          </a:bodyPr>
          <a:lstStyle/>
          <a:p>
            <a:pPr marL="12700">
              <a:lnSpc>
                <a:spcPct val="100000"/>
              </a:lnSpc>
            </a:pPr>
            <a:r>
              <a:rPr sz="2400" b="1" dirty="0">
                <a:solidFill>
                  <a:srgbClr val="FFFFFF"/>
                </a:solidFill>
                <a:latin typeface="Arial"/>
                <a:cs typeface="Arial"/>
              </a:rPr>
              <a:t>10%</a:t>
            </a:r>
            <a:endParaRPr sz="2400">
              <a:latin typeface="Arial"/>
              <a:cs typeface="Arial"/>
            </a:endParaRPr>
          </a:p>
        </p:txBody>
      </p:sp>
      <p:sp>
        <p:nvSpPr>
          <p:cNvPr id="14" name="object 14"/>
          <p:cNvSpPr/>
          <p:nvPr/>
        </p:nvSpPr>
        <p:spPr>
          <a:xfrm>
            <a:off x="8662378" y="1269530"/>
            <a:ext cx="1673524" cy="1672158"/>
          </a:xfrm>
          <a:prstGeom prst="rect">
            <a:avLst/>
          </a:prstGeom>
          <a:blipFill>
            <a:blip r:embed="rId5" cstate="print"/>
            <a:stretch>
              <a:fillRect/>
            </a:stretch>
          </a:blipFill>
        </p:spPr>
        <p:txBody>
          <a:bodyPr wrap="square" lIns="0" tIns="0" rIns="0" bIns="0" rtlCol="0"/>
          <a:lstStyle/>
          <a:p>
            <a:endParaRPr/>
          </a:p>
        </p:txBody>
      </p:sp>
      <p:sp>
        <p:nvSpPr>
          <p:cNvPr id="15" name="object 15"/>
          <p:cNvSpPr txBox="1"/>
          <p:nvPr/>
        </p:nvSpPr>
        <p:spPr>
          <a:xfrm>
            <a:off x="9181604" y="1952871"/>
            <a:ext cx="635635" cy="330200"/>
          </a:xfrm>
          <a:prstGeom prst="rect">
            <a:avLst/>
          </a:prstGeom>
        </p:spPr>
        <p:txBody>
          <a:bodyPr vert="horz" wrap="square" lIns="0" tIns="0" rIns="0" bIns="0" rtlCol="0">
            <a:spAutoFit/>
          </a:bodyPr>
          <a:lstStyle/>
          <a:p>
            <a:pPr marL="12700">
              <a:lnSpc>
                <a:spcPct val="100000"/>
              </a:lnSpc>
            </a:pPr>
            <a:r>
              <a:rPr sz="2400" b="1" dirty="0">
                <a:solidFill>
                  <a:srgbClr val="FFFFFF"/>
                </a:solidFill>
                <a:latin typeface="Arial"/>
                <a:cs typeface="Arial"/>
              </a:rPr>
              <a:t>10%</a:t>
            </a:r>
            <a:endParaRPr sz="2400">
              <a:latin typeface="Arial"/>
              <a:cs typeface="Arial"/>
            </a:endParaRPr>
          </a:p>
        </p:txBody>
      </p:sp>
      <p:sp>
        <p:nvSpPr>
          <p:cNvPr id="16" name="object 16"/>
          <p:cNvSpPr txBox="1"/>
          <p:nvPr/>
        </p:nvSpPr>
        <p:spPr>
          <a:xfrm>
            <a:off x="1989582" y="3265365"/>
            <a:ext cx="1625600" cy="254000"/>
          </a:xfrm>
          <a:prstGeom prst="rect">
            <a:avLst/>
          </a:prstGeom>
        </p:spPr>
        <p:txBody>
          <a:bodyPr vert="horz" wrap="square" lIns="0" tIns="0" rIns="0" bIns="0" rtlCol="0">
            <a:spAutoFit/>
          </a:bodyPr>
          <a:lstStyle/>
          <a:p>
            <a:pPr marL="12700">
              <a:lnSpc>
                <a:spcPct val="100000"/>
              </a:lnSpc>
            </a:pPr>
            <a:r>
              <a:rPr sz="1800" b="1" dirty="0">
                <a:solidFill>
                  <a:srgbClr val="404040"/>
                </a:solidFill>
                <a:latin typeface="微软雅黑"/>
                <a:cs typeface="微软雅黑"/>
              </a:rPr>
              <a:t>固定资产与制造</a:t>
            </a:r>
            <a:endParaRPr sz="1800">
              <a:latin typeface="微软雅黑"/>
              <a:cs typeface="微软雅黑"/>
            </a:endParaRPr>
          </a:p>
        </p:txBody>
      </p:sp>
      <p:sp>
        <p:nvSpPr>
          <p:cNvPr id="17" name="object 17"/>
          <p:cNvSpPr txBox="1"/>
          <p:nvPr/>
        </p:nvSpPr>
        <p:spPr>
          <a:xfrm>
            <a:off x="1783842" y="3742261"/>
            <a:ext cx="1734185" cy="632460"/>
          </a:xfrm>
          <a:prstGeom prst="rect">
            <a:avLst/>
          </a:prstGeom>
        </p:spPr>
        <p:txBody>
          <a:bodyPr vert="horz" wrap="square" lIns="0" tIns="0" rIns="0" bIns="0" rtlCol="0">
            <a:spAutoFit/>
          </a:bodyPr>
          <a:lstStyle/>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项目产业园区建</a:t>
            </a:r>
            <a:r>
              <a:rPr sz="1400" spc="5" dirty="0">
                <a:solidFill>
                  <a:srgbClr val="404040"/>
                </a:solidFill>
                <a:latin typeface="微软雅黑"/>
                <a:cs typeface="微软雅黑"/>
              </a:rPr>
              <a:t>设</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设备及材料购</a:t>
            </a:r>
            <a:r>
              <a:rPr sz="1400" spc="5" dirty="0">
                <a:solidFill>
                  <a:srgbClr val="404040"/>
                </a:solidFill>
                <a:latin typeface="微软雅黑"/>
                <a:cs typeface="微软雅黑"/>
              </a:rPr>
              <a:t>置</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生产经营管</a:t>
            </a:r>
            <a:r>
              <a:rPr sz="1400" spc="5" dirty="0">
                <a:solidFill>
                  <a:srgbClr val="404040"/>
                </a:solidFill>
                <a:latin typeface="微软雅黑"/>
                <a:cs typeface="微软雅黑"/>
              </a:rPr>
              <a:t>理</a:t>
            </a:r>
            <a:endParaRPr sz="1400">
              <a:latin typeface="微软雅黑"/>
              <a:cs typeface="微软雅黑"/>
            </a:endParaRPr>
          </a:p>
        </p:txBody>
      </p:sp>
      <p:sp>
        <p:nvSpPr>
          <p:cNvPr id="18" name="object 18"/>
          <p:cNvSpPr txBox="1"/>
          <p:nvPr/>
        </p:nvSpPr>
        <p:spPr>
          <a:xfrm>
            <a:off x="3800068" y="3265365"/>
            <a:ext cx="2267585" cy="1078865"/>
          </a:xfrm>
          <a:prstGeom prst="rect">
            <a:avLst/>
          </a:prstGeom>
        </p:spPr>
        <p:txBody>
          <a:bodyPr vert="horz" wrap="square" lIns="0" tIns="0" rIns="0" bIns="0" rtlCol="0">
            <a:spAutoFit/>
          </a:bodyPr>
          <a:lstStyle/>
          <a:p>
            <a:pPr marL="527050">
              <a:lnSpc>
                <a:spcPct val="100000"/>
              </a:lnSpc>
            </a:pPr>
            <a:r>
              <a:rPr sz="1800" b="1" dirty="0">
                <a:solidFill>
                  <a:srgbClr val="404040"/>
                </a:solidFill>
                <a:latin typeface="微软雅黑"/>
                <a:cs typeface="微软雅黑"/>
              </a:rPr>
              <a:t>项目扩展投资</a:t>
            </a:r>
            <a:endParaRPr sz="1800">
              <a:latin typeface="微软雅黑"/>
              <a:cs typeface="微软雅黑"/>
            </a:endParaRPr>
          </a:p>
          <a:p>
            <a:pPr marL="12700">
              <a:lnSpc>
                <a:spcPct val="100000"/>
              </a:lnSpc>
              <a:spcBef>
                <a:spcPts val="1450"/>
              </a:spcBef>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绿色建筑与智能制造装</a:t>
            </a:r>
            <a:r>
              <a:rPr sz="1400" spc="5" dirty="0">
                <a:solidFill>
                  <a:srgbClr val="404040"/>
                </a:solidFill>
                <a:latin typeface="微软雅黑"/>
                <a:cs typeface="微软雅黑"/>
              </a:rPr>
              <a:t>备</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项目示范工</a:t>
            </a:r>
            <a:r>
              <a:rPr sz="1400" spc="5" dirty="0">
                <a:solidFill>
                  <a:srgbClr val="404040"/>
                </a:solidFill>
                <a:latin typeface="微软雅黑"/>
                <a:cs typeface="微软雅黑"/>
              </a:rPr>
              <a:t>程</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跨区域投资发</a:t>
            </a:r>
            <a:r>
              <a:rPr sz="1400" spc="5" dirty="0">
                <a:solidFill>
                  <a:srgbClr val="404040"/>
                </a:solidFill>
                <a:latin typeface="微软雅黑"/>
                <a:cs typeface="微软雅黑"/>
              </a:rPr>
              <a:t>展</a:t>
            </a:r>
            <a:endParaRPr sz="1400">
              <a:latin typeface="微软雅黑"/>
              <a:cs typeface="微软雅黑"/>
            </a:endParaRPr>
          </a:p>
        </p:txBody>
      </p:sp>
      <p:sp>
        <p:nvSpPr>
          <p:cNvPr id="19" name="object 19"/>
          <p:cNvSpPr txBox="1"/>
          <p:nvPr/>
        </p:nvSpPr>
        <p:spPr>
          <a:xfrm>
            <a:off x="6268770" y="3265365"/>
            <a:ext cx="1734185" cy="1078865"/>
          </a:xfrm>
          <a:prstGeom prst="rect">
            <a:avLst/>
          </a:prstGeom>
        </p:spPr>
        <p:txBody>
          <a:bodyPr vert="horz" wrap="square" lIns="0" tIns="0" rIns="0" bIns="0" rtlCol="0">
            <a:spAutoFit/>
          </a:bodyPr>
          <a:lstStyle/>
          <a:p>
            <a:pPr marL="560705">
              <a:lnSpc>
                <a:spcPct val="100000"/>
              </a:lnSpc>
            </a:pPr>
            <a:r>
              <a:rPr sz="1800" b="1" dirty="0">
                <a:solidFill>
                  <a:srgbClr val="404040"/>
                </a:solidFill>
                <a:latin typeface="微软雅黑"/>
                <a:cs typeface="微软雅黑"/>
              </a:rPr>
              <a:t>团队建设</a:t>
            </a:r>
            <a:endParaRPr sz="1800">
              <a:latin typeface="微软雅黑"/>
              <a:cs typeface="微软雅黑"/>
            </a:endParaRPr>
          </a:p>
          <a:p>
            <a:pPr marL="12700">
              <a:lnSpc>
                <a:spcPct val="100000"/>
              </a:lnSpc>
              <a:spcBef>
                <a:spcPts val="1450"/>
              </a:spcBef>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外聘专业管理团</a:t>
            </a:r>
            <a:r>
              <a:rPr sz="1400" spc="5" dirty="0">
                <a:solidFill>
                  <a:srgbClr val="404040"/>
                </a:solidFill>
                <a:latin typeface="微软雅黑"/>
                <a:cs typeface="微软雅黑"/>
              </a:rPr>
              <a:t>队</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品牌建</a:t>
            </a:r>
            <a:r>
              <a:rPr sz="1400" spc="5" dirty="0">
                <a:solidFill>
                  <a:srgbClr val="404040"/>
                </a:solidFill>
                <a:latin typeface="微软雅黑"/>
                <a:cs typeface="微软雅黑"/>
              </a:rPr>
              <a:t>设</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市场营销推</a:t>
            </a:r>
            <a:r>
              <a:rPr sz="1400" spc="5" dirty="0">
                <a:solidFill>
                  <a:srgbClr val="404040"/>
                </a:solidFill>
                <a:latin typeface="微软雅黑"/>
                <a:cs typeface="微软雅黑"/>
              </a:rPr>
              <a:t>广</a:t>
            </a:r>
            <a:endParaRPr sz="1400">
              <a:latin typeface="微软雅黑"/>
              <a:cs typeface="微软雅黑"/>
            </a:endParaRPr>
          </a:p>
        </p:txBody>
      </p:sp>
      <p:sp>
        <p:nvSpPr>
          <p:cNvPr id="20" name="object 20"/>
          <p:cNvSpPr txBox="1"/>
          <p:nvPr/>
        </p:nvSpPr>
        <p:spPr>
          <a:xfrm>
            <a:off x="8464829" y="3265365"/>
            <a:ext cx="1556385" cy="1078865"/>
          </a:xfrm>
          <a:prstGeom prst="rect">
            <a:avLst/>
          </a:prstGeom>
        </p:spPr>
        <p:txBody>
          <a:bodyPr vert="horz" wrap="square" lIns="0" tIns="0" rIns="0" bIns="0" rtlCol="0">
            <a:spAutoFit/>
          </a:bodyPr>
          <a:lstStyle/>
          <a:p>
            <a:pPr marL="560705">
              <a:lnSpc>
                <a:spcPct val="100000"/>
              </a:lnSpc>
            </a:pPr>
            <a:r>
              <a:rPr sz="1800" b="1" dirty="0">
                <a:solidFill>
                  <a:srgbClr val="404040"/>
                </a:solidFill>
                <a:latin typeface="微软雅黑"/>
                <a:cs typeface="微软雅黑"/>
              </a:rPr>
              <a:t>运营资金</a:t>
            </a:r>
            <a:endParaRPr sz="1800">
              <a:latin typeface="微软雅黑"/>
              <a:cs typeface="微软雅黑"/>
            </a:endParaRPr>
          </a:p>
          <a:p>
            <a:pPr marL="12700">
              <a:lnSpc>
                <a:spcPct val="100000"/>
              </a:lnSpc>
              <a:spcBef>
                <a:spcPts val="1450"/>
              </a:spcBef>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跨区域联合发</a:t>
            </a:r>
            <a:r>
              <a:rPr sz="1400" spc="5" dirty="0">
                <a:solidFill>
                  <a:srgbClr val="404040"/>
                </a:solidFill>
                <a:latin typeface="微软雅黑"/>
                <a:cs typeface="微软雅黑"/>
              </a:rPr>
              <a:t>展</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人才培训输</a:t>
            </a:r>
            <a:r>
              <a:rPr sz="1400" spc="5" dirty="0">
                <a:solidFill>
                  <a:srgbClr val="404040"/>
                </a:solidFill>
                <a:latin typeface="微软雅黑"/>
                <a:cs typeface="微软雅黑"/>
              </a:rPr>
              <a:t>出</a:t>
            </a:r>
            <a:endParaRPr sz="1400">
              <a:latin typeface="微软雅黑"/>
              <a:cs typeface="微软雅黑"/>
            </a:endParaRPr>
          </a:p>
          <a:p>
            <a:pPr marL="12700">
              <a:lnSpc>
                <a:spcPct val="100000"/>
              </a:lnSpc>
              <a:tabLst>
                <a:tab pos="297815" algn="l"/>
              </a:tabLst>
            </a:pPr>
            <a:r>
              <a:rPr sz="1400" spc="175" dirty="0">
                <a:solidFill>
                  <a:srgbClr val="404040"/>
                </a:solidFill>
                <a:latin typeface="Lucida Sans"/>
                <a:cs typeface="Lucida Sans"/>
              </a:rPr>
              <a:t>n	</a:t>
            </a:r>
            <a:r>
              <a:rPr sz="1400" dirty="0">
                <a:solidFill>
                  <a:srgbClr val="404040"/>
                </a:solidFill>
                <a:latin typeface="微软雅黑"/>
                <a:cs typeface="微软雅黑"/>
              </a:rPr>
              <a:t>产品创新研</a:t>
            </a:r>
            <a:r>
              <a:rPr sz="1400" spc="5" dirty="0">
                <a:solidFill>
                  <a:srgbClr val="404040"/>
                </a:solidFill>
                <a:latin typeface="微软雅黑"/>
                <a:cs typeface="微软雅黑"/>
              </a:rPr>
              <a:t>发</a:t>
            </a:r>
            <a:endParaRPr sz="1400">
              <a:latin typeface="微软雅黑"/>
              <a:cs typeface="微软雅黑"/>
            </a:endParaRPr>
          </a:p>
        </p:txBody>
      </p:sp>
      <p:sp>
        <p:nvSpPr>
          <p:cNvPr id="31" name="object 31"/>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32" name="object 32"/>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34</a:t>
            </a:r>
            <a:endParaRPr sz="1800">
              <a:latin typeface="微软雅黑"/>
              <a:cs typeface="微软雅黑"/>
            </a:endParaRPr>
          </a:p>
        </p:txBody>
      </p:sp>
      <p:sp>
        <p:nvSpPr>
          <p:cNvPr id="34"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35"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资金用途</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490054" y="368655"/>
            <a:ext cx="288290" cy="0"/>
          </a:xfrm>
          <a:custGeom>
            <a:avLst/>
            <a:gdLst/>
            <a:ahLst/>
            <a:cxnLst/>
            <a:rect l="l" t="t" r="r" b="b"/>
            <a:pathLst>
              <a:path w="288290">
                <a:moveTo>
                  <a:pt x="0" y="0"/>
                </a:moveTo>
                <a:lnTo>
                  <a:pt x="288036" y="0"/>
                </a:lnTo>
              </a:path>
            </a:pathLst>
          </a:custGeom>
          <a:ln w="9525">
            <a:solidFill>
              <a:srgbClr val="2C3637"/>
            </a:solidFill>
          </a:ln>
        </p:spPr>
        <p:txBody>
          <a:bodyPr wrap="square" lIns="0" tIns="0" rIns="0" bIns="0" rtlCol="0"/>
          <a:lstStyle/>
          <a:p>
            <a:endParaRPr/>
          </a:p>
        </p:txBody>
      </p:sp>
      <p:sp>
        <p:nvSpPr>
          <p:cNvPr id="8" name="object 8"/>
          <p:cNvSpPr/>
          <p:nvPr/>
        </p:nvSpPr>
        <p:spPr>
          <a:xfrm>
            <a:off x="5089525" y="2056129"/>
            <a:ext cx="5170170" cy="1136015"/>
          </a:xfrm>
          <a:custGeom>
            <a:avLst/>
            <a:gdLst/>
            <a:ahLst/>
            <a:cxnLst/>
            <a:rect l="l" t="t" r="r" b="b"/>
            <a:pathLst>
              <a:path w="5170170" h="1136014">
                <a:moveTo>
                  <a:pt x="2578734" y="12700"/>
                </a:moveTo>
                <a:lnTo>
                  <a:pt x="0" y="12700"/>
                </a:lnTo>
                <a:lnTo>
                  <a:pt x="0" y="0"/>
                </a:lnTo>
                <a:lnTo>
                  <a:pt x="2585084" y="0"/>
                </a:lnTo>
                <a:lnTo>
                  <a:pt x="2587040" y="304"/>
                </a:lnTo>
                <a:lnTo>
                  <a:pt x="2588818" y="1206"/>
                </a:lnTo>
                <a:lnTo>
                  <a:pt x="2590215" y="2616"/>
                </a:lnTo>
                <a:lnTo>
                  <a:pt x="2591130" y="4381"/>
                </a:lnTo>
                <a:lnTo>
                  <a:pt x="2591434" y="6350"/>
                </a:lnTo>
                <a:lnTo>
                  <a:pt x="2578734" y="6350"/>
                </a:lnTo>
                <a:lnTo>
                  <a:pt x="2578734" y="12700"/>
                </a:lnTo>
                <a:close/>
              </a:path>
              <a:path w="5170170" h="1136014">
                <a:moveTo>
                  <a:pt x="5170170" y="1136015"/>
                </a:moveTo>
                <a:lnTo>
                  <a:pt x="2585084" y="1136015"/>
                </a:lnTo>
                <a:lnTo>
                  <a:pt x="2583116" y="1135710"/>
                </a:lnTo>
                <a:lnTo>
                  <a:pt x="2581351" y="1134808"/>
                </a:lnTo>
                <a:lnTo>
                  <a:pt x="2579941" y="1133398"/>
                </a:lnTo>
                <a:lnTo>
                  <a:pt x="2579039" y="1131633"/>
                </a:lnTo>
                <a:lnTo>
                  <a:pt x="2578734" y="1129665"/>
                </a:lnTo>
                <a:lnTo>
                  <a:pt x="2578734" y="6350"/>
                </a:lnTo>
                <a:lnTo>
                  <a:pt x="2585084" y="12700"/>
                </a:lnTo>
                <a:lnTo>
                  <a:pt x="2591434" y="12700"/>
                </a:lnTo>
                <a:lnTo>
                  <a:pt x="2591434" y="1123315"/>
                </a:lnTo>
                <a:lnTo>
                  <a:pt x="2585084" y="1123315"/>
                </a:lnTo>
                <a:lnTo>
                  <a:pt x="2591434" y="1129665"/>
                </a:lnTo>
                <a:lnTo>
                  <a:pt x="5170170" y="1129665"/>
                </a:lnTo>
                <a:lnTo>
                  <a:pt x="5170170" y="1136015"/>
                </a:lnTo>
                <a:close/>
              </a:path>
              <a:path w="5170170" h="1136014">
                <a:moveTo>
                  <a:pt x="2591434" y="12700"/>
                </a:moveTo>
                <a:lnTo>
                  <a:pt x="2585084" y="12700"/>
                </a:lnTo>
                <a:lnTo>
                  <a:pt x="2578734" y="6350"/>
                </a:lnTo>
                <a:lnTo>
                  <a:pt x="2591434" y="6350"/>
                </a:lnTo>
                <a:lnTo>
                  <a:pt x="2591434" y="12700"/>
                </a:lnTo>
                <a:close/>
              </a:path>
              <a:path w="5170170" h="1136014">
                <a:moveTo>
                  <a:pt x="2591434" y="1129665"/>
                </a:moveTo>
                <a:lnTo>
                  <a:pt x="2585084" y="1123315"/>
                </a:lnTo>
                <a:lnTo>
                  <a:pt x="2591434" y="1123315"/>
                </a:lnTo>
                <a:lnTo>
                  <a:pt x="2591434" y="1129665"/>
                </a:lnTo>
                <a:close/>
              </a:path>
              <a:path w="5170170" h="1136014">
                <a:moveTo>
                  <a:pt x="5170170" y="1129665"/>
                </a:moveTo>
                <a:lnTo>
                  <a:pt x="2591434" y="1129665"/>
                </a:lnTo>
                <a:lnTo>
                  <a:pt x="2591434" y="1123315"/>
                </a:lnTo>
                <a:lnTo>
                  <a:pt x="5170170" y="1123315"/>
                </a:lnTo>
                <a:lnTo>
                  <a:pt x="5170170" y="1129665"/>
                </a:lnTo>
                <a:close/>
              </a:path>
            </a:pathLst>
          </a:custGeom>
          <a:solidFill>
            <a:srgbClr val="A6A6A6"/>
          </a:solidFill>
        </p:spPr>
        <p:txBody>
          <a:bodyPr wrap="square" lIns="0" tIns="0" rIns="0" bIns="0" rtlCol="0"/>
          <a:lstStyle/>
          <a:p>
            <a:endParaRPr/>
          </a:p>
        </p:txBody>
      </p:sp>
      <p:sp>
        <p:nvSpPr>
          <p:cNvPr id="9" name="object 9"/>
          <p:cNvSpPr/>
          <p:nvPr/>
        </p:nvSpPr>
        <p:spPr>
          <a:xfrm>
            <a:off x="4332732" y="1683791"/>
            <a:ext cx="756920" cy="756285"/>
          </a:xfrm>
          <a:custGeom>
            <a:avLst/>
            <a:gdLst/>
            <a:ahLst/>
            <a:cxnLst/>
            <a:rect l="l" t="t" r="r" b="b"/>
            <a:pathLst>
              <a:path w="756920" h="756285">
                <a:moveTo>
                  <a:pt x="378739" y="755992"/>
                </a:moveTo>
                <a:lnTo>
                  <a:pt x="317424" y="751045"/>
                </a:lnTo>
                <a:lnTo>
                  <a:pt x="259253" y="736723"/>
                </a:lnTo>
                <a:lnTo>
                  <a:pt x="205000" y="713803"/>
                </a:lnTo>
                <a:lnTo>
                  <a:pt x="155439" y="683064"/>
                </a:lnTo>
                <a:lnTo>
                  <a:pt x="111344" y="645283"/>
                </a:lnTo>
                <a:lnTo>
                  <a:pt x="73490" y="601240"/>
                </a:lnTo>
                <a:lnTo>
                  <a:pt x="42653" y="551712"/>
                </a:lnTo>
                <a:lnTo>
                  <a:pt x="19608" y="497478"/>
                </a:lnTo>
                <a:lnTo>
                  <a:pt x="5133" y="439315"/>
                </a:lnTo>
                <a:lnTo>
                  <a:pt x="0" y="378180"/>
                </a:lnTo>
                <a:lnTo>
                  <a:pt x="1378" y="347001"/>
                </a:lnTo>
                <a:lnTo>
                  <a:pt x="11306" y="287165"/>
                </a:lnTo>
                <a:lnTo>
                  <a:pt x="30172" y="230868"/>
                </a:lnTo>
                <a:lnTo>
                  <a:pt x="57207" y="178888"/>
                </a:lnTo>
                <a:lnTo>
                  <a:pt x="91639" y="132003"/>
                </a:lnTo>
                <a:lnTo>
                  <a:pt x="132697" y="90992"/>
                </a:lnTo>
                <a:lnTo>
                  <a:pt x="179609" y="56634"/>
                </a:lnTo>
                <a:lnTo>
                  <a:pt x="231602" y="29705"/>
                </a:lnTo>
                <a:lnTo>
                  <a:pt x="287902" y="10985"/>
                </a:lnTo>
                <a:lnTo>
                  <a:pt x="347738" y="1253"/>
                </a:lnTo>
                <a:lnTo>
                  <a:pt x="378739" y="0"/>
                </a:lnTo>
                <a:lnTo>
                  <a:pt x="409741" y="1253"/>
                </a:lnTo>
                <a:lnTo>
                  <a:pt x="469579" y="10986"/>
                </a:lnTo>
                <a:lnTo>
                  <a:pt x="525879" y="29708"/>
                </a:lnTo>
                <a:lnTo>
                  <a:pt x="577865" y="56641"/>
                </a:lnTo>
                <a:lnTo>
                  <a:pt x="624756" y="91009"/>
                </a:lnTo>
                <a:lnTo>
                  <a:pt x="665772" y="132033"/>
                </a:lnTo>
                <a:lnTo>
                  <a:pt x="700135" y="178937"/>
                </a:lnTo>
                <a:lnTo>
                  <a:pt x="727064" y="230943"/>
                </a:lnTo>
                <a:lnTo>
                  <a:pt x="745778" y="287274"/>
                </a:lnTo>
                <a:lnTo>
                  <a:pt x="755495" y="347153"/>
                </a:lnTo>
                <a:lnTo>
                  <a:pt x="756742" y="378002"/>
                </a:lnTo>
                <a:lnTo>
                  <a:pt x="755470" y="409156"/>
                </a:lnTo>
                <a:lnTo>
                  <a:pt x="745724" y="468948"/>
                </a:lnTo>
                <a:lnTo>
                  <a:pt x="727001" y="525210"/>
                </a:lnTo>
                <a:lnTo>
                  <a:pt x="700075" y="577162"/>
                </a:lnTo>
                <a:lnTo>
                  <a:pt x="665721" y="624026"/>
                </a:lnTo>
                <a:lnTo>
                  <a:pt x="624718" y="665021"/>
                </a:lnTo>
                <a:lnTo>
                  <a:pt x="577840" y="699369"/>
                </a:lnTo>
                <a:lnTo>
                  <a:pt x="525866" y="726291"/>
                </a:lnTo>
                <a:lnTo>
                  <a:pt x="469574" y="745008"/>
                </a:lnTo>
                <a:lnTo>
                  <a:pt x="409740" y="754739"/>
                </a:lnTo>
                <a:lnTo>
                  <a:pt x="378739" y="755992"/>
                </a:lnTo>
                <a:close/>
              </a:path>
            </a:pathLst>
          </a:custGeom>
          <a:solidFill>
            <a:srgbClr val="E62A2A"/>
          </a:solidFill>
        </p:spPr>
        <p:txBody>
          <a:bodyPr wrap="square" lIns="0" tIns="0" rIns="0" bIns="0" rtlCol="0"/>
          <a:lstStyle/>
          <a:p>
            <a:endParaRPr/>
          </a:p>
        </p:txBody>
      </p:sp>
      <p:sp>
        <p:nvSpPr>
          <p:cNvPr id="10" name="object 10"/>
          <p:cNvSpPr/>
          <p:nvPr/>
        </p:nvSpPr>
        <p:spPr>
          <a:xfrm>
            <a:off x="4533988" y="1905399"/>
            <a:ext cx="354965" cy="349885"/>
          </a:xfrm>
          <a:custGeom>
            <a:avLst/>
            <a:gdLst/>
            <a:ahLst/>
            <a:cxnLst/>
            <a:rect l="l" t="t" r="r" b="b"/>
            <a:pathLst>
              <a:path w="354964" h="349885">
                <a:moveTo>
                  <a:pt x="85367" y="349751"/>
                </a:moveTo>
                <a:lnTo>
                  <a:pt x="14227" y="349240"/>
                </a:lnTo>
                <a:lnTo>
                  <a:pt x="3557" y="342309"/>
                </a:lnTo>
                <a:lnTo>
                  <a:pt x="0" y="327271"/>
                </a:lnTo>
                <a:lnTo>
                  <a:pt x="32" y="145633"/>
                </a:lnTo>
                <a:lnTo>
                  <a:pt x="166404" y="432"/>
                </a:lnTo>
                <a:lnTo>
                  <a:pt x="179965" y="0"/>
                </a:lnTo>
                <a:lnTo>
                  <a:pt x="190626" y="5124"/>
                </a:lnTo>
                <a:lnTo>
                  <a:pt x="346165" y="123494"/>
                </a:lnTo>
                <a:lnTo>
                  <a:pt x="352382" y="136239"/>
                </a:lnTo>
                <a:lnTo>
                  <a:pt x="354964" y="147482"/>
                </a:lnTo>
                <a:lnTo>
                  <a:pt x="354891" y="177438"/>
                </a:lnTo>
                <a:lnTo>
                  <a:pt x="230012" y="177438"/>
                </a:lnTo>
                <a:lnTo>
                  <a:pt x="119395" y="178383"/>
                </a:lnTo>
                <a:lnTo>
                  <a:pt x="108733" y="188043"/>
                </a:lnTo>
                <a:lnTo>
                  <a:pt x="105181" y="199933"/>
                </a:lnTo>
                <a:lnTo>
                  <a:pt x="104335" y="333600"/>
                </a:lnTo>
                <a:lnTo>
                  <a:pt x="95842" y="345713"/>
                </a:lnTo>
                <a:lnTo>
                  <a:pt x="85367" y="349751"/>
                </a:lnTo>
                <a:close/>
              </a:path>
              <a:path w="354964" h="349885">
                <a:moveTo>
                  <a:pt x="335163" y="349751"/>
                </a:moveTo>
                <a:lnTo>
                  <a:pt x="264018" y="349240"/>
                </a:lnTo>
                <a:lnTo>
                  <a:pt x="253349" y="342309"/>
                </a:lnTo>
                <a:lnTo>
                  <a:pt x="249796" y="327268"/>
                </a:lnTo>
                <a:lnTo>
                  <a:pt x="249341" y="196065"/>
                </a:lnTo>
                <a:lnTo>
                  <a:pt x="243241" y="183809"/>
                </a:lnTo>
                <a:lnTo>
                  <a:pt x="230012" y="177438"/>
                </a:lnTo>
                <a:lnTo>
                  <a:pt x="354891" y="177438"/>
                </a:lnTo>
                <a:lnTo>
                  <a:pt x="354504" y="333600"/>
                </a:lnTo>
                <a:lnTo>
                  <a:pt x="348401" y="345713"/>
                </a:lnTo>
                <a:lnTo>
                  <a:pt x="335163" y="349751"/>
                </a:lnTo>
                <a:close/>
              </a:path>
            </a:pathLst>
          </a:custGeom>
          <a:solidFill>
            <a:srgbClr val="FFFFFF"/>
          </a:solidFill>
        </p:spPr>
        <p:txBody>
          <a:bodyPr wrap="square" lIns="0" tIns="0" rIns="0" bIns="0" rtlCol="0"/>
          <a:lstStyle/>
          <a:p>
            <a:endParaRPr/>
          </a:p>
        </p:txBody>
      </p:sp>
      <p:sp>
        <p:nvSpPr>
          <p:cNvPr id="11" name="object 11"/>
          <p:cNvSpPr/>
          <p:nvPr/>
        </p:nvSpPr>
        <p:spPr>
          <a:xfrm>
            <a:off x="4490358" y="1820557"/>
            <a:ext cx="441325" cy="194945"/>
          </a:xfrm>
          <a:custGeom>
            <a:avLst/>
            <a:gdLst/>
            <a:ahLst/>
            <a:cxnLst/>
            <a:rect l="l" t="t" r="r" b="b"/>
            <a:pathLst>
              <a:path w="441325" h="194944">
                <a:moveTo>
                  <a:pt x="18121" y="186229"/>
                </a:moveTo>
                <a:lnTo>
                  <a:pt x="8914" y="184178"/>
                </a:lnTo>
                <a:lnTo>
                  <a:pt x="0" y="173088"/>
                </a:lnTo>
                <a:lnTo>
                  <a:pt x="3001" y="161333"/>
                </a:lnTo>
                <a:lnTo>
                  <a:pt x="9445" y="151210"/>
                </a:lnTo>
                <a:lnTo>
                  <a:pt x="194646" y="7556"/>
                </a:lnTo>
                <a:lnTo>
                  <a:pt x="207879" y="7556"/>
                </a:lnTo>
                <a:lnTo>
                  <a:pt x="214496" y="0"/>
                </a:lnTo>
                <a:lnTo>
                  <a:pt x="227729" y="7556"/>
                </a:lnTo>
                <a:lnTo>
                  <a:pt x="234374" y="7578"/>
                </a:lnTo>
                <a:lnTo>
                  <a:pt x="285432" y="47791"/>
                </a:lnTo>
                <a:lnTo>
                  <a:pt x="210317" y="47791"/>
                </a:lnTo>
                <a:lnTo>
                  <a:pt x="201244" y="52959"/>
                </a:lnTo>
                <a:lnTo>
                  <a:pt x="18121" y="186229"/>
                </a:lnTo>
                <a:close/>
              </a:path>
              <a:path w="441325" h="194944">
                <a:moveTo>
                  <a:pt x="423695" y="194596"/>
                </a:moveTo>
                <a:lnTo>
                  <a:pt x="412888" y="189016"/>
                </a:lnTo>
                <a:lnTo>
                  <a:pt x="222527" y="48157"/>
                </a:lnTo>
                <a:lnTo>
                  <a:pt x="210317" y="47791"/>
                </a:lnTo>
                <a:lnTo>
                  <a:pt x="285432" y="47791"/>
                </a:lnTo>
                <a:lnTo>
                  <a:pt x="340928" y="91501"/>
                </a:lnTo>
                <a:lnTo>
                  <a:pt x="347057" y="93135"/>
                </a:lnTo>
                <a:lnTo>
                  <a:pt x="399884" y="93135"/>
                </a:lnTo>
                <a:lnTo>
                  <a:pt x="400021" y="118359"/>
                </a:lnTo>
                <a:lnTo>
                  <a:pt x="403052" y="131358"/>
                </a:lnTo>
                <a:lnTo>
                  <a:pt x="409595" y="142732"/>
                </a:lnTo>
                <a:lnTo>
                  <a:pt x="419652" y="151282"/>
                </a:lnTo>
                <a:lnTo>
                  <a:pt x="434311" y="160603"/>
                </a:lnTo>
                <a:lnTo>
                  <a:pt x="439505" y="170151"/>
                </a:lnTo>
                <a:lnTo>
                  <a:pt x="440943" y="181432"/>
                </a:lnTo>
                <a:lnTo>
                  <a:pt x="435582" y="192334"/>
                </a:lnTo>
                <a:lnTo>
                  <a:pt x="423695" y="194596"/>
                </a:lnTo>
                <a:close/>
              </a:path>
              <a:path w="441325" h="194944">
                <a:moveTo>
                  <a:pt x="399884" y="93135"/>
                </a:moveTo>
                <a:lnTo>
                  <a:pt x="347057" y="93135"/>
                </a:lnTo>
                <a:lnTo>
                  <a:pt x="351921" y="85586"/>
                </a:lnTo>
                <a:lnTo>
                  <a:pt x="354380" y="69053"/>
                </a:lnTo>
                <a:lnTo>
                  <a:pt x="362923" y="56974"/>
                </a:lnTo>
                <a:lnTo>
                  <a:pt x="373322" y="52946"/>
                </a:lnTo>
                <a:lnTo>
                  <a:pt x="385740" y="53518"/>
                </a:lnTo>
                <a:lnTo>
                  <a:pt x="396277" y="60576"/>
                </a:lnTo>
                <a:lnTo>
                  <a:pt x="399789" y="75695"/>
                </a:lnTo>
                <a:lnTo>
                  <a:pt x="399884" y="93135"/>
                </a:lnTo>
                <a:close/>
              </a:path>
            </a:pathLst>
          </a:custGeom>
          <a:solidFill>
            <a:srgbClr val="FFFFFF"/>
          </a:solidFill>
        </p:spPr>
        <p:txBody>
          <a:bodyPr wrap="square" lIns="0" tIns="0" rIns="0" bIns="0" rtlCol="0"/>
          <a:lstStyle/>
          <a:p>
            <a:endParaRPr/>
          </a:p>
        </p:txBody>
      </p:sp>
      <p:sp>
        <p:nvSpPr>
          <p:cNvPr id="12" name="object 12"/>
          <p:cNvSpPr/>
          <p:nvPr/>
        </p:nvSpPr>
        <p:spPr>
          <a:xfrm>
            <a:off x="5089474" y="4268736"/>
            <a:ext cx="2702560" cy="544830"/>
          </a:xfrm>
          <a:custGeom>
            <a:avLst/>
            <a:gdLst/>
            <a:ahLst/>
            <a:cxnLst/>
            <a:rect l="l" t="t" r="r" b="b"/>
            <a:pathLst>
              <a:path w="2702559" h="544829">
                <a:moveTo>
                  <a:pt x="1344688" y="12700"/>
                </a:moveTo>
                <a:lnTo>
                  <a:pt x="0" y="12700"/>
                </a:lnTo>
                <a:lnTo>
                  <a:pt x="0" y="0"/>
                </a:lnTo>
                <a:lnTo>
                  <a:pt x="1351038" y="0"/>
                </a:lnTo>
                <a:lnTo>
                  <a:pt x="1352994" y="317"/>
                </a:lnTo>
                <a:lnTo>
                  <a:pt x="1354772" y="1219"/>
                </a:lnTo>
                <a:lnTo>
                  <a:pt x="1356169" y="2628"/>
                </a:lnTo>
                <a:lnTo>
                  <a:pt x="1357071" y="4394"/>
                </a:lnTo>
                <a:lnTo>
                  <a:pt x="1357388" y="6350"/>
                </a:lnTo>
                <a:lnTo>
                  <a:pt x="1344688" y="6350"/>
                </a:lnTo>
                <a:lnTo>
                  <a:pt x="1344688" y="12700"/>
                </a:lnTo>
                <a:close/>
              </a:path>
              <a:path w="2702559" h="544829">
                <a:moveTo>
                  <a:pt x="2702077" y="544436"/>
                </a:moveTo>
                <a:lnTo>
                  <a:pt x="1351038" y="544436"/>
                </a:lnTo>
                <a:lnTo>
                  <a:pt x="1349070" y="544131"/>
                </a:lnTo>
                <a:lnTo>
                  <a:pt x="1347304" y="543229"/>
                </a:lnTo>
                <a:lnTo>
                  <a:pt x="1345895" y="541820"/>
                </a:lnTo>
                <a:lnTo>
                  <a:pt x="1344993" y="540054"/>
                </a:lnTo>
                <a:lnTo>
                  <a:pt x="1344688" y="538086"/>
                </a:lnTo>
                <a:lnTo>
                  <a:pt x="1344688" y="6350"/>
                </a:lnTo>
                <a:lnTo>
                  <a:pt x="1351038" y="12700"/>
                </a:lnTo>
                <a:lnTo>
                  <a:pt x="1357388" y="12700"/>
                </a:lnTo>
                <a:lnTo>
                  <a:pt x="1357388" y="531736"/>
                </a:lnTo>
                <a:lnTo>
                  <a:pt x="1351038" y="531736"/>
                </a:lnTo>
                <a:lnTo>
                  <a:pt x="1357388" y="538086"/>
                </a:lnTo>
                <a:lnTo>
                  <a:pt x="2702077" y="538086"/>
                </a:lnTo>
                <a:lnTo>
                  <a:pt x="2702077" y="544436"/>
                </a:lnTo>
                <a:close/>
              </a:path>
              <a:path w="2702559" h="544829">
                <a:moveTo>
                  <a:pt x="1357388" y="12700"/>
                </a:moveTo>
                <a:lnTo>
                  <a:pt x="1351038" y="12700"/>
                </a:lnTo>
                <a:lnTo>
                  <a:pt x="1344688" y="6350"/>
                </a:lnTo>
                <a:lnTo>
                  <a:pt x="1357388" y="6350"/>
                </a:lnTo>
                <a:lnTo>
                  <a:pt x="1357388" y="12700"/>
                </a:lnTo>
                <a:close/>
              </a:path>
              <a:path w="2702559" h="544829">
                <a:moveTo>
                  <a:pt x="1357388" y="538086"/>
                </a:moveTo>
                <a:lnTo>
                  <a:pt x="1351038" y="531736"/>
                </a:lnTo>
                <a:lnTo>
                  <a:pt x="1357388" y="531736"/>
                </a:lnTo>
                <a:lnTo>
                  <a:pt x="1357388" y="538086"/>
                </a:lnTo>
                <a:close/>
              </a:path>
              <a:path w="2702559" h="544829">
                <a:moveTo>
                  <a:pt x="2702077" y="538086"/>
                </a:moveTo>
                <a:lnTo>
                  <a:pt x="1357388" y="538086"/>
                </a:lnTo>
                <a:lnTo>
                  <a:pt x="1357388" y="531736"/>
                </a:lnTo>
                <a:lnTo>
                  <a:pt x="2702077" y="531736"/>
                </a:lnTo>
                <a:lnTo>
                  <a:pt x="2702077" y="538086"/>
                </a:lnTo>
                <a:close/>
              </a:path>
            </a:pathLst>
          </a:custGeom>
          <a:solidFill>
            <a:srgbClr val="A6A6A6"/>
          </a:solidFill>
        </p:spPr>
        <p:txBody>
          <a:bodyPr wrap="square" lIns="0" tIns="0" rIns="0" bIns="0" rtlCol="0"/>
          <a:lstStyle/>
          <a:p>
            <a:endParaRPr/>
          </a:p>
        </p:txBody>
      </p:sp>
      <p:sp>
        <p:nvSpPr>
          <p:cNvPr id="13" name="object 13"/>
          <p:cNvSpPr/>
          <p:nvPr/>
        </p:nvSpPr>
        <p:spPr>
          <a:xfrm>
            <a:off x="4332732" y="3896995"/>
            <a:ext cx="756920" cy="756285"/>
          </a:xfrm>
          <a:custGeom>
            <a:avLst/>
            <a:gdLst/>
            <a:ahLst/>
            <a:cxnLst/>
            <a:rect l="l" t="t" r="r" b="b"/>
            <a:pathLst>
              <a:path w="756920" h="756285">
                <a:moveTo>
                  <a:pt x="378650" y="756284"/>
                </a:moveTo>
                <a:lnTo>
                  <a:pt x="317314" y="751335"/>
                </a:lnTo>
                <a:lnTo>
                  <a:pt x="259125" y="737004"/>
                </a:lnTo>
                <a:lnTo>
                  <a:pt x="204860" y="714068"/>
                </a:lnTo>
                <a:lnTo>
                  <a:pt x="155293" y="683304"/>
                </a:lnTo>
                <a:lnTo>
                  <a:pt x="111201" y="645488"/>
                </a:lnTo>
                <a:lnTo>
                  <a:pt x="73358" y="601398"/>
                </a:lnTo>
                <a:lnTo>
                  <a:pt x="42542" y="551810"/>
                </a:lnTo>
                <a:lnTo>
                  <a:pt x="19526" y="497500"/>
                </a:lnTo>
                <a:lnTo>
                  <a:pt x="5087" y="439246"/>
                </a:lnTo>
                <a:lnTo>
                  <a:pt x="0" y="377825"/>
                </a:lnTo>
                <a:lnTo>
                  <a:pt x="1326" y="346857"/>
                </a:lnTo>
                <a:lnTo>
                  <a:pt x="11186" y="287076"/>
                </a:lnTo>
                <a:lnTo>
                  <a:pt x="30010" y="230819"/>
                </a:lnTo>
                <a:lnTo>
                  <a:pt x="57023" y="178867"/>
                </a:lnTo>
                <a:lnTo>
                  <a:pt x="91450" y="132000"/>
                </a:lnTo>
                <a:lnTo>
                  <a:pt x="132514" y="90997"/>
                </a:lnTo>
                <a:lnTo>
                  <a:pt x="179440" y="56641"/>
                </a:lnTo>
                <a:lnTo>
                  <a:pt x="231453" y="29711"/>
                </a:lnTo>
                <a:lnTo>
                  <a:pt x="287777" y="10988"/>
                </a:lnTo>
                <a:lnTo>
                  <a:pt x="347637" y="1253"/>
                </a:lnTo>
                <a:lnTo>
                  <a:pt x="378650" y="0"/>
                </a:lnTo>
                <a:lnTo>
                  <a:pt x="409663" y="1253"/>
                </a:lnTo>
                <a:lnTo>
                  <a:pt x="469521" y="10990"/>
                </a:lnTo>
                <a:lnTo>
                  <a:pt x="525839" y="29716"/>
                </a:lnTo>
                <a:lnTo>
                  <a:pt x="577838" y="56655"/>
                </a:lnTo>
                <a:lnTo>
                  <a:pt x="624740" y="91026"/>
                </a:lnTo>
                <a:lnTo>
                  <a:pt x="665766" y="132052"/>
                </a:lnTo>
                <a:lnTo>
                  <a:pt x="700137" y="178954"/>
                </a:lnTo>
                <a:lnTo>
                  <a:pt x="727076" y="230953"/>
                </a:lnTo>
                <a:lnTo>
                  <a:pt x="745802" y="287271"/>
                </a:lnTo>
                <a:lnTo>
                  <a:pt x="755539" y="347129"/>
                </a:lnTo>
                <a:lnTo>
                  <a:pt x="756792" y="378142"/>
                </a:lnTo>
                <a:lnTo>
                  <a:pt x="755539" y="409155"/>
                </a:lnTo>
                <a:lnTo>
                  <a:pt x="745802" y="469013"/>
                </a:lnTo>
                <a:lnTo>
                  <a:pt x="727076" y="525331"/>
                </a:lnTo>
                <a:lnTo>
                  <a:pt x="700137" y="577330"/>
                </a:lnTo>
                <a:lnTo>
                  <a:pt x="665766" y="624232"/>
                </a:lnTo>
                <a:lnTo>
                  <a:pt x="624740" y="665258"/>
                </a:lnTo>
                <a:lnTo>
                  <a:pt x="577838" y="699629"/>
                </a:lnTo>
                <a:lnTo>
                  <a:pt x="525839" y="726568"/>
                </a:lnTo>
                <a:lnTo>
                  <a:pt x="469521" y="745294"/>
                </a:lnTo>
                <a:lnTo>
                  <a:pt x="409663" y="755031"/>
                </a:lnTo>
                <a:lnTo>
                  <a:pt x="378650" y="756284"/>
                </a:lnTo>
                <a:close/>
              </a:path>
            </a:pathLst>
          </a:custGeom>
          <a:solidFill>
            <a:srgbClr val="E62A2A"/>
          </a:solidFill>
        </p:spPr>
        <p:txBody>
          <a:bodyPr wrap="square" lIns="0" tIns="0" rIns="0" bIns="0" rtlCol="0"/>
          <a:lstStyle/>
          <a:p>
            <a:endParaRPr/>
          </a:p>
        </p:txBody>
      </p:sp>
      <p:sp>
        <p:nvSpPr>
          <p:cNvPr id="14" name="object 14"/>
          <p:cNvSpPr/>
          <p:nvPr/>
        </p:nvSpPr>
        <p:spPr>
          <a:xfrm>
            <a:off x="5089474" y="3175431"/>
            <a:ext cx="3936365" cy="998219"/>
          </a:xfrm>
          <a:custGeom>
            <a:avLst/>
            <a:gdLst/>
            <a:ahLst/>
            <a:cxnLst/>
            <a:rect l="l" t="t" r="r" b="b"/>
            <a:pathLst>
              <a:path w="3936365" h="998220">
                <a:moveTo>
                  <a:pt x="1961692" y="12700"/>
                </a:moveTo>
                <a:lnTo>
                  <a:pt x="0" y="12700"/>
                </a:lnTo>
                <a:lnTo>
                  <a:pt x="0" y="0"/>
                </a:lnTo>
                <a:lnTo>
                  <a:pt x="1968042" y="0"/>
                </a:lnTo>
                <a:lnTo>
                  <a:pt x="1970011" y="304"/>
                </a:lnTo>
                <a:lnTo>
                  <a:pt x="1971776" y="1206"/>
                </a:lnTo>
                <a:lnTo>
                  <a:pt x="1973186" y="2616"/>
                </a:lnTo>
                <a:lnTo>
                  <a:pt x="1974088" y="4381"/>
                </a:lnTo>
                <a:lnTo>
                  <a:pt x="1974392" y="6350"/>
                </a:lnTo>
                <a:lnTo>
                  <a:pt x="1961692" y="6350"/>
                </a:lnTo>
                <a:lnTo>
                  <a:pt x="1961692" y="12700"/>
                </a:lnTo>
                <a:close/>
              </a:path>
              <a:path w="3936365" h="998220">
                <a:moveTo>
                  <a:pt x="3936085" y="997762"/>
                </a:moveTo>
                <a:lnTo>
                  <a:pt x="1968042" y="997762"/>
                </a:lnTo>
                <a:lnTo>
                  <a:pt x="1966087" y="997458"/>
                </a:lnTo>
                <a:lnTo>
                  <a:pt x="1964309" y="996556"/>
                </a:lnTo>
                <a:lnTo>
                  <a:pt x="1962912" y="995146"/>
                </a:lnTo>
                <a:lnTo>
                  <a:pt x="1962010" y="993381"/>
                </a:lnTo>
                <a:lnTo>
                  <a:pt x="1961692" y="991412"/>
                </a:lnTo>
                <a:lnTo>
                  <a:pt x="1961692" y="6350"/>
                </a:lnTo>
                <a:lnTo>
                  <a:pt x="1968042" y="12700"/>
                </a:lnTo>
                <a:lnTo>
                  <a:pt x="1974392" y="12700"/>
                </a:lnTo>
                <a:lnTo>
                  <a:pt x="1974392" y="985062"/>
                </a:lnTo>
                <a:lnTo>
                  <a:pt x="1968042" y="985062"/>
                </a:lnTo>
                <a:lnTo>
                  <a:pt x="1974392" y="991412"/>
                </a:lnTo>
                <a:lnTo>
                  <a:pt x="3936085" y="991412"/>
                </a:lnTo>
                <a:lnTo>
                  <a:pt x="3936085" y="997762"/>
                </a:lnTo>
                <a:close/>
              </a:path>
              <a:path w="3936365" h="998220">
                <a:moveTo>
                  <a:pt x="1974392" y="12700"/>
                </a:moveTo>
                <a:lnTo>
                  <a:pt x="1968042" y="12700"/>
                </a:lnTo>
                <a:lnTo>
                  <a:pt x="1961692" y="6350"/>
                </a:lnTo>
                <a:lnTo>
                  <a:pt x="1974392" y="6350"/>
                </a:lnTo>
                <a:lnTo>
                  <a:pt x="1974392" y="12700"/>
                </a:lnTo>
                <a:close/>
              </a:path>
              <a:path w="3936365" h="998220">
                <a:moveTo>
                  <a:pt x="1974392" y="991412"/>
                </a:moveTo>
                <a:lnTo>
                  <a:pt x="1968042" y="985062"/>
                </a:lnTo>
                <a:lnTo>
                  <a:pt x="1974392" y="985062"/>
                </a:lnTo>
                <a:lnTo>
                  <a:pt x="1974392" y="991412"/>
                </a:lnTo>
                <a:close/>
              </a:path>
              <a:path w="3936365" h="998220">
                <a:moveTo>
                  <a:pt x="3936085" y="991412"/>
                </a:moveTo>
                <a:lnTo>
                  <a:pt x="1974392" y="991412"/>
                </a:lnTo>
                <a:lnTo>
                  <a:pt x="1974392" y="985062"/>
                </a:lnTo>
                <a:lnTo>
                  <a:pt x="3936085" y="985062"/>
                </a:lnTo>
                <a:lnTo>
                  <a:pt x="3936085" y="991412"/>
                </a:lnTo>
                <a:close/>
              </a:path>
            </a:pathLst>
          </a:custGeom>
          <a:solidFill>
            <a:srgbClr val="A6A6A6"/>
          </a:solidFill>
        </p:spPr>
        <p:txBody>
          <a:bodyPr wrap="square" lIns="0" tIns="0" rIns="0" bIns="0" rtlCol="0"/>
          <a:lstStyle/>
          <a:p>
            <a:endParaRPr/>
          </a:p>
        </p:txBody>
      </p:sp>
      <p:sp>
        <p:nvSpPr>
          <p:cNvPr id="15" name="object 15"/>
          <p:cNvSpPr/>
          <p:nvPr/>
        </p:nvSpPr>
        <p:spPr>
          <a:xfrm>
            <a:off x="4332732" y="2803525"/>
            <a:ext cx="756920" cy="756285"/>
          </a:xfrm>
          <a:custGeom>
            <a:avLst/>
            <a:gdLst/>
            <a:ahLst/>
            <a:cxnLst/>
            <a:rect l="l" t="t" r="r" b="b"/>
            <a:pathLst>
              <a:path w="756920" h="756285">
                <a:moveTo>
                  <a:pt x="378650" y="756285"/>
                </a:moveTo>
                <a:lnTo>
                  <a:pt x="317311" y="751335"/>
                </a:lnTo>
                <a:lnTo>
                  <a:pt x="259116" y="737006"/>
                </a:lnTo>
                <a:lnTo>
                  <a:pt x="204838" y="714076"/>
                </a:lnTo>
                <a:lnTo>
                  <a:pt x="155257" y="683324"/>
                </a:lnTo>
                <a:lnTo>
                  <a:pt x="111149" y="645528"/>
                </a:lnTo>
                <a:lnTo>
                  <a:pt x="73293" y="601467"/>
                </a:lnTo>
                <a:lnTo>
                  <a:pt x="42542" y="552071"/>
                </a:lnTo>
                <a:lnTo>
                  <a:pt x="19526" y="497891"/>
                </a:lnTo>
                <a:lnTo>
                  <a:pt x="5087" y="439802"/>
                </a:lnTo>
                <a:lnTo>
                  <a:pt x="0" y="378587"/>
                </a:lnTo>
                <a:lnTo>
                  <a:pt x="1326" y="347510"/>
                </a:lnTo>
                <a:lnTo>
                  <a:pt x="11186" y="287544"/>
                </a:lnTo>
                <a:lnTo>
                  <a:pt x="30010" y="231141"/>
                </a:lnTo>
                <a:lnTo>
                  <a:pt x="57106" y="178954"/>
                </a:lnTo>
                <a:lnTo>
                  <a:pt x="91518" y="132052"/>
                </a:lnTo>
                <a:lnTo>
                  <a:pt x="132565" y="91026"/>
                </a:lnTo>
                <a:lnTo>
                  <a:pt x="179474" y="56655"/>
                </a:lnTo>
                <a:lnTo>
                  <a:pt x="231472" y="29716"/>
                </a:lnTo>
                <a:lnTo>
                  <a:pt x="287785" y="10990"/>
                </a:lnTo>
                <a:lnTo>
                  <a:pt x="347638" y="1253"/>
                </a:lnTo>
                <a:lnTo>
                  <a:pt x="378650" y="0"/>
                </a:lnTo>
                <a:lnTo>
                  <a:pt x="409664" y="1253"/>
                </a:lnTo>
                <a:lnTo>
                  <a:pt x="469526" y="10991"/>
                </a:lnTo>
                <a:lnTo>
                  <a:pt x="525853" y="29723"/>
                </a:lnTo>
                <a:lnTo>
                  <a:pt x="577866" y="56674"/>
                </a:lnTo>
                <a:lnTo>
                  <a:pt x="624783" y="91067"/>
                </a:lnTo>
                <a:lnTo>
                  <a:pt x="665824" y="132126"/>
                </a:lnTo>
                <a:lnTo>
                  <a:pt x="700207" y="179076"/>
                </a:lnTo>
                <a:lnTo>
                  <a:pt x="727076" y="230953"/>
                </a:lnTo>
                <a:lnTo>
                  <a:pt x="745802" y="287271"/>
                </a:lnTo>
                <a:lnTo>
                  <a:pt x="755539" y="347129"/>
                </a:lnTo>
                <a:lnTo>
                  <a:pt x="756792" y="378142"/>
                </a:lnTo>
                <a:lnTo>
                  <a:pt x="755539" y="409155"/>
                </a:lnTo>
                <a:lnTo>
                  <a:pt x="745802" y="469013"/>
                </a:lnTo>
                <a:lnTo>
                  <a:pt x="727076" y="525331"/>
                </a:lnTo>
                <a:lnTo>
                  <a:pt x="700055" y="577452"/>
                </a:lnTo>
                <a:lnTo>
                  <a:pt x="665697" y="624306"/>
                </a:lnTo>
                <a:lnTo>
                  <a:pt x="624689" y="665298"/>
                </a:lnTo>
                <a:lnTo>
                  <a:pt x="577804" y="699648"/>
                </a:lnTo>
                <a:lnTo>
                  <a:pt x="525820" y="726575"/>
                </a:lnTo>
                <a:lnTo>
                  <a:pt x="469514" y="745296"/>
                </a:lnTo>
                <a:lnTo>
                  <a:pt x="409662" y="755031"/>
                </a:lnTo>
                <a:lnTo>
                  <a:pt x="378650" y="756285"/>
                </a:lnTo>
                <a:close/>
              </a:path>
            </a:pathLst>
          </a:custGeom>
          <a:solidFill>
            <a:srgbClr val="C00000"/>
          </a:solidFill>
        </p:spPr>
        <p:txBody>
          <a:bodyPr wrap="square" lIns="0" tIns="0" rIns="0" bIns="0" rtlCol="0"/>
          <a:lstStyle/>
          <a:p>
            <a:endParaRPr/>
          </a:p>
        </p:txBody>
      </p:sp>
      <p:sp>
        <p:nvSpPr>
          <p:cNvPr id="16" name="object 16"/>
          <p:cNvSpPr/>
          <p:nvPr/>
        </p:nvSpPr>
        <p:spPr>
          <a:xfrm>
            <a:off x="5089474" y="5368404"/>
            <a:ext cx="1280160" cy="0"/>
          </a:xfrm>
          <a:custGeom>
            <a:avLst/>
            <a:gdLst/>
            <a:ahLst/>
            <a:cxnLst/>
            <a:rect l="l" t="t" r="r" b="b"/>
            <a:pathLst>
              <a:path w="1280160">
                <a:moveTo>
                  <a:pt x="0" y="0"/>
                </a:moveTo>
                <a:lnTo>
                  <a:pt x="1280083" y="0"/>
                </a:lnTo>
              </a:path>
            </a:pathLst>
          </a:custGeom>
          <a:ln w="12700">
            <a:solidFill>
              <a:srgbClr val="A6A6A6"/>
            </a:solidFill>
          </a:ln>
        </p:spPr>
        <p:txBody>
          <a:bodyPr wrap="square" lIns="0" tIns="0" rIns="0" bIns="0" rtlCol="0"/>
          <a:lstStyle/>
          <a:p>
            <a:endParaRPr/>
          </a:p>
        </p:txBody>
      </p:sp>
      <p:sp>
        <p:nvSpPr>
          <p:cNvPr id="17" name="object 17"/>
          <p:cNvSpPr/>
          <p:nvPr/>
        </p:nvSpPr>
        <p:spPr>
          <a:xfrm>
            <a:off x="4332732" y="4990401"/>
            <a:ext cx="756920" cy="756285"/>
          </a:xfrm>
          <a:custGeom>
            <a:avLst/>
            <a:gdLst/>
            <a:ahLst/>
            <a:cxnLst/>
            <a:rect l="l" t="t" r="r" b="b"/>
            <a:pathLst>
              <a:path w="756920" h="756285">
                <a:moveTo>
                  <a:pt x="378739" y="756005"/>
                </a:moveTo>
                <a:lnTo>
                  <a:pt x="317422" y="751058"/>
                </a:lnTo>
                <a:lnTo>
                  <a:pt x="259243" y="736734"/>
                </a:lnTo>
                <a:lnTo>
                  <a:pt x="204978" y="713813"/>
                </a:lnTo>
                <a:lnTo>
                  <a:pt x="155401" y="683072"/>
                </a:lnTo>
                <a:lnTo>
                  <a:pt x="111289" y="645290"/>
                </a:lnTo>
                <a:lnTo>
                  <a:pt x="73516" y="601385"/>
                </a:lnTo>
                <a:lnTo>
                  <a:pt x="42682" y="551937"/>
                </a:lnTo>
                <a:lnTo>
                  <a:pt x="19635" y="497811"/>
                </a:lnTo>
                <a:lnTo>
                  <a:pt x="5150" y="439788"/>
                </a:lnTo>
                <a:lnTo>
                  <a:pt x="0" y="378650"/>
                </a:lnTo>
                <a:lnTo>
                  <a:pt x="1359" y="347556"/>
                </a:lnTo>
                <a:lnTo>
                  <a:pt x="11274" y="287562"/>
                </a:lnTo>
                <a:lnTo>
                  <a:pt x="30136" y="231141"/>
                </a:lnTo>
                <a:lnTo>
                  <a:pt x="57174" y="179066"/>
                </a:lnTo>
                <a:lnTo>
                  <a:pt x="91711" y="132003"/>
                </a:lnTo>
                <a:lnTo>
                  <a:pt x="132751" y="90992"/>
                </a:lnTo>
                <a:lnTo>
                  <a:pt x="179645" y="56634"/>
                </a:lnTo>
                <a:lnTo>
                  <a:pt x="231621" y="29705"/>
                </a:lnTo>
                <a:lnTo>
                  <a:pt x="287910" y="10985"/>
                </a:lnTo>
                <a:lnTo>
                  <a:pt x="347739" y="1253"/>
                </a:lnTo>
                <a:lnTo>
                  <a:pt x="378739" y="0"/>
                </a:lnTo>
                <a:lnTo>
                  <a:pt x="409741" y="1253"/>
                </a:lnTo>
                <a:lnTo>
                  <a:pt x="469584" y="10988"/>
                </a:lnTo>
                <a:lnTo>
                  <a:pt x="525895" y="29715"/>
                </a:lnTo>
                <a:lnTo>
                  <a:pt x="577895" y="56661"/>
                </a:lnTo>
                <a:lnTo>
                  <a:pt x="624802" y="91051"/>
                </a:lnTo>
                <a:lnTo>
                  <a:pt x="665834" y="132111"/>
                </a:lnTo>
                <a:lnTo>
                  <a:pt x="700108" y="178888"/>
                </a:lnTo>
                <a:lnTo>
                  <a:pt x="727036" y="230868"/>
                </a:lnTo>
                <a:lnTo>
                  <a:pt x="745756" y="287165"/>
                </a:lnTo>
                <a:lnTo>
                  <a:pt x="755489" y="347001"/>
                </a:lnTo>
                <a:lnTo>
                  <a:pt x="756742" y="378002"/>
                </a:lnTo>
                <a:lnTo>
                  <a:pt x="755489" y="409004"/>
                </a:lnTo>
                <a:lnTo>
                  <a:pt x="745756" y="468840"/>
                </a:lnTo>
                <a:lnTo>
                  <a:pt x="727036" y="525137"/>
                </a:lnTo>
                <a:lnTo>
                  <a:pt x="700108" y="577117"/>
                </a:lnTo>
                <a:lnTo>
                  <a:pt x="665649" y="624109"/>
                </a:lnTo>
                <a:lnTo>
                  <a:pt x="624664" y="665071"/>
                </a:lnTo>
                <a:lnTo>
                  <a:pt x="577805" y="699399"/>
                </a:lnTo>
                <a:lnTo>
                  <a:pt x="525847" y="726310"/>
                </a:lnTo>
                <a:lnTo>
                  <a:pt x="469566" y="745021"/>
                </a:lnTo>
                <a:lnTo>
                  <a:pt x="409739" y="754752"/>
                </a:lnTo>
                <a:lnTo>
                  <a:pt x="378739" y="756005"/>
                </a:lnTo>
                <a:close/>
              </a:path>
            </a:pathLst>
          </a:custGeom>
          <a:solidFill>
            <a:srgbClr val="C00000"/>
          </a:solidFill>
        </p:spPr>
        <p:txBody>
          <a:bodyPr wrap="square" lIns="0" tIns="0" rIns="0" bIns="0" rtlCol="0"/>
          <a:lstStyle/>
          <a:p>
            <a:endParaRPr/>
          </a:p>
        </p:txBody>
      </p:sp>
      <p:sp>
        <p:nvSpPr>
          <p:cNvPr id="18" name="object 18"/>
          <p:cNvSpPr/>
          <p:nvPr/>
        </p:nvSpPr>
        <p:spPr>
          <a:xfrm>
            <a:off x="4653146" y="5280596"/>
            <a:ext cx="321945" cy="290830"/>
          </a:xfrm>
          <a:custGeom>
            <a:avLst/>
            <a:gdLst/>
            <a:ahLst/>
            <a:cxnLst/>
            <a:rect l="l" t="t" r="r" b="b"/>
            <a:pathLst>
              <a:path w="321945" h="290829">
                <a:moveTo>
                  <a:pt x="266492" y="290619"/>
                </a:moveTo>
                <a:lnTo>
                  <a:pt x="224146" y="276334"/>
                </a:lnTo>
                <a:lnTo>
                  <a:pt x="179280" y="257728"/>
                </a:lnTo>
                <a:lnTo>
                  <a:pt x="131314" y="232371"/>
                </a:lnTo>
                <a:lnTo>
                  <a:pt x="116009" y="230344"/>
                </a:lnTo>
                <a:lnTo>
                  <a:pt x="74027" y="219219"/>
                </a:lnTo>
                <a:lnTo>
                  <a:pt x="39028" y="201174"/>
                </a:lnTo>
                <a:lnTo>
                  <a:pt x="5634" y="167782"/>
                </a:lnTo>
                <a:lnTo>
                  <a:pt x="0" y="157971"/>
                </a:lnTo>
                <a:lnTo>
                  <a:pt x="16020" y="156751"/>
                </a:lnTo>
                <a:lnTo>
                  <a:pt x="31541" y="154468"/>
                </a:lnTo>
                <a:lnTo>
                  <a:pt x="74355" y="141552"/>
                </a:lnTo>
                <a:lnTo>
                  <a:pt x="109954" y="120183"/>
                </a:lnTo>
                <a:lnTo>
                  <a:pt x="136297" y="91189"/>
                </a:lnTo>
                <a:lnTo>
                  <a:pt x="151340" y="55400"/>
                </a:lnTo>
                <a:lnTo>
                  <a:pt x="154084" y="28175"/>
                </a:lnTo>
                <a:lnTo>
                  <a:pt x="150474" y="15482"/>
                </a:lnTo>
                <a:lnTo>
                  <a:pt x="144379" y="3581"/>
                </a:lnTo>
                <a:lnTo>
                  <a:pt x="147986" y="3581"/>
                </a:lnTo>
                <a:lnTo>
                  <a:pt x="151606" y="0"/>
                </a:lnTo>
                <a:lnTo>
                  <a:pt x="156352" y="2"/>
                </a:lnTo>
                <a:lnTo>
                  <a:pt x="173003" y="700"/>
                </a:lnTo>
                <a:lnTo>
                  <a:pt x="220016" y="9654"/>
                </a:lnTo>
                <a:lnTo>
                  <a:pt x="260755" y="27590"/>
                </a:lnTo>
                <a:lnTo>
                  <a:pt x="292822" y="52828"/>
                </a:lnTo>
                <a:lnTo>
                  <a:pt x="317947" y="94928"/>
                </a:lnTo>
                <a:lnTo>
                  <a:pt x="321354" y="118478"/>
                </a:lnTo>
                <a:lnTo>
                  <a:pt x="320500" y="130740"/>
                </a:lnTo>
                <a:lnTo>
                  <a:pt x="300694" y="175178"/>
                </a:lnTo>
                <a:lnTo>
                  <a:pt x="270857" y="202476"/>
                </a:lnTo>
                <a:lnTo>
                  <a:pt x="230566" y="224357"/>
                </a:lnTo>
                <a:lnTo>
                  <a:pt x="229965" y="231173"/>
                </a:lnTo>
                <a:lnTo>
                  <a:pt x="231220" y="239914"/>
                </a:lnTo>
                <a:lnTo>
                  <a:pt x="234916" y="250405"/>
                </a:lnTo>
                <a:lnTo>
                  <a:pt x="241636" y="262469"/>
                </a:lnTo>
                <a:lnTo>
                  <a:pt x="251967" y="275933"/>
                </a:lnTo>
                <a:lnTo>
                  <a:pt x="266492" y="290619"/>
                </a:lnTo>
                <a:close/>
              </a:path>
            </a:pathLst>
          </a:custGeom>
          <a:solidFill>
            <a:srgbClr val="FFFFFF"/>
          </a:solidFill>
        </p:spPr>
        <p:txBody>
          <a:bodyPr wrap="square" lIns="0" tIns="0" rIns="0" bIns="0" rtlCol="0"/>
          <a:lstStyle/>
          <a:p>
            <a:endParaRPr/>
          </a:p>
        </p:txBody>
      </p:sp>
      <p:sp>
        <p:nvSpPr>
          <p:cNvPr id="19" name="object 19"/>
          <p:cNvSpPr/>
          <p:nvPr/>
        </p:nvSpPr>
        <p:spPr>
          <a:xfrm>
            <a:off x="4458704" y="5188943"/>
            <a:ext cx="332105" cy="280670"/>
          </a:xfrm>
          <a:custGeom>
            <a:avLst/>
            <a:gdLst/>
            <a:ahLst/>
            <a:cxnLst/>
            <a:rect l="l" t="t" r="r" b="b"/>
            <a:pathLst>
              <a:path w="332104" h="280670">
                <a:moveTo>
                  <a:pt x="63982" y="280368"/>
                </a:moveTo>
                <a:lnTo>
                  <a:pt x="61885" y="279325"/>
                </a:lnTo>
                <a:lnTo>
                  <a:pt x="63263" y="277071"/>
                </a:lnTo>
                <a:lnTo>
                  <a:pt x="74965" y="264574"/>
                </a:lnTo>
                <a:lnTo>
                  <a:pt x="82871" y="253293"/>
                </a:lnTo>
                <a:lnTo>
                  <a:pt x="87444" y="243133"/>
                </a:lnTo>
                <a:lnTo>
                  <a:pt x="89148" y="233997"/>
                </a:lnTo>
                <a:lnTo>
                  <a:pt x="88449" y="225792"/>
                </a:lnTo>
                <a:lnTo>
                  <a:pt x="85810" y="218422"/>
                </a:lnTo>
                <a:lnTo>
                  <a:pt x="72127" y="212830"/>
                </a:lnTo>
                <a:lnTo>
                  <a:pt x="59391" y="206262"/>
                </a:lnTo>
                <a:lnTo>
                  <a:pt x="27632" y="181032"/>
                </a:lnTo>
                <a:lnTo>
                  <a:pt x="7149" y="148190"/>
                </a:lnTo>
                <a:lnTo>
                  <a:pt x="0" y="108608"/>
                </a:lnTo>
                <a:lnTo>
                  <a:pt x="1656" y="97219"/>
                </a:lnTo>
                <a:lnTo>
                  <a:pt x="22684" y="56041"/>
                </a:lnTo>
                <a:lnTo>
                  <a:pt x="52064" y="31096"/>
                </a:lnTo>
                <a:lnTo>
                  <a:pt x="91489" y="12679"/>
                </a:lnTo>
                <a:lnTo>
                  <a:pt x="139502" y="2082"/>
                </a:lnTo>
                <a:lnTo>
                  <a:pt x="175563" y="0"/>
                </a:lnTo>
                <a:lnTo>
                  <a:pt x="191057" y="1133"/>
                </a:lnTo>
                <a:lnTo>
                  <a:pt x="234493" y="10140"/>
                </a:lnTo>
                <a:lnTo>
                  <a:pt x="271912" y="26477"/>
                </a:lnTo>
                <a:lnTo>
                  <a:pt x="309234" y="57257"/>
                </a:lnTo>
                <a:lnTo>
                  <a:pt x="328488" y="92687"/>
                </a:lnTo>
                <a:lnTo>
                  <a:pt x="332065" y="118156"/>
                </a:lnTo>
                <a:lnTo>
                  <a:pt x="330779" y="130004"/>
                </a:lnTo>
                <a:lnTo>
                  <a:pt x="309825" y="173229"/>
                </a:lnTo>
                <a:lnTo>
                  <a:pt x="279908" y="199559"/>
                </a:lnTo>
                <a:lnTo>
                  <a:pt x="240391" y="218837"/>
                </a:lnTo>
                <a:lnTo>
                  <a:pt x="193589" y="229412"/>
                </a:lnTo>
                <a:lnTo>
                  <a:pt x="176770" y="230718"/>
                </a:lnTo>
                <a:lnTo>
                  <a:pt x="163110" y="241947"/>
                </a:lnTo>
                <a:lnTo>
                  <a:pt x="123705" y="263459"/>
                </a:lnTo>
                <a:lnTo>
                  <a:pt x="86510" y="276632"/>
                </a:lnTo>
                <a:lnTo>
                  <a:pt x="69093" y="280239"/>
                </a:lnTo>
                <a:lnTo>
                  <a:pt x="63982" y="280368"/>
                </a:lnTo>
                <a:close/>
              </a:path>
            </a:pathLst>
          </a:custGeom>
          <a:solidFill>
            <a:srgbClr val="FFFFFF"/>
          </a:solidFill>
        </p:spPr>
        <p:txBody>
          <a:bodyPr wrap="square" lIns="0" tIns="0" rIns="0" bIns="0" rtlCol="0"/>
          <a:lstStyle/>
          <a:p>
            <a:endParaRPr/>
          </a:p>
        </p:txBody>
      </p:sp>
      <p:sp>
        <p:nvSpPr>
          <p:cNvPr id="20" name="object 20"/>
          <p:cNvSpPr/>
          <p:nvPr/>
        </p:nvSpPr>
        <p:spPr>
          <a:xfrm>
            <a:off x="9813035" y="2004593"/>
            <a:ext cx="1181100" cy="3698875"/>
          </a:xfrm>
          <a:custGeom>
            <a:avLst/>
            <a:gdLst/>
            <a:ahLst/>
            <a:cxnLst/>
            <a:rect l="l" t="t" r="r" b="b"/>
            <a:pathLst>
              <a:path w="1181100" h="3698875">
                <a:moveTo>
                  <a:pt x="1181100" y="1385314"/>
                </a:moveTo>
                <a:lnTo>
                  <a:pt x="585325" y="1385314"/>
                </a:lnTo>
                <a:lnTo>
                  <a:pt x="602844" y="1384645"/>
                </a:lnTo>
                <a:lnTo>
                  <a:pt x="619915" y="1382654"/>
                </a:lnTo>
                <a:lnTo>
                  <a:pt x="667956" y="1369277"/>
                </a:lnTo>
                <a:lnTo>
                  <a:pt x="710213" y="1345899"/>
                </a:lnTo>
                <a:lnTo>
                  <a:pt x="745370" y="1313943"/>
                </a:lnTo>
                <a:lnTo>
                  <a:pt x="772111" y="1274831"/>
                </a:lnTo>
                <a:lnTo>
                  <a:pt x="789121" y="1229987"/>
                </a:lnTo>
                <a:lnTo>
                  <a:pt x="795083" y="1180833"/>
                </a:lnTo>
                <a:lnTo>
                  <a:pt x="794636" y="1167198"/>
                </a:lnTo>
                <a:lnTo>
                  <a:pt x="788149" y="1127839"/>
                </a:lnTo>
                <a:lnTo>
                  <a:pt x="774538" y="1091392"/>
                </a:lnTo>
                <a:lnTo>
                  <a:pt x="754563" y="1058614"/>
                </a:lnTo>
                <a:lnTo>
                  <a:pt x="717715" y="1024432"/>
                </a:lnTo>
                <a:lnTo>
                  <a:pt x="820280" y="886777"/>
                </a:lnTo>
                <a:lnTo>
                  <a:pt x="848216" y="844692"/>
                </a:lnTo>
                <a:lnTo>
                  <a:pt x="875103" y="802473"/>
                </a:lnTo>
                <a:lnTo>
                  <a:pt x="900937" y="760122"/>
                </a:lnTo>
                <a:lnTo>
                  <a:pt x="925713" y="717639"/>
                </a:lnTo>
                <a:lnTo>
                  <a:pt x="949425" y="675026"/>
                </a:lnTo>
                <a:lnTo>
                  <a:pt x="972069" y="632286"/>
                </a:lnTo>
                <a:lnTo>
                  <a:pt x="993640" y="589419"/>
                </a:lnTo>
                <a:lnTo>
                  <a:pt x="1014132" y="546428"/>
                </a:lnTo>
                <a:lnTo>
                  <a:pt x="1033542" y="503314"/>
                </a:lnTo>
                <a:lnTo>
                  <a:pt x="1051864" y="460079"/>
                </a:lnTo>
                <a:lnTo>
                  <a:pt x="1069094" y="416725"/>
                </a:lnTo>
                <a:lnTo>
                  <a:pt x="1085225" y="373253"/>
                </a:lnTo>
                <a:lnTo>
                  <a:pt x="1100255" y="329664"/>
                </a:lnTo>
                <a:lnTo>
                  <a:pt x="1114176" y="285962"/>
                </a:lnTo>
                <a:lnTo>
                  <a:pt x="1126986" y="242146"/>
                </a:lnTo>
                <a:lnTo>
                  <a:pt x="1138678" y="198220"/>
                </a:lnTo>
                <a:lnTo>
                  <a:pt x="1149249" y="154184"/>
                </a:lnTo>
                <a:lnTo>
                  <a:pt x="1158692" y="110041"/>
                </a:lnTo>
                <a:lnTo>
                  <a:pt x="1167003" y="65791"/>
                </a:lnTo>
                <a:lnTo>
                  <a:pt x="1174178" y="21437"/>
                </a:lnTo>
                <a:lnTo>
                  <a:pt x="1176566" y="0"/>
                </a:lnTo>
                <a:lnTo>
                  <a:pt x="1181100" y="0"/>
                </a:lnTo>
                <a:lnTo>
                  <a:pt x="1181100" y="1385314"/>
                </a:lnTo>
                <a:close/>
              </a:path>
              <a:path w="1181100" h="3698875">
                <a:moveTo>
                  <a:pt x="1181100" y="3698875"/>
                </a:moveTo>
                <a:lnTo>
                  <a:pt x="0" y="3698875"/>
                </a:lnTo>
                <a:lnTo>
                  <a:pt x="0" y="1735785"/>
                </a:lnTo>
                <a:lnTo>
                  <a:pt x="48920" y="1697672"/>
                </a:lnTo>
                <a:lnTo>
                  <a:pt x="60978" y="1687926"/>
                </a:lnTo>
                <a:lnTo>
                  <a:pt x="108616" y="1648838"/>
                </a:lnTo>
                <a:lnTo>
                  <a:pt x="143721" y="1619412"/>
                </a:lnTo>
                <a:lnTo>
                  <a:pt x="178290" y="1589892"/>
                </a:lnTo>
                <a:lnTo>
                  <a:pt x="212319" y="1560280"/>
                </a:lnTo>
                <a:lnTo>
                  <a:pt x="245807" y="1530577"/>
                </a:lnTo>
                <a:lnTo>
                  <a:pt x="278752" y="1500784"/>
                </a:lnTo>
                <a:lnTo>
                  <a:pt x="453148" y="1330337"/>
                </a:lnTo>
                <a:lnTo>
                  <a:pt x="510933" y="1369301"/>
                </a:lnTo>
                <a:lnTo>
                  <a:pt x="559434" y="1383026"/>
                </a:lnTo>
                <a:lnTo>
                  <a:pt x="585325" y="1385314"/>
                </a:lnTo>
                <a:lnTo>
                  <a:pt x="1181100" y="1385314"/>
                </a:lnTo>
                <a:lnTo>
                  <a:pt x="1181100" y="3698875"/>
                </a:lnTo>
                <a:close/>
              </a:path>
            </a:pathLst>
          </a:custGeom>
          <a:solidFill>
            <a:srgbClr val="808080"/>
          </a:solidFill>
        </p:spPr>
        <p:txBody>
          <a:bodyPr wrap="square" lIns="0" tIns="0" rIns="0" bIns="0" rtlCol="0"/>
          <a:lstStyle/>
          <a:p>
            <a:endParaRPr/>
          </a:p>
        </p:txBody>
      </p:sp>
      <p:sp>
        <p:nvSpPr>
          <p:cNvPr id="21" name="object 21"/>
          <p:cNvSpPr/>
          <p:nvPr/>
        </p:nvSpPr>
        <p:spPr>
          <a:xfrm>
            <a:off x="8579015" y="3781602"/>
            <a:ext cx="1181100" cy="1922145"/>
          </a:xfrm>
          <a:custGeom>
            <a:avLst/>
            <a:gdLst/>
            <a:ahLst/>
            <a:cxnLst/>
            <a:rect l="l" t="t" r="r" b="b"/>
            <a:pathLst>
              <a:path w="1181100" h="1922145">
                <a:moveTo>
                  <a:pt x="1181100" y="589740"/>
                </a:moveTo>
                <a:lnTo>
                  <a:pt x="586076" y="589740"/>
                </a:lnTo>
                <a:lnTo>
                  <a:pt x="603490" y="589068"/>
                </a:lnTo>
                <a:lnTo>
                  <a:pt x="620466" y="587075"/>
                </a:lnTo>
                <a:lnTo>
                  <a:pt x="668278" y="573693"/>
                </a:lnTo>
                <a:lnTo>
                  <a:pt x="710381" y="550311"/>
                </a:lnTo>
                <a:lnTo>
                  <a:pt x="745442" y="518353"/>
                </a:lnTo>
                <a:lnTo>
                  <a:pt x="772134" y="479240"/>
                </a:lnTo>
                <a:lnTo>
                  <a:pt x="789124" y="434396"/>
                </a:lnTo>
                <a:lnTo>
                  <a:pt x="795083" y="385241"/>
                </a:lnTo>
                <a:lnTo>
                  <a:pt x="794668" y="372099"/>
                </a:lnTo>
                <a:lnTo>
                  <a:pt x="788640" y="334091"/>
                </a:lnTo>
                <a:lnTo>
                  <a:pt x="768997" y="290766"/>
                </a:lnTo>
                <a:lnTo>
                  <a:pt x="952792" y="167551"/>
                </a:lnTo>
                <a:lnTo>
                  <a:pt x="1015798" y="123104"/>
                </a:lnTo>
                <a:lnTo>
                  <a:pt x="1077548" y="78413"/>
                </a:lnTo>
                <a:lnTo>
                  <a:pt x="1138030" y="33482"/>
                </a:lnTo>
                <a:lnTo>
                  <a:pt x="1181100" y="0"/>
                </a:lnTo>
                <a:lnTo>
                  <a:pt x="1181100" y="589740"/>
                </a:lnTo>
                <a:close/>
              </a:path>
              <a:path w="1181100" h="1922145">
                <a:moveTo>
                  <a:pt x="1181100" y="1921852"/>
                </a:moveTo>
                <a:lnTo>
                  <a:pt x="0" y="1921852"/>
                </a:lnTo>
                <a:lnTo>
                  <a:pt x="0" y="731964"/>
                </a:lnTo>
                <a:lnTo>
                  <a:pt x="319227" y="562254"/>
                </a:lnTo>
                <a:lnTo>
                  <a:pt x="425970" y="500291"/>
                </a:lnTo>
                <a:lnTo>
                  <a:pt x="455203" y="538605"/>
                </a:lnTo>
                <a:lnTo>
                  <a:pt x="486115" y="561152"/>
                </a:lnTo>
                <a:lnTo>
                  <a:pt x="521035" y="577670"/>
                </a:lnTo>
                <a:lnTo>
                  <a:pt x="559203" y="587400"/>
                </a:lnTo>
                <a:lnTo>
                  <a:pt x="586076" y="589740"/>
                </a:lnTo>
                <a:lnTo>
                  <a:pt x="1181100" y="589740"/>
                </a:lnTo>
                <a:lnTo>
                  <a:pt x="1181100" y="1921852"/>
                </a:lnTo>
                <a:close/>
              </a:path>
            </a:pathLst>
          </a:custGeom>
          <a:solidFill>
            <a:srgbClr val="808080"/>
          </a:solidFill>
        </p:spPr>
        <p:txBody>
          <a:bodyPr wrap="square" lIns="0" tIns="0" rIns="0" bIns="0" rtlCol="0"/>
          <a:lstStyle/>
          <a:p>
            <a:endParaRPr/>
          </a:p>
        </p:txBody>
      </p:sp>
      <p:sp>
        <p:nvSpPr>
          <p:cNvPr id="22" name="object 22"/>
          <p:cNvSpPr/>
          <p:nvPr/>
        </p:nvSpPr>
        <p:spPr>
          <a:xfrm>
            <a:off x="7344994" y="4541710"/>
            <a:ext cx="1181100" cy="1162050"/>
          </a:xfrm>
          <a:custGeom>
            <a:avLst/>
            <a:gdLst/>
            <a:ahLst/>
            <a:cxnLst/>
            <a:rect l="l" t="t" r="r" b="b"/>
            <a:pathLst>
              <a:path w="1181100" h="1162050">
                <a:moveTo>
                  <a:pt x="1181100" y="469598"/>
                </a:moveTo>
                <a:lnTo>
                  <a:pt x="586076" y="469598"/>
                </a:lnTo>
                <a:lnTo>
                  <a:pt x="603490" y="468926"/>
                </a:lnTo>
                <a:lnTo>
                  <a:pt x="620467" y="466934"/>
                </a:lnTo>
                <a:lnTo>
                  <a:pt x="668280" y="453553"/>
                </a:lnTo>
                <a:lnTo>
                  <a:pt x="710385" y="430174"/>
                </a:lnTo>
                <a:lnTo>
                  <a:pt x="745450" y="398218"/>
                </a:lnTo>
                <a:lnTo>
                  <a:pt x="772144" y="359108"/>
                </a:lnTo>
                <a:lnTo>
                  <a:pt x="789136" y="314265"/>
                </a:lnTo>
                <a:lnTo>
                  <a:pt x="795096" y="265112"/>
                </a:lnTo>
                <a:lnTo>
                  <a:pt x="794695" y="252226"/>
                </a:lnTo>
                <a:lnTo>
                  <a:pt x="793510" y="239553"/>
                </a:lnTo>
                <a:lnTo>
                  <a:pt x="791564" y="227113"/>
                </a:lnTo>
                <a:lnTo>
                  <a:pt x="781062" y="192074"/>
                </a:lnTo>
                <a:lnTo>
                  <a:pt x="1174534" y="3492"/>
                </a:lnTo>
                <a:lnTo>
                  <a:pt x="1181100" y="0"/>
                </a:lnTo>
                <a:lnTo>
                  <a:pt x="1181100" y="469598"/>
                </a:lnTo>
                <a:close/>
              </a:path>
              <a:path w="1181100" h="1162050">
                <a:moveTo>
                  <a:pt x="1181100" y="1161757"/>
                </a:moveTo>
                <a:lnTo>
                  <a:pt x="0" y="1161757"/>
                </a:lnTo>
                <a:lnTo>
                  <a:pt x="0" y="517855"/>
                </a:lnTo>
                <a:lnTo>
                  <a:pt x="336346" y="385521"/>
                </a:lnTo>
                <a:lnTo>
                  <a:pt x="408495" y="354228"/>
                </a:lnTo>
                <a:lnTo>
                  <a:pt x="445922" y="409740"/>
                </a:lnTo>
                <a:lnTo>
                  <a:pt x="475333" y="434132"/>
                </a:lnTo>
                <a:lnTo>
                  <a:pt x="509002" y="452744"/>
                </a:lnTo>
                <a:lnTo>
                  <a:pt x="546169" y="464818"/>
                </a:lnTo>
                <a:lnTo>
                  <a:pt x="586076" y="469598"/>
                </a:lnTo>
                <a:lnTo>
                  <a:pt x="1181100" y="469598"/>
                </a:lnTo>
                <a:lnTo>
                  <a:pt x="1181100" y="1161757"/>
                </a:lnTo>
                <a:close/>
              </a:path>
            </a:pathLst>
          </a:custGeom>
          <a:solidFill>
            <a:srgbClr val="808080"/>
          </a:solidFill>
        </p:spPr>
        <p:txBody>
          <a:bodyPr wrap="square" lIns="0" tIns="0" rIns="0" bIns="0" rtlCol="0"/>
          <a:lstStyle/>
          <a:p>
            <a:endParaRPr/>
          </a:p>
        </p:txBody>
      </p:sp>
      <p:sp>
        <p:nvSpPr>
          <p:cNvPr id="23" name="object 23"/>
          <p:cNvSpPr/>
          <p:nvPr/>
        </p:nvSpPr>
        <p:spPr>
          <a:xfrm>
            <a:off x="5355335" y="5080380"/>
            <a:ext cx="1936750" cy="623570"/>
          </a:xfrm>
          <a:custGeom>
            <a:avLst/>
            <a:gdLst/>
            <a:ahLst/>
            <a:cxnLst/>
            <a:rect l="l" t="t" r="r" b="b"/>
            <a:pathLst>
              <a:path w="1936750" h="623570">
                <a:moveTo>
                  <a:pt x="1936737" y="497944"/>
                </a:moveTo>
                <a:lnTo>
                  <a:pt x="963888" y="497944"/>
                </a:lnTo>
                <a:lnTo>
                  <a:pt x="981302" y="497273"/>
                </a:lnTo>
                <a:lnTo>
                  <a:pt x="998279" y="495280"/>
                </a:lnTo>
                <a:lnTo>
                  <a:pt x="1046093" y="481899"/>
                </a:lnTo>
                <a:lnTo>
                  <a:pt x="1088197" y="458520"/>
                </a:lnTo>
                <a:lnTo>
                  <a:pt x="1123262" y="426565"/>
                </a:lnTo>
                <a:lnTo>
                  <a:pt x="1149956" y="387455"/>
                </a:lnTo>
                <a:lnTo>
                  <a:pt x="1166948" y="342612"/>
                </a:lnTo>
                <a:lnTo>
                  <a:pt x="1172908" y="293458"/>
                </a:lnTo>
                <a:lnTo>
                  <a:pt x="1170635" y="270865"/>
                </a:lnTo>
                <a:lnTo>
                  <a:pt x="1509039" y="156895"/>
                </a:lnTo>
                <a:lnTo>
                  <a:pt x="1618257" y="118360"/>
                </a:lnTo>
                <a:lnTo>
                  <a:pt x="1868373" y="26898"/>
                </a:lnTo>
                <a:lnTo>
                  <a:pt x="1936737" y="0"/>
                </a:lnTo>
                <a:lnTo>
                  <a:pt x="1936737" y="497944"/>
                </a:lnTo>
                <a:close/>
              </a:path>
              <a:path w="1936750" h="623570">
                <a:moveTo>
                  <a:pt x="1936737" y="623074"/>
                </a:moveTo>
                <a:lnTo>
                  <a:pt x="0" y="623074"/>
                </a:lnTo>
                <a:lnTo>
                  <a:pt x="0" y="613879"/>
                </a:lnTo>
                <a:lnTo>
                  <a:pt x="352298" y="519531"/>
                </a:lnTo>
                <a:lnTo>
                  <a:pt x="634486" y="438082"/>
                </a:lnTo>
                <a:lnTo>
                  <a:pt x="750608" y="403339"/>
                </a:lnTo>
                <a:lnTo>
                  <a:pt x="791641" y="390474"/>
                </a:lnTo>
                <a:lnTo>
                  <a:pt x="823734" y="438086"/>
                </a:lnTo>
                <a:lnTo>
                  <a:pt x="853144" y="462477"/>
                </a:lnTo>
                <a:lnTo>
                  <a:pt x="886810" y="481088"/>
                </a:lnTo>
                <a:lnTo>
                  <a:pt x="923977" y="493162"/>
                </a:lnTo>
                <a:lnTo>
                  <a:pt x="963888" y="497944"/>
                </a:lnTo>
                <a:lnTo>
                  <a:pt x="1936737" y="497944"/>
                </a:lnTo>
                <a:lnTo>
                  <a:pt x="1936737" y="623074"/>
                </a:lnTo>
                <a:close/>
              </a:path>
            </a:pathLst>
          </a:custGeom>
          <a:solidFill>
            <a:srgbClr val="808080"/>
          </a:solidFill>
        </p:spPr>
        <p:txBody>
          <a:bodyPr wrap="square" lIns="0" tIns="0" rIns="0" bIns="0" rtlCol="0"/>
          <a:lstStyle/>
          <a:p>
            <a:endParaRPr/>
          </a:p>
        </p:txBody>
      </p:sp>
      <p:sp>
        <p:nvSpPr>
          <p:cNvPr id="24" name="object 24"/>
          <p:cNvSpPr/>
          <p:nvPr/>
        </p:nvSpPr>
        <p:spPr>
          <a:xfrm>
            <a:off x="10259578" y="3041434"/>
            <a:ext cx="288290" cy="288290"/>
          </a:xfrm>
          <a:custGeom>
            <a:avLst/>
            <a:gdLst/>
            <a:ahLst/>
            <a:cxnLst/>
            <a:rect l="l" t="t" r="r" b="b"/>
            <a:pathLst>
              <a:path w="288290" h="288289">
                <a:moveTo>
                  <a:pt x="145164" y="287993"/>
                </a:moveTo>
                <a:lnTo>
                  <a:pt x="102102" y="281609"/>
                </a:lnTo>
                <a:lnTo>
                  <a:pt x="64277" y="263722"/>
                </a:lnTo>
                <a:lnTo>
                  <a:pt x="33557" y="236233"/>
                </a:lnTo>
                <a:lnTo>
                  <a:pt x="11810" y="201047"/>
                </a:lnTo>
                <a:lnTo>
                  <a:pt x="903" y="160066"/>
                </a:lnTo>
                <a:lnTo>
                  <a:pt x="0" y="145446"/>
                </a:lnTo>
                <a:lnTo>
                  <a:pt x="15" y="143223"/>
                </a:lnTo>
                <a:lnTo>
                  <a:pt x="6453" y="101082"/>
                </a:lnTo>
                <a:lnTo>
                  <a:pt x="24533" y="63508"/>
                </a:lnTo>
                <a:lnTo>
                  <a:pt x="52282" y="32960"/>
                </a:lnTo>
                <a:lnTo>
                  <a:pt x="87753" y="11396"/>
                </a:lnTo>
                <a:lnTo>
                  <a:pt x="129000" y="772"/>
                </a:lnTo>
                <a:lnTo>
                  <a:pt x="143696" y="0"/>
                </a:lnTo>
                <a:lnTo>
                  <a:pt x="158426" y="738"/>
                </a:lnTo>
                <a:lnTo>
                  <a:pt x="199758" y="11244"/>
                </a:lnTo>
                <a:lnTo>
                  <a:pt x="235304" y="32681"/>
                </a:lnTo>
                <a:lnTo>
                  <a:pt x="263141" y="63113"/>
                </a:lnTo>
                <a:lnTo>
                  <a:pt x="281347" y="100606"/>
                </a:lnTo>
                <a:lnTo>
                  <a:pt x="287998" y="143223"/>
                </a:lnTo>
                <a:lnTo>
                  <a:pt x="287262" y="158011"/>
                </a:lnTo>
                <a:lnTo>
                  <a:pt x="276789" y="199467"/>
                </a:lnTo>
                <a:lnTo>
                  <a:pt x="255418" y="235089"/>
                </a:lnTo>
                <a:lnTo>
                  <a:pt x="225072" y="262983"/>
                </a:lnTo>
                <a:lnTo>
                  <a:pt x="187679" y="281249"/>
                </a:lnTo>
                <a:lnTo>
                  <a:pt x="145164" y="287993"/>
                </a:lnTo>
                <a:close/>
              </a:path>
            </a:pathLst>
          </a:custGeom>
          <a:solidFill>
            <a:srgbClr val="E62A2A"/>
          </a:solidFill>
        </p:spPr>
        <p:txBody>
          <a:bodyPr wrap="square" lIns="0" tIns="0" rIns="0" bIns="0" rtlCol="0"/>
          <a:lstStyle/>
          <a:p>
            <a:endParaRPr/>
          </a:p>
        </p:txBody>
      </p:sp>
      <p:sp>
        <p:nvSpPr>
          <p:cNvPr id="25" name="object 25"/>
          <p:cNvSpPr/>
          <p:nvPr/>
        </p:nvSpPr>
        <p:spPr>
          <a:xfrm>
            <a:off x="9025157" y="4022853"/>
            <a:ext cx="288925" cy="288290"/>
          </a:xfrm>
          <a:custGeom>
            <a:avLst/>
            <a:gdLst/>
            <a:ahLst/>
            <a:cxnLst/>
            <a:rect l="l" t="t" r="r" b="b"/>
            <a:pathLst>
              <a:path w="288925" h="288289">
                <a:moveTo>
                  <a:pt x="145841" y="287989"/>
                </a:moveTo>
                <a:lnTo>
                  <a:pt x="102742" y="281635"/>
                </a:lnTo>
                <a:lnTo>
                  <a:pt x="64883" y="263827"/>
                </a:lnTo>
                <a:lnTo>
                  <a:pt x="34091" y="236456"/>
                </a:lnTo>
                <a:lnTo>
                  <a:pt x="12196" y="201413"/>
                </a:lnTo>
                <a:lnTo>
                  <a:pt x="1024" y="160590"/>
                </a:lnTo>
                <a:lnTo>
                  <a:pt x="0" y="146025"/>
                </a:lnTo>
                <a:lnTo>
                  <a:pt x="18" y="142899"/>
                </a:lnTo>
                <a:lnTo>
                  <a:pt x="6608" y="101165"/>
                </a:lnTo>
                <a:lnTo>
                  <a:pt x="24756" y="63625"/>
                </a:lnTo>
                <a:lnTo>
                  <a:pt x="52494" y="33088"/>
                </a:lnTo>
                <a:lnTo>
                  <a:pt x="87901" y="11500"/>
                </a:lnTo>
                <a:lnTo>
                  <a:pt x="129054" y="807"/>
                </a:lnTo>
                <a:lnTo>
                  <a:pt x="143717" y="0"/>
                </a:lnTo>
                <a:lnTo>
                  <a:pt x="158495" y="736"/>
                </a:lnTo>
                <a:lnTo>
                  <a:pt x="199929" y="11214"/>
                </a:lnTo>
                <a:lnTo>
                  <a:pt x="235539" y="32597"/>
                </a:lnTo>
                <a:lnTo>
                  <a:pt x="263424" y="62957"/>
                </a:lnTo>
                <a:lnTo>
                  <a:pt x="281680" y="100366"/>
                </a:lnTo>
                <a:lnTo>
                  <a:pt x="288408" y="142899"/>
                </a:lnTo>
                <a:lnTo>
                  <a:pt x="287674" y="157726"/>
                </a:lnTo>
                <a:lnTo>
                  <a:pt x="277225" y="199267"/>
                </a:lnTo>
                <a:lnTo>
                  <a:pt x="255896" y="234942"/>
                </a:lnTo>
                <a:lnTo>
                  <a:pt x="225610" y="262872"/>
                </a:lnTo>
                <a:lnTo>
                  <a:pt x="188285" y="281180"/>
                </a:lnTo>
                <a:lnTo>
                  <a:pt x="145841" y="287989"/>
                </a:lnTo>
                <a:close/>
              </a:path>
            </a:pathLst>
          </a:custGeom>
          <a:solidFill>
            <a:srgbClr val="C00000"/>
          </a:solidFill>
        </p:spPr>
        <p:txBody>
          <a:bodyPr wrap="square" lIns="0" tIns="0" rIns="0" bIns="0" rtlCol="0"/>
          <a:lstStyle/>
          <a:p>
            <a:endParaRPr/>
          </a:p>
        </p:txBody>
      </p:sp>
      <p:sp>
        <p:nvSpPr>
          <p:cNvPr id="26" name="object 26"/>
          <p:cNvSpPr/>
          <p:nvPr/>
        </p:nvSpPr>
        <p:spPr>
          <a:xfrm>
            <a:off x="7792212" y="4662820"/>
            <a:ext cx="287655" cy="288290"/>
          </a:xfrm>
          <a:custGeom>
            <a:avLst/>
            <a:gdLst/>
            <a:ahLst/>
            <a:cxnLst/>
            <a:rect l="l" t="t" r="r" b="b"/>
            <a:pathLst>
              <a:path w="287654" h="288289">
                <a:moveTo>
                  <a:pt x="144960" y="287998"/>
                </a:moveTo>
                <a:lnTo>
                  <a:pt x="101824" y="281659"/>
                </a:lnTo>
                <a:lnTo>
                  <a:pt x="63990" y="263892"/>
                </a:lnTo>
                <a:lnTo>
                  <a:pt x="33314" y="236587"/>
                </a:lnTo>
                <a:lnTo>
                  <a:pt x="11653" y="201631"/>
                </a:lnTo>
                <a:lnTo>
                  <a:pt x="861" y="160915"/>
                </a:lnTo>
                <a:lnTo>
                  <a:pt x="0" y="146390"/>
                </a:lnTo>
                <a:lnTo>
                  <a:pt x="50" y="142675"/>
                </a:lnTo>
                <a:lnTo>
                  <a:pt x="6116" y="101276"/>
                </a:lnTo>
                <a:lnTo>
                  <a:pt x="23904" y="63736"/>
                </a:lnTo>
                <a:lnTo>
                  <a:pt x="51407" y="33191"/>
                </a:lnTo>
                <a:lnTo>
                  <a:pt x="86667" y="11578"/>
                </a:lnTo>
                <a:lnTo>
                  <a:pt x="127730" y="832"/>
                </a:lnTo>
                <a:lnTo>
                  <a:pt x="142369" y="0"/>
                </a:lnTo>
                <a:lnTo>
                  <a:pt x="157180" y="734"/>
                </a:lnTo>
                <a:lnTo>
                  <a:pt x="198686" y="11194"/>
                </a:lnTo>
                <a:lnTo>
                  <a:pt x="234340" y="32540"/>
                </a:lnTo>
                <a:lnTo>
                  <a:pt x="262255" y="62850"/>
                </a:lnTo>
                <a:lnTo>
                  <a:pt x="280547" y="100203"/>
                </a:lnTo>
                <a:lnTo>
                  <a:pt x="287330" y="142675"/>
                </a:lnTo>
                <a:lnTo>
                  <a:pt x="286598" y="157530"/>
                </a:lnTo>
                <a:lnTo>
                  <a:pt x="276165" y="199136"/>
                </a:lnTo>
                <a:lnTo>
                  <a:pt x="254870" y="234849"/>
                </a:lnTo>
                <a:lnTo>
                  <a:pt x="224627" y="262806"/>
                </a:lnTo>
                <a:lnTo>
                  <a:pt x="187352" y="281144"/>
                </a:lnTo>
                <a:lnTo>
                  <a:pt x="144960" y="287998"/>
                </a:lnTo>
                <a:close/>
              </a:path>
            </a:pathLst>
          </a:custGeom>
          <a:solidFill>
            <a:srgbClr val="E62A2A"/>
          </a:solidFill>
        </p:spPr>
        <p:txBody>
          <a:bodyPr wrap="square" lIns="0" tIns="0" rIns="0" bIns="0" rtlCol="0"/>
          <a:lstStyle/>
          <a:p>
            <a:endParaRPr/>
          </a:p>
        </p:txBody>
      </p:sp>
      <p:sp>
        <p:nvSpPr>
          <p:cNvPr id="27" name="object 27"/>
          <p:cNvSpPr/>
          <p:nvPr/>
        </p:nvSpPr>
        <p:spPr>
          <a:xfrm>
            <a:off x="6179828" y="5229835"/>
            <a:ext cx="288290" cy="288290"/>
          </a:xfrm>
          <a:custGeom>
            <a:avLst/>
            <a:gdLst/>
            <a:ahLst/>
            <a:cxnLst/>
            <a:rect l="l" t="t" r="r" b="b"/>
            <a:pathLst>
              <a:path w="288289" h="288289">
                <a:moveTo>
                  <a:pt x="145140" y="288004"/>
                </a:moveTo>
                <a:lnTo>
                  <a:pt x="102049" y="281628"/>
                </a:lnTo>
                <a:lnTo>
                  <a:pt x="64215" y="263761"/>
                </a:lnTo>
                <a:lnTo>
                  <a:pt x="33501" y="236305"/>
                </a:lnTo>
                <a:lnTo>
                  <a:pt x="11772" y="201162"/>
                </a:lnTo>
                <a:lnTo>
                  <a:pt x="893" y="160234"/>
                </a:lnTo>
                <a:lnTo>
                  <a:pt x="0" y="145635"/>
                </a:lnTo>
                <a:lnTo>
                  <a:pt x="24" y="143112"/>
                </a:lnTo>
                <a:lnTo>
                  <a:pt x="6387" y="101143"/>
                </a:lnTo>
                <a:lnTo>
                  <a:pt x="24409" y="63568"/>
                </a:lnTo>
                <a:lnTo>
                  <a:pt x="52107" y="33015"/>
                </a:lnTo>
                <a:lnTo>
                  <a:pt x="87535" y="11436"/>
                </a:lnTo>
                <a:lnTo>
                  <a:pt x="128747" y="784"/>
                </a:lnTo>
                <a:lnTo>
                  <a:pt x="143433" y="0"/>
                </a:lnTo>
                <a:lnTo>
                  <a:pt x="158180" y="737"/>
                </a:lnTo>
                <a:lnTo>
                  <a:pt x="199548" y="11235"/>
                </a:lnTo>
                <a:lnTo>
                  <a:pt x="235115" y="32654"/>
                </a:lnTo>
                <a:lnTo>
                  <a:pt x="262968" y="63062"/>
                </a:lnTo>
                <a:lnTo>
                  <a:pt x="281192" y="100526"/>
                </a:lnTo>
                <a:lnTo>
                  <a:pt x="287871" y="143112"/>
                </a:lnTo>
                <a:lnTo>
                  <a:pt x="287136" y="157915"/>
                </a:lnTo>
                <a:lnTo>
                  <a:pt x="276673" y="199404"/>
                </a:lnTo>
                <a:lnTo>
                  <a:pt x="255318" y="235047"/>
                </a:lnTo>
                <a:lnTo>
                  <a:pt x="224996" y="262955"/>
                </a:lnTo>
                <a:lnTo>
                  <a:pt x="187629" y="281237"/>
                </a:lnTo>
                <a:lnTo>
                  <a:pt x="145140" y="288004"/>
                </a:lnTo>
                <a:close/>
              </a:path>
            </a:pathLst>
          </a:custGeom>
          <a:solidFill>
            <a:srgbClr val="C00000"/>
          </a:solidFill>
        </p:spPr>
        <p:txBody>
          <a:bodyPr wrap="square" lIns="0" tIns="0" rIns="0" bIns="0" rtlCol="0"/>
          <a:lstStyle/>
          <a:p>
            <a:endParaRPr/>
          </a:p>
        </p:txBody>
      </p:sp>
      <p:sp>
        <p:nvSpPr>
          <p:cNvPr id="34" name="object 34"/>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35" name="object 35"/>
          <p:cNvSpPr/>
          <p:nvPr/>
        </p:nvSpPr>
        <p:spPr>
          <a:xfrm>
            <a:off x="4488179" y="4025565"/>
            <a:ext cx="486409" cy="499109"/>
          </a:xfrm>
          <a:custGeom>
            <a:avLst/>
            <a:gdLst/>
            <a:ahLst/>
            <a:cxnLst/>
            <a:rect l="l" t="t" r="r" b="b"/>
            <a:pathLst>
              <a:path w="486410" h="499110">
                <a:moveTo>
                  <a:pt x="335417" y="499110"/>
                </a:moveTo>
                <a:lnTo>
                  <a:pt x="6705" y="499110"/>
                </a:lnTo>
                <a:lnTo>
                  <a:pt x="0" y="492760"/>
                </a:lnTo>
                <a:lnTo>
                  <a:pt x="432" y="217170"/>
                </a:lnTo>
                <a:lnTo>
                  <a:pt x="27587" y="172720"/>
                </a:lnTo>
                <a:lnTo>
                  <a:pt x="57519" y="162560"/>
                </a:lnTo>
                <a:lnTo>
                  <a:pt x="68336" y="162560"/>
                </a:lnTo>
                <a:lnTo>
                  <a:pt x="73799" y="161289"/>
                </a:lnTo>
                <a:lnTo>
                  <a:pt x="80538" y="161289"/>
                </a:lnTo>
                <a:lnTo>
                  <a:pt x="343735" y="0"/>
                </a:lnTo>
                <a:lnTo>
                  <a:pt x="354861" y="0"/>
                </a:lnTo>
                <a:lnTo>
                  <a:pt x="365699" y="7620"/>
                </a:lnTo>
                <a:lnTo>
                  <a:pt x="382856" y="39370"/>
                </a:lnTo>
                <a:lnTo>
                  <a:pt x="345483" y="39370"/>
                </a:lnTo>
                <a:lnTo>
                  <a:pt x="87223" y="196850"/>
                </a:lnTo>
                <a:lnTo>
                  <a:pt x="50317" y="196850"/>
                </a:lnTo>
                <a:lnTo>
                  <a:pt x="46964" y="200660"/>
                </a:lnTo>
                <a:lnTo>
                  <a:pt x="43611" y="200660"/>
                </a:lnTo>
                <a:lnTo>
                  <a:pt x="40259" y="204470"/>
                </a:lnTo>
                <a:lnTo>
                  <a:pt x="40259" y="207010"/>
                </a:lnTo>
                <a:lnTo>
                  <a:pt x="36906" y="207010"/>
                </a:lnTo>
                <a:lnTo>
                  <a:pt x="36906" y="210820"/>
                </a:lnTo>
                <a:lnTo>
                  <a:pt x="295466" y="210820"/>
                </a:lnTo>
                <a:lnTo>
                  <a:pt x="341626" y="212089"/>
                </a:lnTo>
                <a:lnTo>
                  <a:pt x="355470" y="215900"/>
                </a:lnTo>
                <a:lnTo>
                  <a:pt x="366238" y="224789"/>
                </a:lnTo>
                <a:lnTo>
                  <a:pt x="373219" y="236220"/>
                </a:lnTo>
                <a:lnTo>
                  <a:pt x="375704" y="250189"/>
                </a:lnTo>
                <a:lnTo>
                  <a:pt x="386490" y="250189"/>
                </a:lnTo>
                <a:lnTo>
                  <a:pt x="375704" y="256539"/>
                </a:lnTo>
                <a:lnTo>
                  <a:pt x="375704" y="260350"/>
                </a:lnTo>
                <a:lnTo>
                  <a:pt x="57023" y="260350"/>
                </a:lnTo>
                <a:lnTo>
                  <a:pt x="57023" y="281939"/>
                </a:lnTo>
                <a:lnTo>
                  <a:pt x="375704" y="281939"/>
                </a:lnTo>
                <a:lnTo>
                  <a:pt x="375704" y="284479"/>
                </a:lnTo>
                <a:lnTo>
                  <a:pt x="308622" y="284479"/>
                </a:lnTo>
                <a:lnTo>
                  <a:pt x="301904" y="288289"/>
                </a:lnTo>
                <a:lnTo>
                  <a:pt x="60375" y="288289"/>
                </a:lnTo>
                <a:lnTo>
                  <a:pt x="57023" y="292100"/>
                </a:lnTo>
                <a:lnTo>
                  <a:pt x="57023" y="312420"/>
                </a:lnTo>
                <a:lnTo>
                  <a:pt x="60375" y="316229"/>
                </a:lnTo>
                <a:lnTo>
                  <a:pt x="286371" y="316229"/>
                </a:lnTo>
                <a:lnTo>
                  <a:pt x="285564" y="323850"/>
                </a:lnTo>
                <a:lnTo>
                  <a:pt x="57023" y="323850"/>
                </a:lnTo>
                <a:lnTo>
                  <a:pt x="57023" y="347979"/>
                </a:lnTo>
                <a:lnTo>
                  <a:pt x="285936" y="347979"/>
                </a:lnTo>
                <a:lnTo>
                  <a:pt x="286228" y="355600"/>
                </a:lnTo>
                <a:lnTo>
                  <a:pt x="60375" y="355600"/>
                </a:lnTo>
                <a:lnTo>
                  <a:pt x="57023" y="358139"/>
                </a:lnTo>
                <a:lnTo>
                  <a:pt x="57023" y="379729"/>
                </a:lnTo>
                <a:lnTo>
                  <a:pt x="60375" y="383539"/>
                </a:lnTo>
                <a:lnTo>
                  <a:pt x="297897" y="383539"/>
                </a:lnTo>
                <a:lnTo>
                  <a:pt x="298852" y="384810"/>
                </a:lnTo>
                <a:lnTo>
                  <a:pt x="308622" y="389889"/>
                </a:lnTo>
                <a:lnTo>
                  <a:pt x="57023" y="389889"/>
                </a:lnTo>
                <a:lnTo>
                  <a:pt x="57023" y="415289"/>
                </a:lnTo>
                <a:lnTo>
                  <a:pt x="379987" y="415289"/>
                </a:lnTo>
                <a:lnTo>
                  <a:pt x="380656" y="419100"/>
                </a:lnTo>
                <a:lnTo>
                  <a:pt x="311975" y="419100"/>
                </a:lnTo>
                <a:lnTo>
                  <a:pt x="308622" y="421639"/>
                </a:lnTo>
                <a:lnTo>
                  <a:pt x="60375" y="421639"/>
                </a:lnTo>
                <a:lnTo>
                  <a:pt x="57023" y="425450"/>
                </a:lnTo>
                <a:lnTo>
                  <a:pt x="57023" y="447039"/>
                </a:lnTo>
                <a:lnTo>
                  <a:pt x="60375" y="449579"/>
                </a:lnTo>
                <a:lnTo>
                  <a:pt x="415527" y="449579"/>
                </a:lnTo>
                <a:lnTo>
                  <a:pt x="408027" y="459739"/>
                </a:lnTo>
                <a:lnTo>
                  <a:pt x="398580" y="468629"/>
                </a:lnTo>
                <a:lnTo>
                  <a:pt x="387222" y="477520"/>
                </a:lnTo>
                <a:lnTo>
                  <a:pt x="373988" y="485139"/>
                </a:lnTo>
                <a:lnTo>
                  <a:pt x="358916" y="491489"/>
                </a:lnTo>
                <a:lnTo>
                  <a:pt x="347925" y="497839"/>
                </a:lnTo>
                <a:lnTo>
                  <a:pt x="335417" y="499110"/>
                </a:lnTo>
                <a:close/>
              </a:path>
              <a:path w="486410" h="499110">
                <a:moveTo>
                  <a:pt x="438823" y="270510"/>
                </a:moveTo>
                <a:lnTo>
                  <a:pt x="375704" y="270510"/>
                </a:lnTo>
                <a:lnTo>
                  <a:pt x="449492" y="224789"/>
                </a:lnTo>
                <a:lnTo>
                  <a:pt x="345483" y="39370"/>
                </a:lnTo>
                <a:lnTo>
                  <a:pt x="382856" y="39370"/>
                </a:lnTo>
                <a:lnTo>
                  <a:pt x="483057" y="224789"/>
                </a:lnTo>
                <a:lnTo>
                  <a:pt x="486410" y="228600"/>
                </a:lnTo>
                <a:lnTo>
                  <a:pt x="486410" y="238760"/>
                </a:lnTo>
                <a:lnTo>
                  <a:pt x="483057" y="242570"/>
                </a:lnTo>
                <a:lnTo>
                  <a:pt x="479364" y="246379"/>
                </a:lnTo>
                <a:lnTo>
                  <a:pt x="438823" y="270510"/>
                </a:lnTo>
                <a:close/>
              </a:path>
              <a:path w="486410" h="499110">
                <a:moveTo>
                  <a:pt x="140893" y="210820"/>
                </a:moveTo>
                <a:lnTo>
                  <a:pt x="130822" y="210820"/>
                </a:lnTo>
                <a:lnTo>
                  <a:pt x="130822" y="196850"/>
                </a:lnTo>
                <a:lnTo>
                  <a:pt x="127469" y="190500"/>
                </a:lnTo>
                <a:lnTo>
                  <a:pt x="127469" y="182879"/>
                </a:lnTo>
                <a:lnTo>
                  <a:pt x="131043" y="182879"/>
                </a:lnTo>
                <a:lnTo>
                  <a:pt x="311975" y="69850"/>
                </a:lnTo>
                <a:lnTo>
                  <a:pt x="318681" y="69850"/>
                </a:lnTo>
                <a:lnTo>
                  <a:pt x="318681" y="73660"/>
                </a:lnTo>
                <a:lnTo>
                  <a:pt x="315328" y="77470"/>
                </a:lnTo>
                <a:lnTo>
                  <a:pt x="324927" y="80010"/>
                </a:lnTo>
                <a:lnTo>
                  <a:pt x="335935" y="85089"/>
                </a:lnTo>
                <a:lnTo>
                  <a:pt x="311926" y="85089"/>
                </a:lnTo>
                <a:lnTo>
                  <a:pt x="137541" y="190500"/>
                </a:lnTo>
                <a:lnTo>
                  <a:pt x="140893" y="196850"/>
                </a:lnTo>
                <a:lnTo>
                  <a:pt x="140893" y="210820"/>
                </a:lnTo>
                <a:close/>
              </a:path>
              <a:path w="486410" h="499110">
                <a:moveTo>
                  <a:pt x="334318" y="95250"/>
                </a:moveTo>
                <a:lnTo>
                  <a:pt x="322407" y="91439"/>
                </a:lnTo>
                <a:lnTo>
                  <a:pt x="311926" y="85089"/>
                </a:lnTo>
                <a:lnTo>
                  <a:pt x="335935" y="85089"/>
                </a:lnTo>
                <a:lnTo>
                  <a:pt x="345516" y="81279"/>
                </a:lnTo>
                <a:lnTo>
                  <a:pt x="355587" y="81279"/>
                </a:lnTo>
                <a:lnTo>
                  <a:pt x="362104" y="92710"/>
                </a:lnTo>
                <a:lnTo>
                  <a:pt x="345520" y="92710"/>
                </a:lnTo>
                <a:lnTo>
                  <a:pt x="334318" y="95250"/>
                </a:lnTo>
                <a:close/>
              </a:path>
              <a:path w="486410" h="499110">
                <a:moveTo>
                  <a:pt x="386490" y="250189"/>
                </a:moveTo>
                <a:lnTo>
                  <a:pt x="375704" y="250189"/>
                </a:lnTo>
                <a:lnTo>
                  <a:pt x="375705" y="246379"/>
                </a:lnTo>
                <a:lnTo>
                  <a:pt x="395050" y="228600"/>
                </a:lnTo>
                <a:lnTo>
                  <a:pt x="395015" y="215900"/>
                </a:lnTo>
                <a:lnTo>
                  <a:pt x="398632" y="204470"/>
                </a:lnTo>
                <a:lnTo>
                  <a:pt x="405904" y="193039"/>
                </a:lnTo>
                <a:lnTo>
                  <a:pt x="345520" y="92710"/>
                </a:lnTo>
                <a:lnTo>
                  <a:pt x="362104" y="92710"/>
                </a:lnTo>
                <a:lnTo>
                  <a:pt x="419315" y="193039"/>
                </a:lnTo>
                <a:lnTo>
                  <a:pt x="419315" y="200660"/>
                </a:lnTo>
                <a:lnTo>
                  <a:pt x="415963" y="200660"/>
                </a:lnTo>
                <a:lnTo>
                  <a:pt x="415963" y="204470"/>
                </a:lnTo>
                <a:lnTo>
                  <a:pt x="412610" y="204470"/>
                </a:lnTo>
                <a:lnTo>
                  <a:pt x="409250" y="207010"/>
                </a:lnTo>
                <a:lnTo>
                  <a:pt x="404918" y="218439"/>
                </a:lnTo>
                <a:lnTo>
                  <a:pt x="405904" y="232410"/>
                </a:lnTo>
                <a:lnTo>
                  <a:pt x="409257" y="232410"/>
                </a:lnTo>
                <a:lnTo>
                  <a:pt x="405904" y="236220"/>
                </a:lnTo>
                <a:lnTo>
                  <a:pt x="405904" y="238760"/>
                </a:lnTo>
                <a:lnTo>
                  <a:pt x="386490" y="250189"/>
                </a:lnTo>
                <a:close/>
              </a:path>
              <a:path w="486410" h="499110">
                <a:moveTo>
                  <a:pt x="197916" y="210820"/>
                </a:moveTo>
                <a:lnTo>
                  <a:pt x="140893" y="210820"/>
                </a:lnTo>
                <a:lnTo>
                  <a:pt x="165057" y="209550"/>
                </a:lnTo>
                <a:lnTo>
                  <a:pt x="170735" y="196850"/>
                </a:lnTo>
                <a:lnTo>
                  <a:pt x="209055" y="165100"/>
                </a:lnTo>
                <a:lnTo>
                  <a:pt x="232518" y="161289"/>
                </a:lnTo>
                <a:lnTo>
                  <a:pt x="244185" y="162560"/>
                </a:lnTo>
                <a:lnTo>
                  <a:pt x="255475" y="166370"/>
                </a:lnTo>
                <a:lnTo>
                  <a:pt x="266137" y="171450"/>
                </a:lnTo>
                <a:lnTo>
                  <a:pt x="275920" y="177800"/>
                </a:lnTo>
                <a:lnTo>
                  <a:pt x="280864" y="182879"/>
                </a:lnTo>
                <a:lnTo>
                  <a:pt x="207987" y="182879"/>
                </a:lnTo>
                <a:lnTo>
                  <a:pt x="197916" y="190500"/>
                </a:lnTo>
                <a:lnTo>
                  <a:pt x="204622" y="200660"/>
                </a:lnTo>
                <a:lnTo>
                  <a:pt x="197916" y="207010"/>
                </a:lnTo>
                <a:lnTo>
                  <a:pt x="197916" y="210820"/>
                </a:lnTo>
                <a:close/>
              </a:path>
              <a:path w="486410" h="499110">
                <a:moveTo>
                  <a:pt x="214693" y="193039"/>
                </a:moveTo>
                <a:lnTo>
                  <a:pt x="207987" y="182879"/>
                </a:lnTo>
                <a:lnTo>
                  <a:pt x="280864" y="182879"/>
                </a:lnTo>
                <a:lnTo>
                  <a:pt x="284573" y="186689"/>
                </a:lnTo>
                <a:lnTo>
                  <a:pt x="221399" y="186689"/>
                </a:lnTo>
                <a:lnTo>
                  <a:pt x="214693" y="193039"/>
                </a:lnTo>
                <a:close/>
              </a:path>
              <a:path w="486410" h="499110">
                <a:moveTo>
                  <a:pt x="295466" y="210820"/>
                </a:moveTo>
                <a:lnTo>
                  <a:pt x="218046" y="210820"/>
                </a:lnTo>
                <a:lnTo>
                  <a:pt x="218046" y="207010"/>
                </a:lnTo>
                <a:lnTo>
                  <a:pt x="228104" y="200660"/>
                </a:lnTo>
                <a:lnTo>
                  <a:pt x="238175" y="200660"/>
                </a:lnTo>
                <a:lnTo>
                  <a:pt x="234823" y="186689"/>
                </a:lnTo>
                <a:lnTo>
                  <a:pt x="284573" y="186689"/>
                </a:lnTo>
                <a:lnTo>
                  <a:pt x="291846" y="196850"/>
                </a:lnTo>
                <a:lnTo>
                  <a:pt x="291846" y="200660"/>
                </a:lnTo>
                <a:lnTo>
                  <a:pt x="295198" y="204470"/>
                </a:lnTo>
                <a:lnTo>
                  <a:pt x="295466" y="210820"/>
                </a:lnTo>
                <a:close/>
              </a:path>
              <a:path w="486410" h="499110">
                <a:moveTo>
                  <a:pt x="95044" y="210820"/>
                </a:moveTo>
                <a:lnTo>
                  <a:pt x="57023" y="210820"/>
                </a:lnTo>
                <a:lnTo>
                  <a:pt x="50317" y="196850"/>
                </a:lnTo>
                <a:lnTo>
                  <a:pt x="87223" y="196850"/>
                </a:lnTo>
                <a:lnTo>
                  <a:pt x="95044" y="210820"/>
                </a:lnTo>
                <a:close/>
              </a:path>
              <a:path w="486410" h="499110">
                <a:moveTo>
                  <a:pt x="77152" y="266700"/>
                </a:moveTo>
                <a:lnTo>
                  <a:pt x="70446" y="266700"/>
                </a:lnTo>
                <a:lnTo>
                  <a:pt x="70446" y="260350"/>
                </a:lnTo>
                <a:lnTo>
                  <a:pt x="77152" y="260350"/>
                </a:lnTo>
                <a:lnTo>
                  <a:pt x="77152" y="266700"/>
                </a:lnTo>
                <a:close/>
              </a:path>
              <a:path w="486410" h="499110">
                <a:moveTo>
                  <a:pt x="110705" y="266700"/>
                </a:moveTo>
                <a:lnTo>
                  <a:pt x="103987" y="266700"/>
                </a:lnTo>
                <a:lnTo>
                  <a:pt x="103987" y="260350"/>
                </a:lnTo>
                <a:lnTo>
                  <a:pt x="110705" y="260350"/>
                </a:lnTo>
                <a:lnTo>
                  <a:pt x="110705" y="266700"/>
                </a:lnTo>
                <a:close/>
              </a:path>
              <a:path w="486410" h="499110">
                <a:moveTo>
                  <a:pt x="140893" y="266700"/>
                </a:moveTo>
                <a:lnTo>
                  <a:pt x="134188" y="266700"/>
                </a:lnTo>
                <a:lnTo>
                  <a:pt x="134188" y="260350"/>
                </a:lnTo>
                <a:lnTo>
                  <a:pt x="140893" y="260350"/>
                </a:lnTo>
                <a:lnTo>
                  <a:pt x="140893" y="266700"/>
                </a:lnTo>
                <a:close/>
              </a:path>
              <a:path w="486410" h="499110">
                <a:moveTo>
                  <a:pt x="174434" y="266700"/>
                </a:moveTo>
                <a:lnTo>
                  <a:pt x="167728" y="266700"/>
                </a:lnTo>
                <a:lnTo>
                  <a:pt x="167728" y="260350"/>
                </a:lnTo>
                <a:lnTo>
                  <a:pt x="174434" y="260350"/>
                </a:lnTo>
                <a:lnTo>
                  <a:pt x="174434" y="266700"/>
                </a:lnTo>
                <a:close/>
              </a:path>
              <a:path w="486410" h="499110">
                <a:moveTo>
                  <a:pt x="204622" y="266700"/>
                </a:moveTo>
                <a:lnTo>
                  <a:pt x="197916" y="266700"/>
                </a:lnTo>
                <a:lnTo>
                  <a:pt x="197916" y="260350"/>
                </a:lnTo>
                <a:lnTo>
                  <a:pt x="204622" y="260350"/>
                </a:lnTo>
                <a:lnTo>
                  <a:pt x="204622" y="266700"/>
                </a:lnTo>
                <a:close/>
              </a:path>
              <a:path w="486410" h="499110">
                <a:moveTo>
                  <a:pt x="238175" y="266700"/>
                </a:moveTo>
                <a:lnTo>
                  <a:pt x="231470" y="266700"/>
                </a:lnTo>
                <a:lnTo>
                  <a:pt x="231470" y="260350"/>
                </a:lnTo>
                <a:lnTo>
                  <a:pt x="238175" y="260350"/>
                </a:lnTo>
                <a:lnTo>
                  <a:pt x="238175" y="266700"/>
                </a:lnTo>
                <a:close/>
              </a:path>
              <a:path w="486410" h="499110">
                <a:moveTo>
                  <a:pt x="268363" y="266700"/>
                </a:moveTo>
                <a:lnTo>
                  <a:pt x="261658" y="266700"/>
                </a:lnTo>
                <a:lnTo>
                  <a:pt x="261658" y="260350"/>
                </a:lnTo>
                <a:lnTo>
                  <a:pt x="268363" y="260350"/>
                </a:lnTo>
                <a:lnTo>
                  <a:pt x="268363" y="266700"/>
                </a:lnTo>
                <a:close/>
              </a:path>
              <a:path w="486410" h="499110">
                <a:moveTo>
                  <a:pt x="301904" y="266700"/>
                </a:moveTo>
                <a:lnTo>
                  <a:pt x="295198" y="266700"/>
                </a:lnTo>
                <a:lnTo>
                  <a:pt x="295198" y="260350"/>
                </a:lnTo>
                <a:lnTo>
                  <a:pt x="301904" y="260350"/>
                </a:lnTo>
                <a:lnTo>
                  <a:pt x="301904" y="266700"/>
                </a:lnTo>
                <a:close/>
              </a:path>
              <a:path w="486410" h="499110">
                <a:moveTo>
                  <a:pt x="389128" y="375920"/>
                </a:moveTo>
                <a:lnTo>
                  <a:pt x="383982" y="375920"/>
                </a:lnTo>
                <a:lnTo>
                  <a:pt x="314076" y="372110"/>
                </a:lnTo>
                <a:lnTo>
                  <a:pt x="305227" y="361950"/>
                </a:lnTo>
                <a:lnTo>
                  <a:pt x="301916" y="347979"/>
                </a:lnTo>
                <a:lnTo>
                  <a:pt x="303792" y="317500"/>
                </a:lnTo>
                <a:lnTo>
                  <a:pt x="312230" y="306070"/>
                </a:lnTo>
                <a:lnTo>
                  <a:pt x="325628" y="302260"/>
                </a:lnTo>
                <a:lnTo>
                  <a:pt x="392480" y="302260"/>
                </a:lnTo>
                <a:lnTo>
                  <a:pt x="392480" y="281939"/>
                </a:lnTo>
                <a:lnTo>
                  <a:pt x="395833" y="278129"/>
                </a:lnTo>
                <a:lnTo>
                  <a:pt x="318681" y="278129"/>
                </a:lnTo>
                <a:lnTo>
                  <a:pt x="318681" y="264160"/>
                </a:lnTo>
                <a:lnTo>
                  <a:pt x="315328" y="260350"/>
                </a:lnTo>
                <a:lnTo>
                  <a:pt x="375704" y="260350"/>
                </a:lnTo>
                <a:lnTo>
                  <a:pt x="375704" y="270510"/>
                </a:lnTo>
                <a:lnTo>
                  <a:pt x="438823" y="270510"/>
                </a:lnTo>
                <a:lnTo>
                  <a:pt x="426021" y="278129"/>
                </a:lnTo>
                <a:lnTo>
                  <a:pt x="426007" y="327660"/>
                </a:lnTo>
                <a:lnTo>
                  <a:pt x="328752" y="327660"/>
                </a:lnTo>
                <a:lnTo>
                  <a:pt x="322033" y="330200"/>
                </a:lnTo>
                <a:lnTo>
                  <a:pt x="322033" y="344170"/>
                </a:lnTo>
                <a:lnTo>
                  <a:pt x="328752" y="351789"/>
                </a:lnTo>
                <a:lnTo>
                  <a:pt x="426000" y="351789"/>
                </a:lnTo>
                <a:lnTo>
                  <a:pt x="425994" y="373379"/>
                </a:lnTo>
                <a:lnTo>
                  <a:pt x="389128" y="373379"/>
                </a:lnTo>
                <a:lnTo>
                  <a:pt x="389128" y="375920"/>
                </a:lnTo>
                <a:close/>
              </a:path>
              <a:path w="486410" h="499110">
                <a:moveTo>
                  <a:pt x="375704" y="281939"/>
                </a:moveTo>
                <a:lnTo>
                  <a:pt x="67094" y="281939"/>
                </a:lnTo>
                <a:lnTo>
                  <a:pt x="67094" y="266700"/>
                </a:lnTo>
                <a:lnTo>
                  <a:pt x="308622" y="266700"/>
                </a:lnTo>
                <a:lnTo>
                  <a:pt x="308622" y="278129"/>
                </a:lnTo>
                <a:lnTo>
                  <a:pt x="375704" y="278129"/>
                </a:lnTo>
                <a:lnTo>
                  <a:pt x="375704" y="281939"/>
                </a:lnTo>
                <a:close/>
              </a:path>
              <a:path w="486410" h="499110">
                <a:moveTo>
                  <a:pt x="286371" y="316229"/>
                </a:moveTo>
                <a:lnTo>
                  <a:pt x="63741" y="316229"/>
                </a:lnTo>
                <a:lnTo>
                  <a:pt x="67094" y="312420"/>
                </a:lnTo>
                <a:lnTo>
                  <a:pt x="67094" y="292100"/>
                </a:lnTo>
                <a:lnTo>
                  <a:pt x="63741" y="288289"/>
                </a:lnTo>
                <a:lnTo>
                  <a:pt x="301904" y="288289"/>
                </a:lnTo>
                <a:lnTo>
                  <a:pt x="300228" y="292100"/>
                </a:lnTo>
                <a:lnTo>
                  <a:pt x="298551" y="292100"/>
                </a:lnTo>
                <a:lnTo>
                  <a:pt x="291766" y="302260"/>
                </a:lnTo>
                <a:lnTo>
                  <a:pt x="286640" y="313689"/>
                </a:lnTo>
                <a:lnTo>
                  <a:pt x="286371" y="316229"/>
                </a:lnTo>
                <a:close/>
              </a:path>
              <a:path w="486410" h="499110">
                <a:moveTo>
                  <a:pt x="298551" y="295910"/>
                </a:moveTo>
                <a:lnTo>
                  <a:pt x="298551" y="292100"/>
                </a:lnTo>
                <a:lnTo>
                  <a:pt x="300228" y="292100"/>
                </a:lnTo>
                <a:lnTo>
                  <a:pt x="298551" y="295910"/>
                </a:lnTo>
                <a:close/>
              </a:path>
              <a:path w="486410" h="499110">
                <a:moveTo>
                  <a:pt x="285936" y="347979"/>
                </a:moveTo>
                <a:lnTo>
                  <a:pt x="67094" y="347979"/>
                </a:lnTo>
                <a:lnTo>
                  <a:pt x="67094" y="323850"/>
                </a:lnTo>
                <a:lnTo>
                  <a:pt x="285564" y="323850"/>
                </a:lnTo>
                <a:lnTo>
                  <a:pt x="285160" y="327660"/>
                </a:lnTo>
                <a:lnTo>
                  <a:pt x="285936" y="347979"/>
                </a:lnTo>
                <a:close/>
              </a:path>
              <a:path w="486410" h="499110">
                <a:moveTo>
                  <a:pt x="426000" y="351789"/>
                </a:moveTo>
                <a:lnTo>
                  <a:pt x="342163" y="351789"/>
                </a:lnTo>
                <a:lnTo>
                  <a:pt x="345516" y="344170"/>
                </a:lnTo>
                <a:lnTo>
                  <a:pt x="345516" y="330200"/>
                </a:lnTo>
                <a:lnTo>
                  <a:pt x="342163" y="327660"/>
                </a:lnTo>
                <a:lnTo>
                  <a:pt x="426007" y="327660"/>
                </a:lnTo>
                <a:lnTo>
                  <a:pt x="426000" y="351789"/>
                </a:lnTo>
                <a:close/>
              </a:path>
              <a:path w="486410" h="499110">
                <a:moveTo>
                  <a:pt x="297897" y="383539"/>
                </a:moveTo>
                <a:lnTo>
                  <a:pt x="63741" y="383539"/>
                </a:lnTo>
                <a:lnTo>
                  <a:pt x="67094" y="379729"/>
                </a:lnTo>
                <a:lnTo>
                  <a:pt x="67094" y="358139"/>
                </a:lnTo>
                <a:lnTo>
                  <a:pt x="63741" y="355600"/>
                </a:lnTo>
                <a:lnTo>
                  <a:pt x="286228" y="355600"/>
                </a:lnTo>
                <a:lnTo>
                  <a:pt x="286422" y="360679"/>
                </a:lnTo>
                <a:lnTo>
                  <a:pt x="291208" y="374650"/>
                </a:lnTo>
                <a:lnTo>
                  <a:pt x="297897" y="383539"/>
                </a:lnTo>
                <a:close/>
              </a:path>
              <a:path w="486410" h="499110">
                <a:moveTo>
                  <a:pt x="421820" y="435610"/>
                </a:moveTo>
                <a:lnTo>
                  <a:pt x="383556" y="435610"/>
                </a:lnTo>
                <a:lnTo>
                  <a:pt x="390100" y="425450"/>
                </a:lnTo>
                <a:lnTo>
                  <a:pt x="392480" y="411479"/>
                </a:lnTo>
                <a:lnTo>
                  <a:pt x="392480" y="373379"/>
                </a:lnTo>
                <a:lnTo>
                  <a:pt x="425994" y="373379"/>
                </a:lnTo>
                <a:lnTo>
                  <a:pt x="425982" y="414020"/>
                </a:lnTo>
                <a:lnTo>
                  <a:pt x="424540" y="426720"/>
                </a:lnTo>
                <a:lnTo>
                  <a:pt x="421820" y="435610"/>
                </a:lnTo>
                <a:close/>
              </a:path>
              <a:path w="486410" h="499110">
                <a:moveTo>
                  <a:pt x="311975" y="415289"/>
                </a:moveTo>
                <a:lnTo>
                  <a:pt x="67094" y="415289"/>
                </a:lnTo>
                <a:lnTo>
                  <a:pt x="67094" y="389889"/>
                </a:lnTo>
                <a:lnTo>
                  <a:pt x="308622" y="389889"/>
                </a:lnTo>
                <a:lnTo>
                  <a:pt x="308622" y="411479"/>
                </a:lnTo>
                <a:lnTo>
                  <a:pt x="311975" y="415289"/>
                </a:lnTo>
                <a:close/>
              </a:path>
              <a:path w="486410" h="499110">
                <a:moveTo>
                  <a:pt x="379987" y="415289"/>
                </a:moveTo>
                <a:lnTo>
                  <a:pt x="318681" y="415289"/>
                </a:lnTo>
                <a:lnTo>
                  <a:pt x="318681" y="407670"/>
                </a:lnTo>
                <a:lnTo>
                  <a:pt x="319401" y="389889"/>
                </a:lnTo>
                <a:lnTo>
                  <a:pt x="372351" y="389889"/>
                </a:lnTo>
                <a:lnTo>
                  <a:pt x="375748" y="391160"/>
                </a:lnTo>
                <a:lnTo>
                  <a:pt x="379987" y="415289"/>
                </a:lnTo>
                <a:close/>
              </a:path>
              <a:path w="486410" h="499110">
                <a:moveTo>
                  <a:pt x="416753" y="447039"/>
                </a:moveTo>
                <a:lnTo>
                  <a:pt x="315328" y="447039"/>
                </a:lnTo>
                <a:lnTo>
                  <a:pt x="318681" y="443229"/>
                </a:lnTo>
                <a:lnTo>
                  <a:pt x="318681" y="419100"/>
                </a:lnTo>
                <a:lnTo>
                  <a:pt x="380656" y="419100"/>
                </a:lnTo>
                <a:lnTo>
                  <a:pt x="383556" y="435610"/>
                </a:lnTo>
                <a:lnTo>
                  <a:pt x="421820" y="435610"/>
                </a:lnTo>
                <a:lnTo>
                  <a:pt x="421043" y="438150"/>
                </a:lnTo>
                <a:lnTo>
                  <a:pt x="416753" y="447039"/>
                </a:lnTo>
                <a:close/>
              </a:path>
              <a:path w="486410" h="499110">
                <a:moveTo>
                  <a:pt x="415527" y="449579"/>
                </a:moveTo>
                <a:lnTo>
                  <a:pt x="301904" y="449579"/>
                </a:lnTo>
                <a:lnTo>
                  <a:pt x="301904" y="439420"/>
                </a:lnTo>
                <a:lnTo>
                  <a:pt x="67094" y="439420"/>
                </a:lnTo>
                <a:lnTo>
                  <a:pt x="67094" y="425450"/>
                </a:lnTo>
                <a:lnTo>
                  <a:pt x="63741" y="421639"/>
                </a:lnTo>
                <a:lnTo>
                  <a:pt x="308622" y="421639"/>
                </a:lnTo>
                <a:lnTo>
                  <a:pt x="308622" y="443229"/>
                </a:lnTo>
                <a:lnTo>
                  <a:pt x="311975" y="447039"/>
                </a:lnTo>
                <a:lnTo>
                  <a:pt x="416753" y="447039"/>
                </a:lnTo>
                <a:lnTo>
                  <a:pt x="415527" y="449579"/>
                </a:lnTo>
                <a:close/>
              </a:path>
              <a:path w="486410" h="499110">
                <a:moveTo>
                  <a:pt x="87223" y="449579"/>
                </a:moveTo>
                <a:lnTo>
                  <a:pt x="77152" y="449579"/>
                </a:lnTo>
                <a:lnTo>
                  <a:pt x="80505" y="447039"/>
                </a:lnTo>
                <a:lnTo>
                  <a:pt x="80505" y="443229"/>
                </a:lnTo>
                <a:lnTo>
                  <a:pt x="77152" y="439420"/>
                </a:lnTo>
                <a:lnTo>
                  <a:pt x="87223" y="439420"/>
                </a:lnTo>
                <a:lnTo>
                  <a:pt x="87223" y="449579"/>
                </a:lnTo>
                <a:close/>
              </a:path>
              <a:path w="486410" h="499110">
                <a:moveTo>
                  <a:pt x="120764" y="449579"/>
                </a:moveTo>
                <a:lnTo>
                  <a:pt x="110705" y="449579"/>
                </a:lnTo>
                <a:lnTo>
                  <a:pt x="110705" y="439420"/>
                </a:lnTo>
                <a:lnTo>
                  <a:pt x="120764" y="439420"/>
                </a:lnTo>
                <a:lnTo>
                  <a:pt x="117411" y="443229"/>
                </a:lnTo>
                <a:lnTo>
                  <a:pt x="117411" y="447039"/>
                </a:lnTo>
                <a:lnTo>
                  <a:pt x="120764" y="449579"/>
                </a:lnTo>
                <a:close/>
              </a:path>
              <a:path w="486410" h="499110">
                <a:moveTo>
                  <a:pt x="150952" y="449579"/>
                </a:moveTo>
                <a:lnTo>
                  <a:pt x="140893" y="449579"/>
                </a:lnTo>
                <a:lnTo>
                  <a:pt x="144246" y="447039"/>
                </a:lnTo>
                <a:lnTo>
                  <a:pt x="144246" y="443229"/>
                </a:lnTo>
                <a:lnTo>
                  <a:pt x="140893" y="439420"/>
                </a:lnTo>
                <a:lnTo>
                  <a:pt x="150952" y="439420"/>
                </a:lnTo>
                <a:lnTo>
                  <a:pt x="150952" y="449579"/>
                </a:lnTo>
                <a:close/>
              </a:path>
              <a:path w="486410" h="499110">
                <a:moveTo>
                  <a:pt x="184505" y="449579"/>
                </a:moveTo>
                <a:lnTo>
                  <a:pt x="174434" y="449579"/>
                </a:lnTo>
                <a:lnTo>
                  <a:pt x="174434" y="439420"/>
                </a:lnTo>
                <a:lnTo>
                  <a:pt x="184505" y="439420"/>
                </a:lnTo>
                <a:lnTo>
                  <a:pt x="181140" y="443229"/>
                </a:lnTo>
                <a:lnTo>
                  <a:pt x="181140" y="447039"/>
                </a:lnTo>
                <a:lnTo>
                  <a:pt x="184505" y="449579"/>
                </a:lnTo>
                <a:close/>
              </a:path>
              <a:path w="486410" h="499110">
                <a:moveTo>
                  <a:pt x="214693" y="449579"/>
                </a:moveTo>
                <a:lnTo>
                  <a:pt x="204622" y="449579"/>
                </a:lnTo>
                <a:lnTo>
                  <a:pt x="207987" y="447039"/>
                </a:lnTo>
                <a:lnTo>
                  <a:pt x="207987" y="443229"/>
                </a:lnTo>
                <a:lnTo>
                  <a:pt x="204622" y="439420"/>
                </a:lnTo>
                <a:lnTo>
                  <a:pt x="214693" y="439420"/>
                </a:lnTo>
                <a:lnTo>
                  <a:pt x="214693" y="449579"/>
                </a:lnTo>
                <a:close/>
              </a:path>
              <a:path w="486410" h="499110">
                <a:moveTo>
                  <a:pt x="248234" y="449579"/>
                </a:moveTo>
                <a:lnTo>
                  <a:pt x="238175" y="449579"/>
                </a:lnTo>
                <a:lnTo>
                  <a:pt x="238175" y="439420"/>
                </a:lnTo>
                <a:lnTo>
                  <a:pt x="248234" y="439420"/>
                </a:lnTo>
                <a:lnTo>
                  <a:pt x="244881" y="443229"/>
                </a:lnTo>
                <a:lnTo>
                  <a:pt x="244881" y="447039"/>
                </a:lnTo>
                <a:lnTo>
                  <a:pt x="248234" y="449579"/>
                </a:lnTo>
                <a:close/>
              </a:path>
              <a:path w="486410" h="499110">
                <a:moveTo>
                  <a:pt x="278422" y="449579"/>
                </a:moveTo>
                <a:lnTo>
                  <a:pt x="268363" y="449579"/>
                </a:lnTo>
                <a:lnTo>
                  <a:pt x="271716" y="447039"/>
                </a:lnTo>
                <a:lnTo>
                  <a:pt x="271716" y="443229"/>
                </a:lnTo>
                <a:lnTo>
                  <a:pt x="268363" y="439420"/>
                </a:lnTo>
                <a:lnTo>
                  <a:pt x="278422" y="439420"/>
                </a:lnTo>
                <a:lnTo>
                  <a:pt x="278422" y="449579"/>
                </a:lnTo>
                <a:close/>
              </a:path>
            </a:pathLst>
          </a:custGeom>
          <a:solidFill>
            <a:srgbClr val="FFFFFF"/>
          </a:solidFill>
        </p:spPr>
        <p:txBody>
          <a:bodyPr wrap="square" lIns="0" tIns="0" rIns="0" bIns="0" rtlCol="0"/>
          <a:lstStyle/>
          <a:p>
            <a:endParaRPr/>
          </a:p>
        </p:txBody>
      </p:sp>
      <p:sp>
        <p:nvSpPr>
          <p:cNvPr id="40" name="object 40"/>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37</a:t>
            </a:r>
            <a:endParaRPr sz="1800">
              <a:latin typeface="微软雅黑"/>
              <a:cs typeface="微软雅黑"/>
            </a:endParaRPr>
          </a:p>
        </p:txBody>
      </p:sp>
      <p:sp>
        <p:nvSpPr>
          <p:cNvPr id="41" name="object 41"/>
          <p:cNvSpPr/>
          <p:nvPr/>
        </p:nvSpPr>
        <p:spPr>
          <a:xfrm>
            <a:off x="4565287" y="3041611"/>
            <a:ext cx="293370" cy="374015"/>
          </a:xfrm>
          <a:custGeom>
            <a:avLst/>
            <a:gdLst/>
            <a:ahLst/>
            <a:cxnLst/>
            <a:rect l="l" t="t" r="r" b="b"/>
            <a:pathLst>
              <a:path w="293370" h="374014">
                <a:moveTo>
                  <a:pt x="206843" y="155003"/>
                </a:moveTo>
                <a:lnTo>
                  <a:pt x="147339" y="155003"/>
                </a:lnTo>
                <a:lnTo>
                  <a:pt x="155243" y="132500"/>
                </a:lnTo>
                <a:lnTo>
                  <a:pt x="168934" y="95602"/>
                </a:lnTo>
                <a:lnTo>
                  <a:pt x="208223" y="0"/>
                </a:lnTo>
                <a:lnTo>
                  <a:pt x="292760" y="0"/>
                </a:lnTo>
                <a:lnTo>
                  <a:pt x="206843" y="155003"/>
                </a:lnTo>
                <a:close/>
              </a:path>
              <a:path w="293370" h="374014">
                <a:moveTo>
                  <a:pt x="105937" y="373824"/>
                </a:moveTo>
                <a:lnTo>
                  <a:pt x="105937" y="282044"/>
                </a:lnTo>
                <a:lnTo>
                  <a:pt x="23175" y="282041"/>
                </a:lnTo>
                <a:lnTo>
                  <a:pt x="23133" y="241323"/>
                </a:lnTo>
                <a:lnTo>
                  <a:pt x="105895" y="241312"/>
                </a:lnTo>
                <a:lnTo>
                  <a:pt x="105936" y="205398"/>
                </a:lnTo>
                <a:lnTo>
                  <a:pt x="23175" y="204241"/>
                </a:lnTo>
                <a:lnTo>
                  <a:pt x="23133" y="163523"/>
                </a:lnTo>
                <a:lnTo>
                  <a:pt x="87065" y="163512"/>
                </a:lnTo>
                <a:lnTo>
                  <a:pt x="0" y="10"/>
                </a:lnTo>
                <a:lnTo>
                  <a:pt x="86900" y="10"/>
                </a:lnTo>
                <a:lnTo>
                  <a:pt x="124153" y="92276"/>
                </a:lnTo>
                <a:lnTo>
                  <a:pt x="137592" y="129318"/>
                </a:lnTo>
                <a:lnTo>
                  <a:pt x="145228" y="152325"/>
                </a:lnTo>
                <a:lnTo>
                  <a:pt x="147339" y="155003"/>
                </a:lnTo>
                <a:lnTo>
                  <a:pt x="206843" y="155003"/>
                </a:lnTo>
                <a:lnTo>
                  <a:pt x="202138" y="163493"/>
                </a:lnTo>
                <a:lnTo>
                  <a:pt x="264961" y="163523"/>
                </a:lnTo>
                <a:lnTo>
                  <a:pt x="265449" y="204230"/>
                </a:lnTo>
                <a:lnTo>
                  <a:pt x="182090" y="204241"/>
                </a:lnTo>
                <a:lnTo>
                  <a:pt x="182037" y="240155"/>
                </a:lnTo>
                <a:lnTo>
                  <a:pt x="265395" y="241311"/>
                </a:lnTo>
                <a:lnTo>
                  <a:pt x="265449" y="282030"/>
                </a:lnTo>
                <a:lnTo>
                  <a:pt x="182090" y="282041"/>
                </a:lnTo>
                <a:lnTo>
                  <a:pt x="182036" y="373821"/>
                </a:lnTo>
                <a:lnTo>
                  <a:pt x="105937" y="373824"/>
                </a:lnTo>
                <a:close/>
              </a:path>
            </a:pathLst>
          </a:custGeom>
          <a:solidFill>
            <a:srgbClr val="FFFFFF"/>
          </a:solidFill>
        </p:spPr>
        <p:txBody>
          <a:bodyPr wrap="square" lIns="0" tIns="0" rIns="0" bIns="0" rtlCol="0"/>
          <a:lstStyle/>
          <a:p>
            <a:endParaRPr/>
          </a:p>
        </p:txBody>
      </p:sp>
      <p:sp>
        <p:nvSpPr>
          <p:cNvPr id="44" name="矩形 43"/>
          <p:cNvSpPr/>
          <p:nvPr/>
        </p:nvSpPr>
        <p:spPr>
          <a:xfrm>
            <a:off x="870163" y="3571991"/>
            <a:ext cx="2728293" cy="2257028"/>
          </a:xfrm>
          <a:prstGeom prst="rect">
            <a:avLst/>
          </a:prstGeom>
        </p:spPr>
        <p:txBody>
          <a:bodyPr wrap="square">
            <a:spAutoFit/>
          </a:bodyPr>
          <a:lstStyle/>
          <a:p>
            <a:pPr marL="941069">
              <a:lnSpc>
                <a:spcPct val="100000"/>
              </a:lnSpc>
            </a:pPr>
            <a:endParaRPr lang="en-US" altLang="zh-CN" sz="2800" b="1" spc="-10" dirty="0">
              <a:solidFill>
                <a:srgbClr val="333333"/>
              </a:solidFill>
              <a:latin typeface="微软雅黑"/>
              <a:cs typeface="微软雅黑"/>
            </a:endParaRPr>
          </a:p>
          <a:p>
            <a:pPr marL="12700">
              <a:lnSpc>
                <a:spcPct val="100000"/>
              </a:lnSpc>
              <a:spcBef>
                <a:spcPts val="150"/>
              </a:spcBef>
              <a:tabLst>
                <a:tab pos="297815" algn="l"/>
              </a:tabLst>
            </a:pPr>
            <a:r>
              <a:rPr lang="en-US" altLang="zh-CN" sz="2800" b="1" spc="-10" dirty="0" smtClean="0">
                <a:solidFill>
                  <a:srgbClr val="404040"/>
                </a:solidFill>
                <a:latin typeface="微软雅黑"/>
                <a:cs typeface="微软雅黑"/>
              </a:rPr>
              <a:t>2021</a:t>
            </a:r>
            <a:r>
              <a:rPr lang="en-US" altLang="zh-CN" sz="2800" b="1" spc="-5" dirty="0" smtClean="0">
                <a:solidFill>
                  <a:srgbClr val="404040"/>
                </a:solidFill>
                <a:latin typeface="微软雅黑"/>
                <a:cs typeface="微软雅黑"/>
              </a:rPr>
              <a:t>-</a:t>
            </a:r>
            <a:r>
              <a:rPr lang="en-US" altLang="zh-CN" sz="2800" b="1" spc="-10" dirty="0" smtClean="0">
                <a:solidFill>
                  <a:srgbClr val="404040"/>
                </a:solidFill>
                <a:latin typeface="微软雅黑"/>
                <a:cs typeface="微软雅黑"/>
              </a:rPr>
              <a:t>2022</a:t>
            </a:r>
            <a:endParaRPr lang="en-US" altLang="zh-CN" sz="2800" dirty="0">
              <a:latin typeface="微软雅黑"/>
              <a:cs typeface="微软雅黑"/>
            </a:endParaRPr>
          </a:p>
          <a:p>
            <a:pPr marL="12700">
              <a:lnSpc>
                <a:spcPct val="100000"/>
              </a:lnSpc>
              <a:spcBef>
                <a:spcPts val="150"/>
              </a:spcBef>
              <a:tabLst>
                <a:tab pos="297815" algn="l"/>
              </a:tabLst>
            </a:pPr>
            <a:r>
              <a:rPr lang="zh-CN" altLang="en-US" b="1" dirty="0" smtClean="0">
                <a:solidFill>
                  <a:srgbClr val="404040"/>
                </a:solidFill>
                <a:latin typeface="宋体"/>
                <a:cs typeface="宋体"/>
              </a:rPr>
              <a:t>实现产</a:t>
            </a:r>
            <a:r>
              <a:rPr lang="zh-CN" altLang="en-US" b="1" spc="-15" dirty="0" smtClean="0">
                <a:solidFill>
                  <a:srgbClr val="404040"/>
                </a:solidFill>
                <a:latin typeface="宋体"/>
                <a:cs typeface="宋体"/>
              </a:rPr>
              <a:t>值</a:t>
            </a:r>
            <a:r>
              <a:rPr lang="zh-CN" altLang="en-US" b="1" spc="-434" dirty="0" smtClean="0">
                <a:solidFill>
                  <a:srgbClr val="404040"/>
                </a:solidFill>
                <a:latin typeface="宋体"/>
                <a:cs typeface="宋体"/>
              </a:rPr>
              <a:t> </a:t>
            </a:r>
            <a:r>
              <a:rPr lang="zh-CN" altLang="en-US" b="1" spc="-10" dirty="0" smtClean="0">
                <a:solidFill>
                  <a:srgbClr val="404040"/>
                </a:solidFill>
                <a:latin typeface="MS UI Gothic"/>
                <a:cs typeface="MS UI Gothic"/>
              </a:rPr>
              <a:t>≦</a:t>
            </a:r>
            <a:r>
              <a:rPr lang="en-US" altLang="zh-CN" b="1" spc="-5" dirty="0" smtClean="0">
                <a:solidFill>
                  <a:srgbClr val="FF0000"/>
                </a:solidFill>
                <a:cs typeface="Calibri"/>
              </a:rPr>
              <a:t>30</a:t>
            </a:r>
            <a:r>
              <a:rPr lang="zh-CN" altLang="en-US" b="1" dirty="0" smtClean="0">
                <a:solidFill>
                  <a:srgbClr val="000000"/>
                </a:solidFill>
                <a:latin typeface="宋体"/>
                <a:cs typeface="宋体"/>
              </a:rPr>
              <a:t>亿</a:t>
            </a:r>
            <a:r>
              <a:rPr lang="zh-CN" altLang="en-US" b="1" spc="-15" dirty="0" smtClean="0">
                <a:solidFill>
                  <a:srgbClr val="404040"/>
                </a:solidFill>
                <a:latin typeface="宋体"/>
                <a:cs typeface="宋体"/>
              </a:rPr>
              <a:t>元</a:t>
            </a:r>
            <a:endParaRPr lang="en-US" altLang="zh-CN" dirty="0">
              <a:latin typeface="宋体"/>
              <a:cs typeface="宋体"/>
            </a:endParaRPr>
          </a:p>
          <a:p>
            <a:pPr marL="12700">
              <a:lnSpc>
                <a:spcPct val="100000"/>
              </a:lnSpc>
              <a:spcBef>
                <a:spcPts val="150"/>
              </a:spcBef>
              <a:tabLst>
                <a:tab pos="297815" algn="l"/>
              </a:tabLst>
            </a:pPr>
            <a:r>
              <a:rPr lang="en-US" altLang="zh-CN" sz="2800" b="1" spc="-10" dirty="0" smtClean="0">
                <a:solidFill>
                  <a:srgbClr val="404040"/>
                </a:solidFill>
                <a:latin typeface="微软雅黑"/>
                <a:cs typeface="微软雅黑"/>
              </a:rPr>
              <a:t>2020</a:t>
            </a:r>
            <a:r>
              <a:rPr lang="en-US" altLang="zh-CN" sz="2800" b="1" spc="-5" dirty="0" smtClean="0">
                <a:solidFill>
                  <a:srgbClr val="404040"/>
                </a:solidFill>
                <a:latin typeface="微软雅黑"/>
                <a:cs typeface="微软雅黑"/>
              </a:rPr>
              <a:t>-</a:t>
            </a:r>
            <a:r>
              <a:rPr lang="en-US" altLang="zh-CN" sz="2800" b="1" spc="-10" dirty="0" smtClean="0">
                <a:solidFill>
                  <a:srgbClr val="404040"/>
                </a:solidFill>
                <a:latin typeface="微软雅黑"/>
                <a:cs typeface="微软雅黑"/>
              </a:rPr>
              <a:t>2021</a:t>
            </a:r>
            <a:endParaRPr lang="en-US" altLang="zh-CN" sz="2800" dirty="0">
              <a:latin typeface="微软雅黑"/>
              <a:cs typeface="微软雅黑"/>
            </a:endParaRPr>
          </a:p>
          <a:p>
            <a:pPr marL="12700">
              <a:lnSpc>
                <a:spcPct val="100000"/>
              </a:lnSpc>
              <a:spcBef>
                <a:spcPts val="150"/>
              </a:spcBef>
              <a:tabLst>
                <a:tab pos="297815" algn="l"/>
              </a:tabLst>
            </a:pPr>
            <a:r>
              <a:rPr lang="zh-CN" altLang="en-US" sz="1600" b="1" dirty="0" smtClean="0">
                <a:solidFill>
                  <a:srgbClr val="404040"/>
                </a:solidFill>
                <a:latin typeface="宋体"/>
                <a:cs typeface="宋体"/>
              </a:rPr>
              <a:t>在五省市建立五个产业</a:t>
            </a:r>
            <a:r>
              <a:rPr lang="zh-CN" altLang="en-US" sz="1600" b="1" spc="-5" dirty="0" smtClean="0">
                <a:solidFill>
                  <a:srgbClr val="404040"/>
                </a:solidFill>
                <a:latin typeface="宋体"/>
                <a:cs typeface="宋体"/>
              </a:rPr>
              <a:t>化 </a:t>
            </a:r>
            <a:r>
              <a:rPr lang="zh-CN" altLang="en-US" sz="1600" b="1" dirty="0" smtClean="0">
                <a:solidFill>
                  <a:srgbClr val="404040"/>
                </a:solidFill>
                <a:latin typeface="宋体"/>
                <a:cs typeface="宋体"/>
              </a:rPr>
              <a:t>项目制造基地</a:t>
            </a:r>
            <a:r>
              <a:rPr lang="zh-CN" altLang="en-US" sz="1600" b="1" spc="-5" dirty="0" smtClean="0">
                <a:solidFill>
                  <a:srgbClr val="404040"/>
                </a:solidFill>
                <a:latin typeface="宋体"/>
                <a:cs typeface="宋体"/>
              </a:rPr>
              <a:t>。</a:t>
            </a:r>
            <a:endParaRPr lang="zh-CN" altLang="en-US" sz="1600" dirty="0">
              <a:latin typeface="宋体"/>
              <a:cs typeface="宋体"/>
            </a:endParaRPr>
          </a:p>
        </p:txBody>
      </p:sp>
      <p:sp>
        <p:nvSpPr>
          <p:cNvPr id="46" name="矩形 45"/>
          <p:cNvSpPr/>
          <p:nvPr/>
        </p:nvSpPr>
        <p:spPr>
          <a:xfrm>
            <a:off x="0" y="1677848"/>
            <a:ext cx="6096000" cy="1102866"/>
          </a:xfrm>
          <a:prstGeom prst="rect">
            <a:avLst/>
          </a:prstGeom>
        </p:spPr>
        <p:txBody>
          <a:bodyPr>
            <a:spAutoFit/>
          </a:bodyPr>
          <a:lstStyle/>
          <a:p>
            <a:pPr marL="941069">
              <a:lnSpc>
                <a:spcPct val="100000"/>
              </a:lnSpc>
            </a:pPr>
            <a:r>
              <a:rPr lang="en-US" altLang="zh-CN" sz="2800" b="1" spc="-10" dirty="0" smtClean="0">
                <a:solidFill>
                  <a:srgbClr val="333333"/>
                </a:solidFill>
                <a:latin typeface="微软雅黑"/>
                <a:cs typeface="微软雅黑"/>
              </a:rPr>
              <a:t>2023-2024</a:t>
            </a:r>
            <a:endParaRPr lang="zh-CN" altLang="en-US" sz="2800" b="1" spc="-10" dirty="0" smtClean="0">
              <a:solidFill>
                <a:srgbClr val="333333"/>
              </a:solidFill>
              <a:latin typeface="微软雅黑"/>
              <a:cs typeface="微软雅黑"/>
            </a:endParaRPr>
          </a:p>
          <a:p>
            <a:pPr marL="941069">
              <a:lnSpc>
                <a:spcPct val="100000"/>
              </a:lnSpc>
            </a:pPr>
            <a:r>
              <a:rPr lang="zh-CN" altLang="en-US" b="1" dirty="0" smtClean="0">
                <a:solidFill>
                  <a:srgbClr val="404040"/>
                </a:solidFill>
                <a:latin typeface="宋体"/>
                <a:cs typeface="宋体"/>
              </a:rPr>
              <a:t>企业上市期</a:t>
            </a:r>
            <a:endParaRPr lang="en-US" altLang="zh-CN" b="1" dirty="0" smtClean="0">
              <a:solidFill>
                <a:srgbClr val="404040"/>
              </a:solidFill>
              <a:latin typeface="宋体"/>
              <a:cs typeface="宋体"/>
            </a:endParaRPr>
          </a:p>
          <a:p>
            <a:pPr marL="12700">
              <a:lnSpc>
                <a:spcPct val="100000"/>
              </a:lnSpc>
              <a:spcBef>
                <a:spcPts val="150"/>
              </a:spcBef>
              <a:tabLst>
                <a:tab pos="297815" algn="l"/>
              </a:tabLst>
            </a:pPr>
            <a:endParaRPr lang="zh-CN" altLang="en-US" dirty="0"/>
          </a:p>
        </p:txBody>
      </p:sp>
      <p:sp>
        <p:nvSpPr>
          <p:cNvPr id="49" name="文本框 48"/>
          <p:cNvSpPr txBox="1"/>
          <p:nvPr/>
        </p:nvSpPr>
        <p:spPr>
          <a:xfrm>
            <a:off x="5404450" y="1432196"/>
            <a:ext cx="3909632" cy="1379865"/>
          </a:xfrm>
          <a:prstGeom prst="rect">
            <a:avLst/>
          </a:prstGeom>
          <a:noFill/>
        </p:spPr>
        <p:txBody>
          <a:bodyPr wrap="square" rtlCol="0">
            <a:spAutoFit/>
          </a:bodyPr>
          <a:lstStyle/>
          <a:p>
            <a:pPr marL="941069">
              <a:lnSpc>
                <a:spcPct val="100000"/>
              </a:lnSpc>
            </a:pPr>
            <a:r>
              <a:rPr lang="en-US" altLang="zh-CN" sz="2800" b="1" spc="-10" dirty="0">
                <a:solidFill>
                  <a:srgbClr val="333333"/>
                </a:solidFill>
                <a:latin typeface="微软雅黑"/>
                <a:cs typeface="微软雅黑"/>
              </a:rPr>
              <a:t>2022</a:t>
            </a:r>
            <a:r>
              <a:rPr lang="en-US" altLang="zh-CN" sz="2800" b="1" spc="-5" dirty="0">
                <a:solidFill>
                  <a:srgbClr val="333333"/>
                </a:solidFill>
                <a:latin typeface="微软雅黑"/>
                <a:cs typeface="微软雅黑"/>
              </a:rPr>
              <a:t>-</a:t>
            </a:r>
            <a:r>
              <a:rPr lang="en-US" altLang="zh-CN" sz="2800" b="1" spc="-10" dirty="0">
                <a:solidFill>
                  <a:srgbClr val="333333"/>
                </a:solidFill>
                <a:latin typeface="微软雅黑"/>
                <a:cs typeface="微软雅黑"/>
              </a:rPr>
              <a:t>2024</a:t>
            </a:r>
          </a:p>
          <a:p>
            <a:pPr marL="12700">
              <a:lnSpc>
                <a:spcPct val="100000"/>
              </a:lnSpc>
              <a:spcBef>
                <a:spcPts val="150"/>
              </a:spcBef>
              <a:tabLst>
                <a:tab pos="297815" algn="l"/>
              </a:tabLst>
            </a:pPr>
            <a:r>
              <a:rPr lang="zh-CN" altLang="en-US" b="1" dirty="0">
                <a:solidFill>
                  <a:srgbClr val="404040"/>
                </a:solidFill>
                <a:latin typeface="宋体"/>
                <a:cs typeface="宋体"/>
              </a:rPr>
              <a:t>   </a:t>
            </a:r>
            <a:r>
              <a:rPr lang="zh-CN" altLang="en-US" b="1" dirty="0" smtClean="0">
                <a:solidFill>
                  <a:srgbClr val="404040"/>
                </a:solidFill>
                <a:latin typeface="宋体"/>
                <a:cs typeface="宋体"/>
              </a:rPr>
              <a:t>跨</a:t>
            </a:r>
            <a:r>
              <a:rPr lang="zh-CN" altLang="en-US" b="1" dirty="0">
                <a:solidFill>
                  <a:srgbClr val="404040"/>
                </a:solidFill>
                <a:latin typeface="宋体"/>
                <a:cs typeface="宋体"/>
              </a:rPr>
              <a:t>区域联合发展、建立</a:t>
            </a:r>
            <a:r>
              <a:rPr lang="en-US" altLang="zh-CN" b="1" dirty="0">
                <a:solidFill>
                  <a:srgbClr val="404040"/>
                </a:solidFill>
                <a:latin typeface="宋体"/>
                <a:cs typeface="宋体"/>
              </a:rPr>
              <a:t>15</a:t>
            </a:r>
            <a:r>
              <a:rPr lang="zh-CN" altLang="en-US" b="1" dirty="0">
                <a:solidFill>
                  <a:srgbClr val="404040"/>
                </a:solidFill>
                <a:latin typeface="宋体"/>
                <a:cs typeface="宋体"/>
              </a:rPr>
              <a:t>个项目制造基地实现产值 ≦ </a:t>
            </a:r>
            <a:r>
              <a:rPr lang="en-US" altLang="zh-CN" b="1" dirty="0">
                <a:solidFill>
                  <a:srgbClr val="404040"/>
                </a:solidFill>
                <a:latin typeface="宋体"/>
                <a:cs typeface="宋体"/>
              </a:rPr>
              <a:t>100</a:t>
            </a:r>
            <a:r>
              <a:rPr lang="zh-CN" altLang="en-US" b="1" dirty="0">
                <a:solidFill>
                  <a:srgbClr val="404040"/>
                </a:solidFill>
                <a:latin typeface="宋体"/>
                <a:cs typeface="宋体"/>
              </a:rPr>
              <a:t>亿元</a:t>
            </a:r>
            <a:endParaRPr lang="en-US" altLang="zh-CN" b="1" dirty="0">
              <a:solidFill>
                <a:srgbClr val="404040"/>
              </a:solidFill>
              <a:latin typeface="宋体"/>
              <a:cs typeface="宋体"/>
            </a:endParaRPr>
          </a:p>
          <a:p>
            <a:endParaRPr lang="zh-CN" altLang="en-US" dirty="0"/>
          </a:p>
        </p:txBody>
      </p:sp>
      <p:sp>
        <p:nvSpPr>
          <p:cNvPr id="50" name="文本框 49"/>
          <p:cNvSpPr txBox="1"/>
          <p:nvPr/>
        </p:nvSpPr>
        <p:spPr>
          <a:xfrm>
            <a:off x="-4582" y="2544946"/>
            <a:ext cx="3227774" cy="825867"/>
          </a:xfrm>
          <a:prstGeom prst="rect">
            <a:avLst/>
          </a:prstGeom>
          <a:noFill/>
        </p:spPr>
        <p:txBody>
          <a:bodyPr wrap="square" rtlCol="0">
            <a:spAutoFit/>
          </a:bodyPr>
          <a:lstStyle/>
          <a:p>
            <a:pPr marL="941069">
              <a:lnSpc>
                <a:spcPct val="100000"/>
              </a:lnSpc>
            </a:pPr>
            <a:r>
              <a:rPr lang="en-US" altLang="zh-CN" sz="2800" b="1" spc="-10" dirty="0">
                <a:solidFill>
                  <a:srgbClr val="333333"/>
                </a:solidFill>
                <a:latin typeface="微软雅黑"/>
                <a:cs typeface="微软雅黑"/>
              </a:rPr>
              <a:t>2022</a:t>
            </a:r>
            <a:r>
              <a:rPr lang="en-US" altLang="zh-CN" sz="2800" b="1" spc="-5" dirty="0">
                <a:solidFill>
                  <a:srgbClr val="333333"/>
                </a:solidFill>
                <a:latin typeface="微软雅黑"/>
                <a:cs typeface="微软雅黑"/>
              </a:rPr>
              <a:t>-</a:t>
            </a:r>
            <a:r>
              <a:rPr lang="en-US" altLang="zh-CN" sz="2800" b="1" spc="-10" dirty="0">
                <a:solidFill>
                  <a:srgbClr val="333333"/>
                </a:solidFill>
                <a:latin typeface="微软雅黑"/>
                <a:cs typeface="微软雅黑"/>
              </a:rPr>
              <a:t>2024</a:t>
            </a:r>
          </a:p>
          <a:p>
            <a:pPr marL="12700">
              <a:lnSpc>
                <a:spcPct val="100000"/>
              </a:lnSpc>
              <a:spcBef>
                <a:spcPts val="150"/>
              </a:spcBef>
              <a:tabLst>
                <a:tab pos="297815" algn="l"/>
              </a:tabLst>
            </a:pPr>
            <a:r>
              <a:rPr lang="zh-CN" altLang="en-US" b="1" dirty="0">
                <a:solidFill>
                  <a:srgbClr val="404040"/>
                </a:solidFill>
                <a:latin typeface="宋体"/>
                <a:cs typeface="宋体"/>
              </a:rPr>
              <a:t>   </a:t>
            </a:r>
            <a:endParaRPr lang="zh-CN" altLang="en-US" dirty="0"/>
          </a:p>
        </p:txBody>
      </p:sp>
      <p:sp>
        <p:nvSpPr>
          <p:cNvPr id="54" name="矩形 53"/>
          <p:cNvSpPr/>
          <p:nvPr/>
        </p:nvSpPr>
        <p:spPr>
          <a:xfrm>
            <a:off x="881227" y="3004247"/>
            <a:ext cx="2438400" cy="923330"/>
          </a:xfrm>
          <a:prstGeom prst="rect">
            <a:avLst/>
          </a:prstGeom>
        </p:spPr>
        <p:txBody>
          <a:bodyPr wrap="square">
            <a:spAutoFit/>
          </a:bodyPr>
          <a:lstStyle/>
          <a:p>
            <a:pPr marL="12700">
              <a:lnSpc>
                <a:spcPct val="100000"/>
              </a:lnSpc>
              <a:spcBef>
                <a:spcPts val="150"/>
              </a:spcBef>
              <a:tabLst>
                <a:tab pos="297815" algn="l"/>
              </a:tabLst>
            </a:pPr>
            <a:r>
              <a:rPr lang="zh-CN" altLang="en-US" b="1" dirty="0">
                <a:solidFill>
                  <a:srgbClr val="404040"/>
                </a:solidFill>
                <a:latin typeface="宋体"/>
                <a:cs typeface="宋体"/>
              </a:rPr>
              <a:t>跨区域联合发展、建立</a:t>
            </a:r>
            <a:r>
              <a:rPr lang="en-US" altLang="zh-CN" b="1" dirty="0">
                <a:solidFill>
                  <a:srgbClr val="404040"/>
                </a:solidFill>
                <a:latin typeface="宋体"/>
                <a:cs typeface="宋体"/>
              </a:rPr>
              <a:t>15</a:t>
            </a:r>
            <a:r>
              <a:rPr lang="zh-CN" altLang="en-US" b="1" dirty="0">
                <a:solidFill>
                  <a:srgbClr val="404040"/>
                </a:solidFill>
                <a:latin typeface="宋体"/>
                <a:cs typeface="宋体"/>
              </a:rPr>
              <a:t>个项目制造基地实现产值 ≦ </a:t>
            </a:r>
            <a:r>
              <a:rPr lang="en-US" altLang="zh-CN" b="1" dirty="0">
                <a:solidFill>
                  <a:srgbClr val="404040"/>
                </a:solidFill>
                <a:latin typeface="宋体"/>
                <a:cs typeface="宋体"/>
              </a:rPr>
              <a:t>100</a:t>
            </a:r>
            <a:r>
              <a:rPr lang="zh-CN" altLang="en-US" b="1" dirty="0">
                <a:solidFill>
                  <a:srgbClr val="404040"/>
                </a:solidFill>
                <a:latin typeface="宋体"/>
                <a:cs typeface="宋体"/>
              </a:rPr>
              <a:t>亿元</a:t>
            </a:r>
            <a:endParaRPr lang="en-US" altLang="zh-CN" b="1" dirty="0">
              <a:solidFill>
                <a:srgbClr val="404040"/>
              </a:solidFill>
              <a:latin typeface="宋体"/>
              <a:cs typeface="宋体"/>
            </a:endParaRPr>
          </a:p>
        </p:txBody>
      </p:sp>
      <p:sp>
        <p:nvSpPr>
          <p:cNvPr id="55"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56"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a:solidFill>
                  <a:srgbClr val="FFFFFF"/>
                </a:solidFill>
                <a:latin typeface="微软雅黑" panose="020B0503020204020204" pitchFamily="34" charset="-122"/>
                <a:ea typeface="微软雅黑" panose="020B0503020204020204" pitchFamily="34" charset="-122"/>
                <a:cs typeface="宋体"/>
              </a:rPr>
              <a:t>经济</a:t>
            </a: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目标</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776693" y="80632"/>
            <a:ext cx="0" cy="288290"/>
          </a:xfrm>
          <a:custGeom>
            <a:avLst/>
            <a:gdLst/>
            <a:ahLst/>
            <a:cxnLst/>
            <a:rect l="l" t="t" r="r" b="b"/>
            <a:pathLst>
              <a:path h="288290">
                <a:moveTo>
                  <a:pt x="0" y="0"/>
                </a:moveTo>
                <a:lnTo>
                  <a:pt x="0" y="288035"/>
                </a:lnTo>
              </a:path>
            </a:pathLst>
          </a:custGeom>
          <a:ln w="9525">
            <a:solidFill>
              <a:srgbClr val="2C3637"/>
            </a:solidFill>
          </a:ln>
        </p:spPr>
        <p:txBody>
          <a:bodyPr wrap="square" lIns="0" tIns="0" rIns="0" bIns="0" rtlCol="0"/>
          <a:lstStyle/>
          <a:p>
            <a:endParaRPr/>
          </a:p>
        </p:txBody>
      </p:sp>
      <p:sp>
        <p:nvSpPr>
          <p:cNvPr id="8" name="object 8"/>
          <p:cNvSpPr/>
          <p:nvPr/>
        </p:nvSpPr>
        <p:spPr>
          <a:xfrm>
            <a:off x="6925056" y="2171700"/>
            <a:ext cx="576580" cy="360045"/>
          </a:xfrm>
          <a:custGeom>
            <a:avLst/>
            <a:gdLst/>
            <a:ahLst/>
            <a:cxnLst/>
            <a:rect l="l" t="t" r="r" b="b"/>
            <a:pathLst>
              <a:path w="576579" h="360044">
                <a:moveTo>
                  <a:pt x="288036" y="359663"/>
                </a:moveTo>
                <a:lnTo>
                  <a:pt x="0" y="179831"/>
                </a:lnTo>
                <a:lnTo>
                  <a:pt x="0" y="0"/>
                </a:lnTo>
                <a:lnTo>
                  <a:pt x="288036" y="179831"/>
                </a:lnTo>
                <a:lnTo>
                  <a:pt x="576072" y="179831"/>
                </a:lnTo>
                <a:lnTo>
                  <a:pt x="288036" y="359663"/>
                </a:lnTo>
                <a:close/>
              </a:path>
              <a:path w="576579" h="360044">
                <a:moveTo>
                  <a:pt x="576072" y="179831"/>
                </a:moveTo>
                <a:lnTo>
                  <a:pt x="288036" y="179831"/>
                </a:lnTo>
                <a:lnTo>
                  <a:pt x="576072" y="0"/>
                </a:lnTo>
                <a:lnTo>
                  <a:pt x="576072" y="179831"/>
                </a:lnTo>
                <a:close/>
              </a:path>
            </a:pathLst>
          </a:custGeom>
          <a:solidFill>
            <a:srgbClr val="C00000"/>
          </a:solidFill>
        </p:spPr>
        <p:txBody>
          <a:bodyPr wrap="square" lIns="0" tIns="0" rIns="0" bIns="0" rtlCol="0"/>
          <a:lstStyle/>
          <a:p>
            <a:endParaRPr/>
          </a:p>
        </p:txBody>
      </p:sp>
      <p:sp>
        <p:nvSpPr>
          <p:cNvPr id="9" name="object 9"/>
          <p:cNvSpPr/>
          <p:nvPr/>
        </p:nvSpPr>
        <p:spPr>
          <a:xfrm>
            <a:off x="7175779" y="2602001"/>
            <a:ext cx="3712845" cy="76200"/>
          </a:xfrm>
          <a:custGeom>
            <a:avLst/>
            <a:gdLst/>
            <a:ahLst/>
            <a:cxnLst/>
            <a:rect l="l" t="t" r="r" b="b"/>
            <a:pathLst>
              <a:path w="3712845" h="76200">
                <a:moveTo>
                  <a:pt x="37935" y="76200"/>
                </a:moveTo>
                <a:lnTo>
                  <a:pt x="23890" y="73528"/>
                </a:lnTo>
                <a:lnTo>
                  <a:pt x="12202" y="66198"/>
                </a:lnTo>
                <a:lnTo>
                  <a:pt x="3896" y="55236"/>
                </a:lnTo>
                <a:lnTo>
                  <a:pt x="0" y="41668"/>
                </a:lnTo>
                <a:lnTo>
                  <a:pt x="2342" y="26342"/>
                </a:lnTo>
                <a:lnTo>
                  <a:pt x="8994" y="13946"/>
                </a:lnTo>
                <a:lnTo>
                  <a:pt x="19056" y="5125"/>
                </a:lnTo>
                <a:lnTo>
                  <a:pt x="31631" y="522"/>
                </a:lnTo>
                <a:lnTo>
                  <a:pt x="47830" y="2503"/>
                </a:lnTo>
                <a:lnTo>
                  <a:pt x="60745" y="8576"/>
                </a:lnTo>
                <a:lnTo>
                  <a:pt x="69970" y="17922"/>
                </a:lnTo>
                <a:lnTo>
                  <a:pt x="75094" y="29722"/>
                </a:lnTo>
                <a:lnTo>
                  <a:pt x="74740" y="33337"/>
                </a:lnTo>
                <a:lnTo>
                  <a:pt x="37935" y="33337"/>
                </a:lnTo>
                <a:lnTo>
                  <a:pt x="37935" y="42862"/>
                </a:lnTo>
                <a:lnTo>
                  <a:pt x="73808" y="42862"/>
                </a:lnTo>
                <a:lnTo>
                  <a:pt x="73449" y="46523"/>
                </a:lnTo>
                <a:lnTo>
                  <a:pt x="67847" y="59818"/>
                </a:lnTo>
                <a:lnTo>
                  <a:pt x="59058" y="69349"/>
                </a:lnTo>
                <a:lnTo>
                  <a:pt x="47851" y="74859"/>
                </a:lnTo>
                <a:lnTo>
                  <a:pt x="37935" y="76200"/>
                </a:lnTo>
                <a:close/>
              </a:path>
              <a:path w="3712845" h="76200">
                <a:moveTo>
                  <a:pt x="66510" y="42862"/>
                </a:moveTo>
                <a:lnTo>
                  <a:pt x="37935" y="42862"/>
                </a:lnTo>
                <a:lnTo>
                  <a:pt x="37935" y="33337"/>
                </a:lnTo>
                <a:lnTo>
                  <a:pt x="66510" y="33337"/>
                </a:lnTo>
                <a:lnTo>
                  <a:pt x="66510" y="42862"/>
                </a:lnTo>
                <a:close/>
              </a:path>
              <a:path w="3712845" h="76200">
                <a:moveTo>
                  <a:pt x="73808" y="42862"/>
                </a:moveTo>
                <a:lnTo>
                  <a:pt x="66510" y="42862"/>
                </a:lnTo>
                <a:lnTo>
                  <a:pt x="66510" y="33337"/>
                </a:lnTo>
                <a:lnTo>
                  <a:pt x="74740" y="33337"/>
                </a:lnTo>
                <a:lnTo>
                  <a:pt x="73808" y="42862"/>
                </a:lnTo>
                <a:close/>
              </a:path>
              <a:path w="3712845" h="76200">
                <a:moveTo>
                  <a:pt x="3680642" y="75677"/>
                </a:moveTo>
                <a:lnTo>
                  <a:pt x="3664443" y="73696"/>
                </a:lnTo>
                <a:lnTo>
                  <a:pt x="3651527" y="67623"/>
                </a:lnTo>
                <a:lnTo>
                  <a:pt x="3642303" y="58277"/>
                </a:lnTo>
                <a:lnTo>
                  <a:pt x="3637179" y="46477"/>
                </a:lnTo>
                <a:lnTo>
                  <a:pt x="3638824" y="29676"/>
                </a:lnTo>
                <a:lnTo>
                  <a:pt x="3644426" y="16381"/>
                </a:lnTo>
                <a:lnTo>
                  <a:pt x="3653215" y="6850"/>
                </a:lnTo>
                <a:lnTo>
                  <a:pt x="3664422" y="1340"/>
                </a:lnTo>
                <a:lnTo>
                  <a:pt x="3674338" y="0"/>
                </a:lnTo>
                <a:lnTo>
                  <a:pt x="3688383" y="2671"/>
                </a:lnTo>
                <a:lnTo>
                  <a:pt x="3700071" y="10001"/>
                </a:lnTo>
                <a:lnTo>
                  <a:pt x="3708377" y="20963"/>
                </a:lnTo>
                <a:lnTo>
                  <a:pt x="3711931" y="33337"/>
                </a:lnTo>
                <a:lnTo>
                  <a:pt x="3647910" y="33337"/>
                </a:lnTo>
                <a:lnTo>
                  <a:pt x="3647910" y="42862"/>
                </a:lnTo>
                <a:lnTo>
                  <a:pt x="3711000" y="42862"/>
                </a:lnTo>
                <a:lnTo>
                  <a:pt x="3709931" y="49857"/>
                </a:lnTo>
                <a:lnTo>
                  <a:pt x="3703279" y="62253"/>
                </a:lnTo>
                <a:lnTo>
                  <a:pt x="3693217" y="71074"/>
                </a:lnTo>
                <a:lnTo>
                  <a:pt x="3680642" y="75677"/>
                </a:lnTo>
                <a:close/>
              </a:path>
              <a:path w="3712845" h="76200">
                <a:moveTo>
                  <a:pt x="3637532" y="42862"/>
                </a:moveTo>
                <a:lnTo>
                  <a:pt x="3619335" y="42862"/>
                </a:lnTo>
                <a:lnTo>
                  <a:pt x="3619335" y="33337"/>
                </a:lnTo>
                <a:lnTo>
                  <a:pt x="3638465" y="33337"/>
                </a:lnTo>
                <a:lnTo>
                  <a:pt x="3637532" y="42862"/>
                </a:lnTo>
                <a:close/>
              </a:path>
              <a:path w="3712845" h="76200">
                <a:moveTo>
                  <a:pt x="3657435" y="42862"/>
                </a:moveTo>
                <a:lnTo>
                  <a:pt x="3647910" y="42862"/>
                </a:lnTo>
                <a:lnTo>
                  <a:pt x="3647910" y="33337"/>
                </a:lnTo>
                <a:lnTo>
                  <a:pt x="3657435" y="33337"/>
                </a:lnTo>
                <a:lnTo>
                  <a:pt x="3657435" y="42862"/>
                </a:lnTo>
                <a:close/>
              </a:path>
              <a:path w="3712845" h="76200">
                <a:moveTo>
                  <a:pt x="3674338" y="42862"/>
                </a:moveTo>
                <a:lnTo>
                  <a:pt x="3657435" y="42862"/>
                </a:lnTo>
                <a:lnTo>
                  <a:pt x="3657435" y="33337"/>
                </a:lnTo>
                <a:lnTo>
                  <a:pt x="3674338" y="33337"/>
                </a:lnTo>
                <a:lnTo>
                  <a:pt x="3674338" y="42862"/>
                </a:lnTo>
                <a:close/>
              </a:path>
              <a:path w="3712845" h="76200">
                <a:moveTo>
                  <a:pt x="3711000" y="42862"/>
                </a:moveTo>
                <a:lnTo>
                  <a:pt x="3674338" y="42862"/>
                </a:lnTo>
                <a:lnTo>
                  <a:pt x="3674338" y="33337"/>
                </a:lnTo>
                <a:lnTo>
                  <a:pt x="3711931" y="33337"/>
                </a:lnTo>
                <a:lnTo>
                  <a:pt x="3712273" y="34531"/>
                </a:lnTo>
                <a:lnTo>
                  <a:pt x="3711000" y="42862"/>
                </a:lnTo>
                <a:close/>
              </a:path>
              <a:path w="3712845" h="76200">
                <a:moveTo>
                  <a:pt x="104610" y="42862"/>
                </a:moveTo>
                <a:lnTo>
                  <a:pt x="76035" y="42862"/>
                </a:lnTo>
                <a:lnTo>
                  <a:pt x="76035" y="33337"/>
                </a:lnTo>
                <a:lnTo>
                  <a:pt x="104610" y="33337"/>
                </a:lnTo>
                <a:lnTo>
                  <a:pt x="104610" y="42862"/>
                </a:lnTo>
                <a:close/>
              </a:path>
              <a:path w="3712845" h="76200">
                <a:moveTo>
                  <a:pt x="142710" y="42862"/>
                </a:moveTo>
                <a:lnTo>
                  <a:pt x="114135" y="42862"/>
                </a:lnTo>
                <a:lnTo>
                  <a:pt x="114135" y="33337"/>
                </a:lnTo>
                <a:lnTo>
                  <a:pt x="142710" y="33337"/>
                </a:lnTo>
                <a:lnTo>
                  <a:pt x="142710" y="42862"/>
                </a:lnTo>
                <a:close/>
              </a:path>
              <a:path w="3712845" h="76200">
                <a:moveTo>
                  <a:pt x="180810" y="42862"/>
                </a:moveTo>
                <a:lnTo>
                  <a:pt x="152235" y="42862"/>
                </a:lnTo>
                <a:lnTo>
                  <a:pt x="152235" y="33337"/>
                </a:lnTo>
                <a:lnTo>
                  <a:pt x="180810" y="33337"/>
                </a:lnTo>
                <a:lnTo>
                  <a:pt x="180810" y="42862"/>
                </a:lnTo>
                <a:close/>
              </a:path>
              <a:path w="3712845" h="76200">
                <a:moveTo>
                  <a:pt x="218910" y="42862"/>
                </a:moveTo>
                <a:lnTo>
                  <a:pt x="190335" y="42862"/>
                </a:lnTo>
                <a:lnTo>
                  <a:pt x="190335" y="33337"/>
                </a:lnTo>
                <a:lnTo>
                  <a:pt x="218910" y="33337"/>
                </a:lnTo>
                <a:lnTo>
                  <a:pt x="218910" y="42862"/>
                </a:lnTo>
                <a:close/>
              </a:path>
              <a:path w="3712845" h="76200">
                <a:moveTo>
                  <a:pt x="257010" y="42862"/>
                </a:moveTo>
                <a:lnTo>
                  <a:pt x="228435" y="42862"/>
                </a:lnTo>
                <a:lnTo>
                  <a:pt x="228435" y="33337"/>
                </a:lnTo>
                <a:lnTo>
                  <a:pt x="257010" y="33337"/>
                </a:lnTo>
                <a:lnTo>
                  <a:pt x="257010" y="42862"/>
                </a:lnTo>
                <a:close/>
              </a:path>
              <a:path w="3712845" h="76200">
                <a:moveTo>
                  <a:pt x="295110" y="42862"/>
                </a:moveTo>
                <a:lnTo>
                  <a:pt x="266535" y="42862"/>
                </a:lnTo>
                <a:lnTo>
                  <a:pt x="266535" y="33337"/>
                </a:lnTo>
                <a:lnTo>
                  <a:pt x="295110" y="33337"/>
                </a:lnTo>
                <a:lnTo>
                  <a:pt x="295110" y="42862"/>
                </a:lnTo>
                <a:close/>
              </a:path>
              <a:path w="3712845" h="76200">
                <a:moveTo>
                  <a:pt x="333210" y="42862"/>
                </a:moveTo>
                <a:lnTo>
                  <a:pt x="304635" y="42862"/>
                </a:lnTo>
                <a:lnTo>
                  <a:pt x="304635" y="33337"/>
                </a:lnTo>
                <a:lnTo>
                  <a:pt x="333210" y="33337"/>
                </a:lnTo>
                <a:lnTo>
                  <a:pt x="333210" y="42862"/>
                </a:lnTo>
                <a:close/>
              </a:path>
              <a:path w="3712845" h="76200">
                <a:moveTo>
                  <a:pt x="371310" y="42862"/>
                </a:moveTo>
                <a:lnTo>
                  <a:pt x="342735" y="42862"/>
                </a:lnTo>
                <a:lnTo>
                  <a:pt x="342735" y="33337"/>
                </a:lnTo>
                <a:lnTo>
                  <a:pt x="371310" y="33337"/>
                </a:lnTo>
                <a:lnTo>
                  <a:pt x="371310" y="42862"/>
                </a:lnTo>
                <a:close/>
              </a:path>
              <a:path w="3712845" h="76200">
                <a:moveTo>
                  <a:pt x="409410" y="42862"/>
                </a:moveTo>
                <a:lnTo>
                  <a:pt x="380835" y="42862"/>
                </a:lnTo>
                <a:lnTo>
                  <a:pt x="380835" y="33337"/>
                </a:lnTo>
                <a:lnTo>
                  <a:pt x="409410" y="33337"/>
                </a:lnTo>
                <a:lnTo>
                  <a:pt x="409410" y="42862"/>
                </a:lnTo>
                <a:close/>
              </a:path>
              <a:path w="3712845" h="76200">
                <a:moveTo>
                  <a:pt x="447510" y="42862"/>
                </a:moveTo>
                <a:lnTo>
                  <a:pt x="418935" y="42862"/>
                </a:lnTo>
                <a:lnTo>
                  <a:pt x="418935" y="33337"/>
                </a:lnTo>
                <a:lnTo>
                  <a:pt x="447510" y="33337"/>
                </a:lnTo>
                <a:lnTo>
                  <a:pt x="447510" y="42862"/>
                </a:lnTo>
                <a:close/>
              </a:path>
              <a:path w="3712845" h="76200">
                <a:moveTo>
                  <a:pt x="485610" y="42862"/>
                </a:moveTo>
                <a:lnTo>
                  <a:pt x="457035" y="42862"/>
                </a:lnTo>
                <a:lnTo>
                  <a:pt x="457035" y="33337"/>
                </a:lnTo>
                <a:lnTo>
                  <a:pt x="485610" y="33337"/>
                </a:lnTo>
                <a:lnTo>
                  <a:pt x="485610" y="42862"/>
                </a:lnTo>
                <a:close/>
              </a:path>
              <a:path w="3712845" h="76200">
                <a:moveTo>
                  <a:pt x="523710" y="42862"/>
                </a:moveTo>
                <a:lnTo>
                  <a:pt x="495135" y="42862"/>
                </a:lnTo>
                <a:lnTo>
                  <a:pt x="495135" y="33337"/>
                </a:lnTo>
                <a:lnTo>
                  <a:pt x="523710" y="33337"/>
                </a:lnTo>
                <a:lnTo>
                  <a:pt x="523710" y="42862"/>
                </a:lnTo>
                <a:close/>
              </a:path>
              <a:path w="3712845" h="76200">
                <a:moveTo>
                  <a:pt x="561810" y="42862"/>
                </a:moveTo>
                <a:lnTo>
                  <a:pt x="533235" y="42862"/>
                </a:lnTo>
                <a:lnTo>
                  <a:pt x="533235" y="33337"/>
                </a:lnTo>
                <a:lnTo>
                  <a:pt x="561810" y="33337"/>
                </a:lnTo>
                <a:lnTo>
                  <a:pt x="561810" y="42862"/>
                </a:lnTo>
                <a:close/>
              </a:path>
              <a:path w="3712845" h="76200">
                <a:moveTo>
                  <a:pt x="599910" y="42862"/>
                </a:moveTo>
                <a:lnTo>
                  <a:pt x="571335" y="42862"/>
                </a:lnTo>
                <a:lnTo>
                  <a:pt x="571335" y="33337"/>
                </a:lnTo>
                <a:lnTo>
                  <a:pt x="599910" y="33337"/>
                </a:lnTo>
                <a:lnTo>
                  <a:pt x="599910" y="42862"/>
                </a:lnTo>
                <a:close/>
              </a:path>
              <a:path w="3712845" h="76200">
                <a:moveTo>
                  <a:pt x="638010" y="42862"/>
                </a:moveTo>
                <a:lnTo>
                  <a:pt x="609435" y="42862"/>
                </a:lnTo>
                <a:lnTo>
                  <a:pt x="609435" y="33337"/>
                </a:lnTo>
                <a:lnTo>
                  <a:pt x="638010" y="33337"/>
                </a:lnTo>
                <a:lnTo>
                  <a:pt x="638010" y="42862"/>
                </a:lnTo>
                <a:close/>
              </a:path>
              <a:path w="3712845" h="76200">
                <a:moveTo>
                  <a:pt x="676110" y="42862"/>
                </a:moveTo>
                <a:lnTo>
                  <a:pt x="647535" y="42862"/>
                </a:lnTo>
                <a:lnTo>
                  <a:pt x="647535" y="33337"/>
                </a:lnTo>
                <a:lnTo>
                  <a:pt x="676110" y="33337"/>
                </a:lnTo>
                <a:lnTo>
                  <a:pt x="676110" y="42862"/>
                </a:lnTo>
                <a:close/>
              </a:path>
              <a:path w="3712845" h="76200">
                <a:moveTo>
                  <a:pt x="714210" y="42862"/>
                </a:moveTo>
                <a:lnTo>
                  <a:pt x="685635" y="42862"/>
                </a:lnTo>
                <a:lnTo>
                  <a:pt x="685635" y="33337"/>
                </a:lnTo>
                <a:lnTo>
                  <a:pt x="714210" y="33337"/>
                </a:lnTo>
                <a:lnTo>
                  <a:pt x="714210" y="42862"/>
                </a:lnTo>
                <a:close/>
              </a:path>
              <a:path w="3712845" h="76200">
                <a:moveTo>
                  <a:pt x="752310" y="42862"/>
                </a:moveTo>
                <a:lnTo>
                  <a:pt x="723735" y="42862"/>
                </a:lnTo>
                <a:lnTo>
                  <a:pt x="723735" y="33337"/>
                </a:lnTo>
                <a:lnTo>
                  <a:pt x="752310" y="33337"/>
                </a:lnTo>
                <a:lnTo>
                  <a:pt x="752310" y="42862"/>
                </a:lnTo>
                <a:close/>
              </a:path>
              <a:path w="3712845" h="76200">
                <a:moveTo>
                  <a:pt x="790410" y="42862"/>
                </a:moveTo>
                <a:lnTo>
                  <a:pt x="761835" y="42862"/>
                </a:lnTo>
                <a:lnTo>
                  <a:pt x="761835" y="33337"/>
                </a:lnTo>
                <a:lnTo>
                  <a:pt x="790410" y="33337"/>
                </a:lnTo>
                <a:lnTo>
                  <a:pt x="790410" y="42862"/>
                </a:lnTo>
                <a:close/>
              </a:path>
              <a:path w="3712845" h="76200">
                <a:moveTo>
                  <a:pt x="828510" y="42862"/>
                </a:moveTo>
                <a:lnTo>
                  <a:pt x="799935" y="42862"/>
                </a:lnTo>
                <a:lnTo>
                  <a:pt x="799935" y="33337"/>
                </a:lnTo>
                <a:lnTo>
                  <a:pt x="828510" y="33337"/>
                </a:lnTo>
                <a:lnTo>
                  <a:pt x="828510" y="42862"/>
                </a:lnTo>
                <a:close/>
              </a:path>
              <a:path w="3712845" h="76200">
                <a:moveTo>
                  <a:pt x="866610" y="42862"/>
                </a:moveTo>
                <a:lnTo>
                  <a:pt x="838035" y="42862"/>
                </a:lnTo>
                <a:lnTo>
                  <a:pt x="838035" y="33337"/>
                </a:lnTo>
                <a:lnTo>
                  <a:pt x="866610" y="33337"/>
                </a:lnTo>
                <a:lnTo>
                  <a:pt x="866610" y="42862"/>
                </a:lnTo>
                <a:close/>
              </a:path>
              <a:path w="3712845" h="76200">
                <a:moveTo>
                  <a:pt x="904710" y="42862"/>
                </a:moveTo>
                <a:lnTo>
                  <a:pt x="876135" y="42862"/>
                </a:lnTo>
                <a:lnTo>
                  <a:pt x="876135" y="33337"/>
                </a:lnTo>
                <a:lnTo>
                  <a:pt x="904710" y="33337"/>
                </a:lnTo>
                <a:lnTo>
                  <a:pt x="904710" y="42862"/>
                </a:lnTo>
                <a:close/>
              </a:path>
              <a:path w="3712845" h="76200">
                <a:moveTo>
                  <a:pt x="942810" y="42862"/>
                </a:moveTo>
                <a:lnTo>
                  <a:pt x="914235" y="42862"/>
                </a:lnTo>
                <a:lnTo>
                  <a:pt x="914235" y="33337"/>
                </a:lnTo>
                <a:lnTo>
                  <a:pt x="942810" y="33337"/>
                </a:lnTo>
                <a:lnTo>
                  <a:pt x="942810" y="42862"/>
                </a:lnTo>
                <a:close/>
              </a:path>
              <a:path w="3712845" h="76200">
                <a:moveTo>
                  <a:pt x="980910" y="42862"/>
                </a:moveTo>
                <a:lnTo>
                  <a:pt x="952335" y="42862"/>
                </a:lnTo>
                <a:lnTo>
                  <a:pt x="952335" y="33337"/>
                </a:lnTo>
                <a:lnTo>
                  <a:pt x="980910" y="33337"/>
                </a:lnTo>
                <a:lnTo>
                  <a:pt x="980910" y="42862"/>
                </a:lnTo>
                <a:close/>
              </a:path>
              <a:path w="3712845" h="76200">
                <a:moveTo>
                  <a:pt x="1019010" y="42862"/>
                </a:moveTo>
                <a:lnTo>
                  <a:pt x="990435" y="42862"/>
                </a:lnTo>
                <a:lnTo>
                  <a:pt x="990435" y="33337"/>
                </a:lnTo>
                <a:lnTo>
                  <a:pt x="1019010" y="33337"/>
                </a:lnTo>
                <a:lnTo>
                  <a:pt x="1019010" y="42862"/>
                </a:lnTo>
                <a:close/>
              </a:path>
              <a:path w="3712845" h="76200">
                <a:moveTo>
                  <a:pt x="1057110" y="42862"/>
                </a:moveTo>
                <a:lnTo>
                  <a:pt x="1028535" y="42862"/>
                </a:lnTo>
                <a:lnTo>
                  <a:pt x="1028535" y="33337"/>
                </a:lnTo>
                <a:lnTo>
                  <a:pt x="1057110" y="33337"/>
                </a:lnTo>
                <a:lnTo>
                  <a:pt x="1057110" y="42862"/>
                </a:lnTo>
                <a:close/>
              </a:path>
              <a:path w="3712845" h="76200">
                <a:moveTo>
                  <a:pt x="1095210" y="42862"/>
                </a:moveTo>
                <a:lnTo>
                  <a:pt x="1066635" y="42862"/>
                </a:lnTo>
                <a:lnTo>
                  <a:pt x="1066635" y="33337"/>
                </a:lnTo>
                <a:lnTo>
                  <a:pt x="1095210" y="33337"/>
                </a:lnTo>
                <a:lnTo>
                  <a:pt x="1095210" y="42862"/>
                </a:lnTo>
                <a:close/>
              </a:path>
              <a:path w="3712845" h="76200">
                <a:moveTo>
                  <a:pt x="1133310" y="42862"/>
                </a:moveTo>
                <a:lnTo>
                  <a:pt x="1104735" y="42862"/>
                </a:lnTo>
                <a:lnTo>
                  <a:pt x="1104735" y="33337"/>
                </a:lnTo>
                <a:lnTo>
                  <a:pt x="1133310" y="33337"/>
                </a:lnTo>
                <a:lnTo>
                  <a:pt x="1133310" y="42862"/>
                </a:lnTo>
                <a:close/>
              </a:path>
              <a:path w="3712845" h="76200">
                <a:moveTo>
                  <a:pt x="1171410" y="42862"/>
                </a:moveTo>
                <a:lnTo>
                  <a:pt x="1142835" y="42862"/>
                </a:lnTo>
                <a:lnTo>
                  <a:pt x="1142835" y="33337"/>
                </a:lnTo>
                <a:lnTo>
                  <a:pt x="1171410" y="33337"/>
                </a:lnTo>
                <a:lnTo>
                  <a:pt x="1171410" y="42862"/>
                </a:lnTo>
                <a:close/>
              </a:path>
              <a:path w="3712845" h="76200">
                <a:moveTo>
                  <a:pt x="1209510" y="42862"/>
                </a:moveTo>
                <a:lnTo>
                  <a:pt x="1180935" y="42862"/>
                </a:lnTo>
                <a:lnTo>
                  <a:pt x="1180935" y="33337"/>
                </a:lnTo>
                <a:lnTo>
                  <a:pt x="1209510" y="33337"/>
                </a:lnTo>
                <a:lnTo>
                  <a:pt x="1209510" y="42862"/>
                </a:lnTo>
                <a:close/>
              </a:path>
              <a:path w="3712845" h="76200">
                <a:moveTo>
                  <a:pt x="1247610" y="42862"/>
                </a:moveTo>
                <a:lnTo>
                  <a:pt x="1219035" y="42862"/>
                </a:lnTo>
                <a:lnTo>
                  <a:pt x="1219035" y="33337"/>
                </a:lnTo>
                <a:lnTo>
                  <a:pt x="1247610" y="33337"/>
                </a:lnTo>
                <a:lnTo>
                  <a:pt x="1247610" y="42862"/>
                </a:lnTo>
                <a:close/>
              </a:path>
              <a:path w="3712845" h="76200">
                <a:moveTo>
                  <a:pt x="1285710" y="42862"/>
                </a:moveTo>
                <a:lnTo>
                  <a:pt x="1257135" y="42862"/>
                </a:lnTo>
                <a:lnTo>
                  <a:pt x="1257135" y="33337"/>
                </a:lnTo>
                <a:lnTo>
                  <a:pt x="1285710" y="33337"/>
                </a:lnTo>
                <a:lnTo>
                  <a:pt x="1285710" y="42862"/>
                </a:lnTo>
                <a:close/>
              </a:path>
              <a:path w="3712845" h="76200">
                <a:moveTo>
                  <a:pt x="1323810" y="42862"/>
                </a:moveTo>
                <a:lnTo>
                  <a:pt x="1295235" y="42862"/>
                </a:lnTo>
                <a:lnTo>
                  <a:pt x="1295235" y="33337"/>
                </a:lnTo>
                <a:lnTo>
                  <a:pt x="1323810" y="33337"/>
                </a:lnTo>
                <a:lnTo>
                  <a:pt x="1323810" y="42862"/>
                </a:lnTo>
                <a:close/>
              </a:path>
              <a:path w="3712845" h="76200">
                <a:moveTo>
                  <a:pt x="1361910" y="42862"/>
                </a:moveTo>
                <a:lnTo>
                  <a:pt x="1333335" y="42862"/>
                </a:lnTo>
                <a:lnTo>
                  <a:pt x="1333335" y="33337"/>
                </a:lnTo>
                <a:lnTo>
                  <a:pt x="1361910" y="33337"/>
                </a:lnTo>
                <a:lnTo>
                  <a:pt x="1361910" y="42862"/>
                </a:lnTo>
                <a:close/>
              </a:path>
              <a:path w="3712845" h="76200">
                <a:moveTo>
                  <a:pt x="1400010" y="42862"/>
                </a:moveTo>
                <a:lnTo>
                  <a:pt x="1371435" y="42862"/>
                </a:lnTo>
                <a:lnTo>
                  <a:pt x="1371435" y="33337"/>
                </a:lnTo>
                <a:lnTo>
                  <a:pt x="1400010" y="33337"/>
                </a:lnTo>
                <a:lnTo>
                  <a:pt x="1400010" y="42862"/>
                </a:lnTo>
                <a:close/>
              </a:path>
              <a:path w="3712845" h="76200">
                <a:moveTo>
                  <a:pt x="1438110" y="42862"/>
                </a:moveTo>
                <a:lnTo>
                  <a:pt x="1409535" y="42862"/>
                </a:lnTo>
                <a:lnTo>
                  <a:pt x="1409535" y="33337"/>
                </a:lnTo>
                <a:lnTo>
                  <a:pt x="1438110" y="33337"/>
                </a:lnTo>
                <a:lnTo>
                  <a:pt x="1438110" y="42862"/>
                </a:lnTo>
                <a:close/>
              </a:path>
              <a:path w="3712845" h="76200">
                <a:moveTo>
                  <a:pt x="1476210" y="42862"/>
                </a:moveTo>
                <a:lnTo>
                  <a:pt x="1447635" y="42862"/>
                </a:lnTo>
                <a:lnTo>
                  <a:pt x="1447635" y="33337"/>
                </a:lnTo>
                <a:lnTo>
                  <a:pt x="1476210" y="33337"/>
                </a:lnTo>
                <a:lnTo>
                  <a:pt x="1476210" y="42862"/>
                </a:lnTo>
                <a:close/>
              </a:path>
              <a:path w="3712845" h="76200">
                <a:moveTo>
                  <a:pt x="1514310" y="42862"/>
                </a:moveTo>
                <a:lnTo>
                  <a:pt x="1485735" y="42862"/>
                </a:lnTo>
                <a:lnTo>
                  <a:pt x="1485735" y="33337"/>
                </a:lnTo>
                <a:lnTo>
                  <a:pt x="1514310" y="33337"/>
                </a:lnTo>
                <a:lnTo>
                  <a:pt x="1514310" y="42862"/>
                </a:lnTo>
                <a:close/>
              </a:path>
              <a:path w="3712845" h="76200">
                <a:moveTo>
                  <a:pt x="1552410" y="42862"/>
                </a:moveTo>
                <a:lnTo>
                  <a:pt x="1523835" y="42862"/>
                </a:lnTo>
                <a:lnTo>
                  <a:pt x="1523835" y="33337"/>
                </a:lnTo>
                <a:lnTo>
                  <a:pt x="1552410" y="33337"/>
                </a:lnTo>
                <a:lnTo>
                  <a:pt x="1552410" y="42862"/>
                </a:lnTo>
                <a:close/>
              </a:path>
              <a:path w="3712845" h="76200">
                <a:moveTo>
                  <a:pt x="1590510" y="42862"/>
                </a:moveTo>
                <a:lnTo>
                  <a:pt x="1561935" y="42862"/>
                </a:lnTo>
                <a:lnTo>
                  <a:pt x="1561935" y="33337"/>
                </a:lnTo>
                <a:lnTo>
                  <a:pt x="1590510" y="33337"/>
                </a:lnTo>
                <a:lnTo>
                  <a:pt x="1590510" y="42862"/>
                </a:lnTo>
                <a:close/>
              </a:path>
              <a:path w="3712845" h="76200">
                <a:moveTo>
                  <a:pt x="1628610" y="42862"/>
                </a:moveTo>
                <a:lnTo>
                  <a:pt x="1600035" y="42862"/>
                </a:lnTo>
                <a:lnTo>
                  <a:pt x="1600035" y="33337"/>
                </a:lnTo>
                <a:lnTo>
                  <a:pt x="1628610" y="33337"/>
                </a:lnTo>
                <a:lnTo>
                  <a:pt x="1628610" y="42862"/>
                </a:lnTo>
                <a:close/>
              </a:path>
              <a:path w="3712845" h="76200">
                <a:moveTo>
                  <a:pt x="1666710" y="42862"/>
                </a:moveTo>
                <a:lnTo>
                  <a:pt x="1638135" y="42862"/>
                </a:lnTo>
                <a:lnTo>
                  <a:pt x="1638135" y="33337"/>
                </a:lnTo>
                <a:lnTo>
                  <a:pt x="1666710" y="33337"/>
                </a:lnTo>
                <a:lnTo>
                  <a:pt x="1666710" y="42862"/>
                </a:lnTo>
                <a:close/>
              </a:path>
              <a:path w="3712845" h="76200">
                <a:moveTo>
                  <a:pt x="1704810" y="42862"/>
                </a:moveTo>
                <a:lnTo>
                  <a:pt x="1676235" y="42862"/>
                </a:lnTo>
                <a:lnTo>
                  <a:pt x="1676235" y="33337"/>
                </a:lnTo>
                <a:lnTo>
                  <a:pt x="1704810" y="33337"/>
                </a:lnTo>
                <a:lnTo>
                  <a:pt x="1704810" y="42862"/>
                </a:lnTo>
                <a:close/>
              </a:path>
              <a:path w="3712845" h="76200">
                <a:moveTo>
                  <a:pt x="1742910" y="42862"/>
                </a:moveTo>
                <a:lnTo>
                  <a:pt x="1714335" y="42862"/>
                </a:lnTo>
                <a:lnTo>
                  <a:pt x="1714335" y="33337"/>
                </a:lnTo>
                <a:lnTo>
                  <a:pt x="1742910" y="33337"/>
                </a:lnTo>
                <a:lnTo>
                  <a:pt x="1742910" y="42862"/>
                </a:lnTo>
                <a:close/>
              </a:path>
              <a:path w="3712845" h="76200">
                <a:moveTo>
                  <a:pt x="1781010" y="42862"/>
                </a:moveTo>
                <a:lnTo>
                  <a:pt x="1752435" y="42862"/>
                </a:lnTo>
                <a:lnTo>
                  <a:pt x="1752435" y="33337"/>
                </a:lnTo>
                <a:lnTo>
                  <a:pt x="1781010" y="33337"/>
                </a:lnTo>
                <a:lnTo>
                  <a:pt x="1781010" y="42862"/>
                </a:lnTo>
                <a:close/>
              </a:path>
              <a:path w="3712845" h="76200">
                <a:moveTo>
                  <a:pt x="1819110" y="42862"/>
                </a:moveTo>
                <a:lnTo>
                  <a:pt x="1790535" y="42862"/>
                </a:lnTo>
                <a:lnTo>
                  <a:pt x="1790535" y="33337"/>
                </a:lnTo>
                <a:lnTo>
                  <a:pt x="1819110" y="33337"/>
                </a:lnTo>
                <a:lnTo>
                  <a:pt x="1819110" y="42862"/>
                </a:lnTo>
                <a:close/>
              </a:path>
              <a:path w="3712845" h="76200">
                <a:moveTo>
                  <a:pt x="1857210" y="42862"/>
                </a:moveTo>
                <a:lnTo>
                  <a:pt x="1828635" y="42862"/>
                </a:lnTo>
                <a:lnTo>
                  <a:pt x="1828635" y="33337"/>
                </a:lnTo>
                <a:lnTo>
                  <a:pt x="1857210" y="33337"/>
                </a:lnTo>
                <a:lnTo>
                  <a:pt x="1857210" y="42862"/>
                </a:lnTo>
                <a:close/>
              </a:path>
              <a:path w="3712845" h="76200">
                <a:moveTo>
                  <a:pt x="1895310" y="42862"/>
                </a:moveTo>
                <a:lnTo>
                  <a:pt x="1866735" y="42862"/>
                </a:lnTo>
                <a:lnTo>
                  <a:pt x="1866735" y="33337"/>
                </a:lnTo>
                <a:lnTo>
                  <a:pt x="1895310" y="33337"/>
                </a:lnTo>
                <a:lnTo>
                  <a:pt x="1895310" y="42862"/>
                </a:lnTo>
                <a:close/>
              </a:path>
              <a:path w="3712845" h="76200">
                <a:moveTo>
                  <a:pt x="1933410" y="42862"/>
                </a:moveTo>
                <a:lnTo>
                  <a:pt x="1904835" y="42862"/>
                </a:lnTo>
                <a:lnTo>
                  <a:pt x="1904835" y="33337"/>
                </a:lnTo>
                <a:lnTo>
                  <a:pt x="1933410" y="33337"/>
                </a:lnTo>
                <a:lnTo>
                  <a:pt x="1933410" y="42862"/>
                </a:lnTo>
                <a:close/>
              </a:path>
              <a:path w="3712845" h="76200">
                <a:moveTo>
                  <a:pt x="1971510" y="42862"/>
                </a:moveTo>
                <a:lnTo>
                  <a:pt x="1942935" y="42862"/>
                </a:lnTo>
                <a:lnTo>
                  <a:pt x="1942935" y="33337"/>
                </a:lnTo>
                <a:lnTo>
                  <a:pt x="1971510" y="33337"/>
                </a:lnTo>
                <a:lnTo>
                  <a:pt x="1971510" y="42862"/>
                </a:lnTo>
                <a:close/>
              </a:path>
              <a:path w="3712845" h="76200">
                <a:moveTo>
                  <a:pt x="2009610" y="42862"/>
                </a:moveTo>
                <a:lnTo>
                  <a:pt x="1981035" y="42862"/>
                </a:lnTo>
                <a:lnTo>
                  <a:pt x="1981035" y="33337"/>
                </a:lnTo>
                <a:lnTo>
                  <a:pt x="2009610" y="33337"/>
                </a:lnTo>
                <a:lnTo>
                  <a:pt x="2009610" y="42862"/>
                </a:lnTo>
                <a:close/>
              </a:path>
              <a:path w="3712845" h="76200">
                <a:moveTo>
                  <a:pt x="2047710" y="42862"/>
                </a:moveTo>
                <a:lnTo>
                  <a:pt x="2019135" y="42862"/>
                </a:lnTo>
                <a:lnTo>
                  <a:pt x="2019135" y="33337"/>
                </a:lnTo>
                <a:lnTo>
                  <a:pt x="2047710" y="33337"/>
                </a:lnTo>
                <a:lnTo>
                  <a:pt x="2047710" y="42862"/>
                </a:lnTo>
                <a:close/>
              </a:path>
              <a:path w="3712845" h="76200">
                <a:moveTo>
                  <a:pt x="2085810" y="42862"/>
                </a:moveTo>
                <a:lnTo>
                  <a:pt x="2057235" y="42862"/>
                </a:lnTo>
                <a:lnTo>
                  <a:pt x="2057235" y="33337"/>
                </a:lnTo>
                <a:lnTo>
                  <a:pt x="2085810" y="33337"/>
                </a:lnTo>
                <a:lnTo>
                  <a:pt x="2085810" y="42862"/>
                </a:lnTo>
                <a:close/>
              </a:path>
              <a:path w="3712845" h="76200">
                <a:moveTo>
                  <a:pt x="2123910" y="42862"/>
                </a:moveTo>
                <a:lnTo>
                  <a:pt x="2095335" y="42862"/>
                </a:lnTo>
                <a:lnTo>
                  <a:pt x="2095335" y="33337"/>
                </a:lnTo>
                <a:lnTo>
                  <a:pt x="2123910" y="33337"/>
                </a:lnTo>
                <a:lnTo>
                  <a:pt x="2123910" y="42862"/>
                </a:lnTo>
                <a:close/>
              </a:path>
              <a:path w="3712845" h="76200">
                <a:moveTo>
                  <a:pt x="2162010" y="42862"/>
                </a:moveTo>
                <a:lnTo>
                  <a:pt x="2133435" y="42862"/>
                </a:lnTo>
                <a:lnTo>
                  <a:pt x="2133435" y="33337"/>
                </a:lnTo>
                <a:lnTo>
                  <a:pt x="2162010" y="33337"/>
                </a:lnTo>
                <a:lnTo>
                  <a:pt x="2162010" y="42862"/>
                </a:lnTo>
                <a:close/>
              </a:path>
              <a:path w="3712845" h="76200">
                <a:moveTo>
                  <a:pt x="2200110" y="42862"/>
                </a:moveTo>
                <a:lnTo>
                  <a:pt x="2171535" y="42862"/>
                </a:lnTo>
                <a:lnTo>
                  <a:pt x="2171535" y="33337"/>
                </a:lnTo>
                <a:lnTo>
                  <a:pt x="2200110" y="33337"/>
                </a:lnTo>
                <a:lnTo>
                  <a:pt x="2200110" y="42862"/>
                </a:lnTo>
                <a:close/>
              </a:path>
              <a:path w="3712845" h="76200">
                <a:moveTo>
                  <a:pt x="2238210" y="42862"/>
                </a:moveTo>
                <a:lnTo>
                  <a:pt x="2209635" y="42862"/>
                </a:lnTo>
                <a:lnTo>
                  <a:pt x="2209635" y="33337"/>
                </a:lnTo>
                <a:lnTo>
                  <a:pt x="2238210" y="33337"/>
                </a:lnTo>
                <a:lnTo>
                  <a:pt x="2238210" y="42862"/>
                </a:lnTo>
                <a:close/>
              </a:path>
              <a:path w="3712845" h="76200">
                <a:moveTo>
                  <a:pt x="2276310" y="42862"/>
                </a:moveTo>
                <a:lnTo>
                  <a:pt x="2247735" y="42862"/>
                </a:lnTo>
                <a:lnTo>
                  <a:pt x="2247735" y="33337"/>
                </a:lnTo>
                <a:lnTo>
                  <a:pt x="2276310" y="33337"/>
                </a:lnTo>
                <a:lnTo>
                  <a:pt x="2276310" y="42862"/>
                </a:lnTo>
                <a:close/>
              </a:path>
              <a:path w="3712845" h="76200">
                <a:moveTo>
                  <a:pt x="2314410" y="42862"/>
                </a:moveTo>
                <a:lnTo>
                  <a:pt x="2285835" y="42862"/>
                </a:lnTo>
                <a:lnTo>
                  <a:pt x="2285835" y="33337"/>
                </a:lnTo>
                <a:lnTo>
                  <a:pt x="2314410" y="33337"/>
                </a:lnTo>
                <a:lnTo>
                  <a:pt x="2314410" y="42862"/>
                </a:lnTo>
                <a:close/>
              </a:path>
              <a:path w="3712845" h="76200">
                <a:moveTo>
                  <a:pt x="2352510" y="42862"/>
                </a:moveTo>
                <a:lnTo>
                  <a:pt x="2323935" y="42862"/>
                </a:lnTo>
                <a:lnTo>
                  <a:pt x="2323935" y="33337"/>
                </a:lnTo>
                <a:lnTo>
                  <a:pt x="2352510" y="33337"/>
                </a:lnTo>
                <a:lnTo>
                  <a:pt x="2352510" y="42862"/>
                </a:lnTo>
                <a:close/>
              </a:path>
              <a:path w="3712845" h="76200">
                <a:moveTo>
                  <a:pt x="2390610" y="42862"/>
                </a:moveTo>
                <a:lnTo>
                  <a:pt x="2362035" y="42862"/>
                </a:lnTo>
                <a:lnTo>
                  <a:pt x="2362035" y="33337"/>
                </a:lnTo>
                <a:lnTo>
                  <a:pt x="2390610" y="33337"/>
                </a:lnTo>
                <a:lnTo>
                  <a:pt x="2390610" y="42862"/>
                </a:lnTo>
                <a:close/>
              </a:path>
              <a:path w="3712845" h="76200">
                <a:moveTo>
                  <a:pt x="2428710" y="42862"/>
                </a:moveTo>
                <a:lnTo>
                  <a:pt x="2400135" y="42862"/>
                </a:lnTo>
                <a:lnTo>
                  <a:pt x="2400135" y="33337"/>
                </a:lnTo>
                <a:lnTo>
                  <a:pt x="2428710" y="33337"/>
                </a:lnTo>
                <a:lnTo>
                  <a:pt x="2428710" y="42862"/>
                </a:lnTo>
                <a:close/>
              </a:path>
              <a:path w="3712845" h="76200">
                <a:moveTo>
                  <a:pt x="2466810" y="42862"/>
                </a:moveTo>
                <a:lnTo>
                  <a:pt x="2438235" y="42862"/>
                </a:lnTo>
                <a:lnTo>
                  <a:pt x="2438235" y="33337"/>
                </a:lnTo>
                <a:lnTo>
                  <a:pt x="2466810" y="33337"/>
                </a:lnTo>
                <a:lnTo>
                  <a:pt x="2466810" y="42862"/>
                </a:lnTo>
                <a:close/>
              </a:path>
              <a:path w="3712845" h="76200">
                <a:moveTo>
                  <a:pt x="2504910" y="42862"/>
                </a:moveTo>
                <a:lnTo>
                  <a:pt x="2476335" y="42862"/>
                </a:lnTo>
                <a:lnTo>
                  <a:pt x="2476335" y="33337"/>
                </a:lnTo>
                <a:lnTo>
                  <a:pt x="2504910" y="33337"/>
                </a:lnTo>
                <a:lnTo>
                  <a:pt x="2504910" y="42862"/>
                </a:lnTo>
                <a:close/>
              </a:path>
              <a:path w="3712845" h="76200">
                <a:moveTo>
                  <a:pt x="2543010" y="42862"/>
                </a:moveTo>
                <a:lnTo>
                  <a:pt x="2514435" y="42862"/>
                </a:lnTo>
                <a:lnTo>
                  <a:pt x="2514435" y="33337"/>
                </a:lnTo>
                <a:lnTo>
                  <a:pt x="2543010" y="33337"/>
                </a:lnTo>
                <a:lnTo>
                  <a:pt x="2543010" y="42862"/>
                </a:lnTo>
                <a:close/>
              </a:path>
              <a:path w="3712845" h="76200">
                <a:moveTo>
                  <a:pt x="2581110" y="42862"/>
                </a:moveTo>
                <a:lnTo>
                  <a:pt x="2552535" y="42862"/>
                </a:lnTo>
                <a:lnTo>
                  <a:pt x="2552535" y="33337"/>
                </a:lnTo>
                <a:lnTo>
                  <a:pt x="2581110" y="33337"/>
                </a:lnTo>
                <a:lnTo>
                  <a:pt x="2581110" y="42862"/>
                </a:lnTo>
                <a:close/>
              </a:path>
              <a:path w="3712845" h="76200">
                <a:moveTo>
                  <a:pt x="2619210" y="42862"/>
                </a:moveTo>
                <a:lnTo>
                  <a:pt x="2590635" y="42862"/>
                </a:lnTo>
                <a:lnTo>
                  <a:pt x="2590635" y="33337"/>
                </a:lnTo>
                <a:lnTo>
                  <a:pt x="2619210" y="33337"/>
                </a:lnTo>
                <a:lnTo>
                  <a:pt x="2619210" y="42862"/>
                </a:lnTo>
                <a:close/>
              </a:path>
              <a:path w="3712845" h="76200">
                <a:moveTo>
                  <a:pt x="2657310" y="42862"/>
                </a:moveTo>
                <a:lnTo>
                  <a:pt x="2628735" y="42862"/>
                </a:lnTo>
                <a:lnTo>
                  <a:pt x="2628735" y="33337"/>
                </a:lnTo>
                <a:lnTo>
                  <a:pt x="2657310" y="33337"/>
                </a:lnTo>
                <a:lnTo>
                  <a:pt x="2657310" y="42862"/>
                </a:lnTo>
                <a:close/>
              </a:path>
              <a:path w="3712845" h="76200">
                <a:moveTo>
                  <a:pt x="2695410" y="42862"/>
                </a:moveTo>
                <a:lnTo>
                  <a:pt x="2666835" y="42862"/>
                </a:lnTo>
                <a:lnTo>
                  <a:pt x="2666835" y="33337"/>
                </a:lnTo>
                <a:lnTo>
                  <a:pt x="2695410" y="33337"/>
                </a:lnTo>
                <a:lnTo>
                  <a:pt x="2695410" y="42862"/>
                </a:lnTo>
                <a:close/>
              </a:path>
              <a:path w="3712845" h="76200">
                <a:moveTo>
                  <a:pt x="2733510" y="42862"/>
                </a:moveTo>
                <a:lnTo>
                  <a:pt x="2704935" y="42862"/>
                </a:lnTo>
                <a:lnTo>
                  <a:pt x="2704935" y="33337"/>
                </a:lnTo>
                <a:lnTo>
                  <a:pt x="2733510" y="33337"/>
                </a:lnTo>
                <a:lnTo>
                  <a:pt x="2733510" y="42862"/>
                </a:lnTo>
                <a:close/>
              </a:path>
              <a:path w="3712845" h="76200">
                <a:moveTo>
                  <a:pt x="2771610" y="42862"/>
                </a:moveTo>
                <a:lnTo>
                  <a:pt x="2743035" y="42862"/>
                </a:lnTo>
                <a:lnTo>
                  <a:pt x="2743035" y="33337"/>
                </a:lnTo>
                <a:lnTo>
                  <a:pt x="2771610" y="33337"/>
                </a:lnTo>
                <a:lnTo>
                  <a:pt x="2771610" y="42862"/>
                </a:lnTo>
                <a:close/>
              </a:path>
              <a:path w="3712845" h="76200">
                <a:moveTo>
                  <a:pt x="2809710" y="42862"/>
                </a:moveTo>
                <a:lnTo>
                  <a:pt x="2781135" y="42862"/>
                </a:lnTo>
                <a:lnTo>
                  <a:pt x="2781135" y="33337"/>
                </a:lnTo>
                <a:lnTo>
                  <a:pt x="2809710" y="33337"/>
                </a:lnTo>
                <a:lnTo>
                  <a:pt x="2809710" y="42862"/>
                </a:lnTo>
                <a:close/>
              </a:path>
              <a:path w="3712845" h="76200">
                <a:moveTo>
                  <a:pt x="2847810" y="42862"/>
                </a:moveTo>
                <a:lnTo>
                  <a:pt x="2819235" y="42862"/>
                </a:lnTo>
                <a:lnTo>
                  <a:pt x="2819235" y="33337"/>
                </a:lnTo>
                <a:lnTo>
                  <a:pt x="2847810" y="33337"/>
                </a:lnTo>
                <a:lnTo>
                  <a:pt x="2847810" y="42862"/>
                </a:lnTo>
                <a:close/>
              </a:path>
              <a:path w="3712845" h="76200">
                <a:moveTo>
                  <a:pt x="2885910" y="42862"/>
                </a:moveTo>
                <a:lnTo>
                  <a:pt x="2857335" y="42862"/>
                </a:lnTo>
                <a:lnTo>
                  <a:pt x="2857335" y="33337"/>
                </a:lnTo>
                <a:lnTo>
                  <a:pt x="2885910" y="33337"/>
                </a:lnTo>
                <a:lnTo>
                  <a:pt x="2885910" y="42862"/>
                </a:lnTo>
                <a:close/>
              </a:path>
              <a:path w="3712845" h="76200">
                <a:moveTo>
                  <a:pt x="2924010" y="42862"/>
                </a:moveTo>
                <a:lnTo>
                  <a:pt x="2895435" y="42862"/>
                </a:lnTo>
                <a:lnTo>
                  <a:pt x="2895435" y="33337"/>
                </a:lnTo>
                <a:lnTo>
                  <a:pt x="2924010" y="33337"/>
                </a:lnTo>
                <a:lnTo>
                  <a:pt x="2924010" y="42862"/>
                </a:lnTo>
                <a:close/>
              </a:path>
              <a:path w="3712845" h="76200">
                <a:moveTo>
                  <a:pt x="2962110" y="42862"/>
                </a:moveTo>
                <a:lnTo>
                  <a:pt x="2933535" y="42862"/>
                </a:lnTo>
                <a:lnTo>
                  <a:pt x="2933535" y="33337"/>
                </a:lnTo>
                <a:lnTo>
                  <a:pt x="2962110" y="33337"/>
                </a:lnTo>
                <a:lnTo>
                  <a:pt x="2962110" y="42862"/>
                </a:lnTo>
                <a:close/>
              </a:path>
              <a:path w="3712845" h="76200">
                <a:moveTo>
                  <a:pt x="3000210" y="42862"/>
                </a:moveTo>
                <a:lnTo>
                  <a:pt x="2971635" y="42862"/>
                </a:lnTo>
                <a:lnTo>
                  <a:pt x="2971635" y="33337"/>
                </a:lnTo>
                <a:lnTo>
                  <a:pt x="3000210" y="33337"/>
                </a:lnTo>
                <a:lnTo>
                  <a:pt x="3000210" y="42862"/>
                </a:lnTo>
                <a:close/>
              </a:path>
              <a:path w="3712845" h="76200">
                <a:moveTo>
                  <a:pt x="3038310" y="42862"/>
                </a:moveTo>
                <a:lnTo>
                  <a:pt x="3009735" y="42862"/>
                </a:lnTo>
                <a:lnTo>
                  <a:pt x="3009735" y="33337"/>
                </a:lnTo>
                <a:lnTo>
                  <a:pt x="3038310" y="33337"/>
                </a:lnTo>
                <a:lnTo>
                  <a:pt x="3038310" y="42862"/>
                </a:lnTo>
                <a:close/>
              </a:path>
              <a:path w="3712845" h="76200">
                <a:moveTo>
                  <a:pt x="3076410" y="42862"/>
                </a:moveTo>
                <a:lnTo>
                  <a:pt x="3047835" y="42862"/>
                </a:lnTo>
                <a:lnTo>
                  <a:pt x="3047835" y="33337"/>
                </a:lnTo>
                <a:lnTo>
                  <a:pt x="3076410" y="33337"/>
                </a:lnTo>
                <a:lnTo>
                  <a:pt x="3076410" y="42862"/>
                </a:lnTo>
                <a:close/>
              </a:path>
              <a:path w="3712845" h="76200">
                <a:moveTo>
                  <a:pt x="3114510" y="42862"/>
                </a:moveTo>
                <a:lnTo>
                  <a:pt x="3085935" y="42862"/>
                </a:lnTo>
                <a:lnTo>
                  <a:pt x="3085935" y="33337"/>
                </a:lnTo>
                <a:lnTo>
                  <a:pt x="3114510" y="33337"/>
                </a:lnTo>
                <a:lnTo>
                  <a:pt x="3114510" y="42862"/>
                </a:lnTo>
                <a:close/>
              </a:path>
              <a:path w="3712845" h="76200">
                <a:moveTo>
                  <a:pt x="3152610" y="42862"/>
                </a:moveTo>
                <a:lnTo>
                  <a:pt x="3124035" y="42862"/>
                </a:lnTo>
                <a:lnTo>
                  <a:pt x="3124035" y="33337"/>
                </a:lnTo>
                <a:lnTo>
                  <a:pt x="3152610" y="33337"/>
                </a:lnTo>
                <a:lnTo>
                  <a:pt x="3152610" y="42862"/>
                </a:lnTo>
                <a:close/>
              </a:path>
              <a:path w="3712845" h="76200">
                <a:moveTo>
                  <a:pt x="3190710" y="42862"/>
                </a:moveTo>
                <a:lnTo>
                  <a:pt x="3162135" y="42862"/>
                </a:lnTo>
                <a:lnTo>
                  <a:pt x="3162135" y="33337"/>
                </a:lnTo>
                <a:lnTo>
                  <a:pt x="3190710" y="33337"/>
                </a:lnTo>
                <a:lnTo>
                  <a:pt x="3190710" y="42862"/>
                </a:lnTo>
                <a:close/>
              </a:path>
              <a:path w="3712845" h="76200">
                <a:moveTo>
                  <a:pt x="3228810" y="42862"/>
                </a:moveTo>
                <a:lnTo>
                  <a:pt x="3200235" y="42862"/>
                </a:lnTo>
                <a:lnTo>
                  <a:pt x="3200235" y="33337"/>
                </a:lnTo>
                <a:lnTo>
                  <a:pt x="3228810" y="33337"/>
                </a:lnTo>
                <a:lnTo>
                  <a:pt x="3228810" y="42862"/>
                </a:lnTo>
                <a:close/>
              </a:path>
              <a:path w="3712845" h="76200">
                <a:moveTo>
                  <a:pt x="3266910" y="42862"/>
                </a:moveTo>
                <a:lnTo>
                  <a:pt x="3238335" y="42862"/>
                </a:lnTo>
                <a:lnTo>
                  <a:pt x="3238335" y="33337"/>
                </a:lnTo>
                <a:lnTo>
                  <a:pt x="3266910" y="33337"/>
                </a:lnTo>
                <a:lnTo>
                  <a:pt x="3266910" y="42862"/>
                </a:lnTo>
                <a:close/>
              </a:path>
              <a:path w="3712845" h="76200">
                <a:moveTo>
                  <a:pt x="3305010" y="42862"/>
                </a:moveTo>
                <a:lnTo>
                  <a:pt x="3276435" y="42862"/>
                </a:lnTo>
                <a:lnTo>
                  <a:pt x="3276435" y="33337"/>
                </a:lnTo>
                <a:lnTo>
                  <a:pt x="3305010" y="33337"/>
                </a:lnTo>
                <a:lnTo>
                  <a:pt x="3305010" y="42862"/>
                </a:lnTo>
                <a:close/>
              </a:path>
              <a:path w="3712845" h="76200">
                <a:moveTo>
                  <a:pt x="3343110" y="42862"/>
                </a:moveTo>
                <a:lnTo>
                  <a:pt x="3314535" y="42862"/>
                </a:lnTo>
                <a:lnTo>
                  <a:pt x="3314535" y="33337"/>
                </a:lnTo>
                <a:lnTo>
                  <a:pt x="3343110" y="33337"/>
                </a:lnTo>
                <a:lnTo>
                  <a:pt x="3343110" y="42862"/>
                </a:lnTo>
                <a:close/>
              </a:path>
              <a:path w="3712845" h="76200">
                <a:moveTo>
                  <a:pt x="3381210" y="42862"/>
                </a:moveTo>
                <a:lnTo>
                  <a:pt x="3352635" y="42862"/>
                </a:lnTo>
                <a:lnTo>
                  <a:pt x="3352635" y="33337"/>
                </a:lnTo>
                <a:lnTo>
                  <a:pt x="3381210" y="33337"/>
                </a:lnTo>
                <a:lnTo>
                  <a:pt x="3381210" y="42862"/>
                </a:lnTo>
                <a:close/>
              </a:path>
              <a:path w="3712845" h="76200">
                <a:moveTo>
                  <a:pt x="3419310" y="42862"/>
                </a:moveTo>
                <a:lnTo>
                  <a:pt x="3390735" y="42862"/>
                </a:lnTo>
                <a:lnTo>
                  <a:pt x="3390735" y="33337"/>
                </a:lnTo>
                <a:lnTo>
                  <a:pt x="3419310" y="33337"/>
                </a:lnTo>
                <a:lnTo>
                  <a:pt x="3419310" y="42862"/>
                </a:lnTo>
                <a:close/>
              </a:path>
              <a:path w="3712845" h="76200">
                <a:moveTo>
                  <a:pt x="3457410" y="42862"/>
                </a:moveTo>
                <a:lnTo>
                  <a:pt x="3428835" y="42862"/>
                </a:lnTo>
                <a:lnTo>
                  <a:pt x="3428835" y="33337"/>
                </a:lnTo>
                <a:lnTo>
                  <a:pt x="3457410" y="33337"/>
                </a:lnTo>
                <a:lnTo>
                  <a:pt x="3457410" y="42862"/>
                </a:lnTo>
                <a:close/>
              </a:path>
              <a:path w="3712845" h="76200">
                <a:moveTo>
                  <a:pt x="3495510" y="42862"/>
                </a:moveTo>
                <a:lnTo>
                  <a:pt x="3466935" y="42862"/>
                </a:lnTo>
                <a:lnTo>
                  <a:pt x="3466935" y="33337"/>
                </a:lnTo>
                <a:lnTo>
                  <a:pt x="3495510" y="33337"/>
                </a:lnTo>
                <a:lnTo>
                  <a:pt x="3495510" y="42862"/>
                </a:lnTo>
                <a:close/>
              </a:path>
              <a:path w="3712845" h="76200">
                <a:moveTo>
                  <a:pt x="3533610" y="42862"/>
                </a:moveTo>
                <a:lnTo>
                  <a:pt x="3505035" y="42862"/>
                </a:lnTo>
                <a:lnTo>
                  <a:pt x="3505035" y="33337"/>
                </a:lnTo>
                <a:lnTo>
                  <a:pt x="3533610" y="33337"/>
                </a:lnTo>
                <a:lnTo>
                  <a:pt x="3533610" y="42862"/>
                </a:lnTo>
                <a:close/>
              </a:path>
              <a:path w="3712845" h="76200">
                <a:moveTo>
                  <a:pt x="3571710" y="42862"/>
                </a:moveTo>
                <a:lnTo>
                  <a:pt x="3543135" y="42862"/>
                </a:lnTo>
                <a:lnTo>
                  <a:pt x="3543135" y="33337"/>
                </a:lnTo>
                <a:lnTo>
                  <a:pt x="3571710" y="33337"/>
                </a:lnTo>
                <a:lnTo>
                  <a:pt x="3571710" y="42862"/>
                </a:lnTo>
                <a:close/>
              </a:path>
              <a:path w="3712845" h="76200">
                <a:moveTo>
                  <a:pt x="3609810" y="42862"/>
                </a:moveTo>
                <a:lnTo>
                  <a:pt x="3581235" y="42862"/>
                </a:lnTo>
                <a:lnTo>
                  <a:pt x="3581235" y="33337"/>
                </a:lnTo>
                <a:lnTo>
                  <a:pt x="3609810" y="33337"/>
                </a:lnTo>
                <a:lnTo>
                  <a:pt x="3609810" y="42862"/>
                </a:lnTo>
                <a:close/>
              </a:path>
            </a:pathLst>
          </a:custGeom>
          <a:solidFill>
            <a:srgbClr val="7E7E7E"/>
          </a:solidFill>
        </p:spPr>
        <p:txBody>
          <a:bodyPr wrap="square" lIns="0" tIns="0" rIns="0" bIns="0" rtlCol="0"/>
          <a:lstStyle/>
          <a:p>
            <a:endParaRPr/>
          </a:p>
        </p:txBody>
      </p:sp>
      <p:sp>
        <p:nvSpPr>
          <p:cNvPr id="10" name="object 10"/>
          <p:cNvSpPr txBox="1"/>
          <p:nvPr/>
        </p:nvSpPr>
        <p:spPr>
          <a:xfrm>
            <a:off x="7615478" y="1297617"/>
            <a:ext cx="2218055" cy="1290955"/>
          </a:xfrm>
          <a:prstGeom prst="rect">
            <a:avLst/>
          </a:prstGeom>
        </p:spPr>
        <p:txBody>
          <a:bodyPr vert="horz" wrap="square" lIns="0" tIns="0" rIns="0" bIns="0" rtlCol="0">
            <a:spAutoFit/>
          </a:bodyPr>
          <a:lstStyle/>
          <a:p>
            <a:pPr marL="12700">
              <a:lnSpc>
                <a:spcPct val="100000"/>
              </a:lnSpc>
            </a:pPr>
            <a:r>
              <a:rPr sz="2200" b="1" dirty="0">
                <a:solidFill>
                  <a:srgbClr val="585858"/>
                </a:solidFill>
                <a:latin typeface="微软雅黑"/>
                <a:cs typeface="微软雅黑"/>
              </a:rPr>
              <a:t>产业输</a:t>
            </a:r>
            <a:r>
              <a:rPr sz="2200" b="1" spc="-5" dirty="0">
                <a:solidFill>
                  <a:srgbClr val="585858"/>
                </a:solidFill>
                <a:latin typeface="微软雅黑"/>
                <a:cs typeface="微软雅黑"/>
              </a:rPr>
              <a:t>出</a:t>
            </a:r>
            <a:endParaRPr sz="2200">
              <a:latin typeface="微软雅黑"/>
              <a:cs typeface="微软雅黑"/>
            </a:endParaRPr>
          </a:p>
          <a:p>
            <a:pPr marL="26034">
              <a:lnSpc>
                <a:spcPct val="100000"/>
              </a:lnSpc>
              <a:spcBef>
                <a:spcPts val="1415"/>
              </a:spcBef>
            </a:pPr>
            <a:r>
              <a:rPr sz="1400" spc="-5" dirty="0">
                <a:solidFill>
                  <a:srgbClr val="585858"/>
                </a:solidFill>
                <a:latin typeface="Arial"/>
                <a:cs typeface="Arial"/>
              </a:rPr>
              <a:t>•</a:t>
            </a: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新材料制造技</a:t>
            </a:r>
            <a:r>
              <a:rPr sz="1400" spc="5" dirty="0">
                <a:solidFill>
                  <a:srgbClr val="585858"/>
                </a:solidFill>
                <a:latin typeface="微软雅黑"/>
                <a:cs typeface="微软雅黑"/>
              </a:rPr>
              <a:t>术</a:t>
            </a:r>
            <a:r>
              <a:rPr sz="1400" spc="-5" dirty="0">
                <a:solidFill>
                  <a:srgbClr val="585858"/>
                </a:solidFill>
                <a:latin typeface="微软雅黑"/>
                <a:cs typeface="微软雅黑"/>
              </a:rPr>
              <a:t> </a:t>
            </a:r>
            <a:r>
              <a:rPr sz="1400" dirty="0">
                <a:solidFill>
                  <a:srgbClr val="585858"/>
                </a:solidFill>
                <a:latin typeface="微软雅黑"/>
                <a:cs typeface="微软雅黑"/>
              </a:rPr>
              <a:t>输</a:t>
            </a:r>
            <a:r>
              <a:rPr sz="1400" spc="5" dirty="0">
                <a:solidFill>
                  <a:srgbClr val="585858"/>
                </a:solidFill>
                <a:latin typeface="微软雅黑"/>
                <a:cs typeface="微软雅黑"/>
              </a:rPr>
              <a:t>出</a:t>
            </a:r>
            <a:endParaRPr sz="1400">
              <a:latin typeface="微软雅黑"/>
              <a:cs typeface="微软雅黑"/>
            </a:endParaRPr>
          </a:p>
          <a:p>
            <a:pPr marL="26034">
              <a:lnSpc>
                <a:spcPct val="100000"/>
              </a:lnSpc>
              <a:spcBef>
                <a:spcPts val="655"/>
              </a:spcBef>
            </a:pPr>
            <a:r>
              <a:rPr sz="1400" spc="-5" dirty="0">
                <a:solidFill>
                  <a:srgbClr val="585858"/>
                </a:solidFill>
                <a:latin typeface="Arial"/>
                <a:cs typeface="Arial"/>
              </a:rPr>
              <a:t>•</a:t>
            </a: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产业化制造装备输</a:t>
            </a:r>
            <a:r>
              <a:rPr sz="1400" spc="5" dirty="0">
                <a:solidFill>
                  <a:srgbClr val="585858"/>
                </a:solidFill>
                <a:latin typeface="微软雅黑"/>
                <a:cs typeface="微软雅黑"/>
              </a:rPr>
              <a:t>出</a:t>
            </a:r>
            <a:endParaRPr sz="1400">
              <a:latin typeface="微软雅黑"/>
              <a:cs typeface="微软雅黑"/>
            </a:endParaRPr>
          </a:p>
          <a:p>
            <a:pPr marL="26034">
              <a:lnSpc>
                <a:spcPct val="100000"/>
              </a:lnSpc>
              <a:spcBef>
                <a:spcPts val="655"/>
              </a:spcBef>
            </a:pPr>
            <a:r>
              <a:rPr sz="1400" spc="-5" dirty="0">
                <a:solidFill>
                  <a:srgbClr val="585858"/>
                </a:solidFill>
                <a:latin typeface="Arial"/>
                <a:cs typeface="Arial"/>
              </a:rPr>
              <a:t>•</a:t>
            </a: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知识产权与技术人才输</a:t>
            </a:r>
            <a:r>
              <a:rPr sz="1400" spc="5" dirty="0">
                <a:solidFill>
                  <a:srgbClr val="585858"/>
                </a:solidFill>
                <a:latin typeface="微软雅黑"/>
                <a:cs typeface="微软雅黑"/>
              </a:rPr>
              <a:t>出</a:t>
            </a:r>
            <a:endParaRPr sz="1400">
              <a:latin typeface="微软雅黑"/>
              <a:cs typeface="微软雅黑"/>
            </a:endParaRPr>
          </a:p>
        </p:txBody>
      </p:sp>
      <p:sp>
        <p:nvSpPr>
          <p:cNvPr id="11" name="object 11"/>
          <p:cNvSpPr/>
          <p:nvPr/>
        </p:nvSpPr>
        <p:spPr>
          <a:xfrm>
            <a:off x="6925056" y="3540252"/>
            <a:ext cx="576580" cy="360045"/>
          </a:xfrm>
          <a:custGeom>
            <a:avLst/>
            <a:gdLst/>
            <a:ahLst/>
            <a:cxnLst/>
            <a:rect l="l" t="t" r="r" b="b"/>
            <a:pathLst>
              <a:path w="576579" h="360045">
                <a:moveTo>
                  <a:pt x="288036" y="359663"/>
                </a:moveTo>
                <a:lnTo>
                  <a:pt x="0" y="179832"/>
                </a:lnTo>
                <a:lnTo>
                  <a:pt x="0" y="0"/>
                </a:lnTo>
                <a:lnTo>
                  <a:pt x="288036" y="179832"/>
                </a:lnTo>
                <a:lnTo>
                  <a:pt x="576072" y="179832"/>
                </a:lnTo>
                <a:lnTo>
                  <a:pt x="288036" y="359663"/>
                </a:lnTo>
                <a:close/>
              </a:path>
              <a:path w="576579" h="360045">
                <a:moveTo>
                  <a:pt x="576072" y="179832"/>
                </a:moveTo>
                <a:lnTo>
                  <a:pt x="288036" y="179832"/>
                </a:lnTo>
                <a:lnTo>
                  <a:pt x="576072" y="0"/>
                </a:lnTo>
                <a:lnTo>
                  <a:pt x="576072" y="179832"/>
                </a:lnTo>
                <a:close/>
              </a:path>
            </a:pathLst>
          </a:custGeom>
          <a:solidFill>
            <a:srgbClr val="C00000"/>
          </a:solidFill>
        </p:spPr>
        <p:txBody>
          <a:bodyPr wrap="square" lIns="0" tIns="0" rIns="0" bIns="0" rtlCol="0"/>
          <a:lstStyle/>
          <a:p>
            <a:endParaRPr/>
          </a:p>
        </p:txBody>
      </p:sp>
      <p:sp>
        <p:nvSpPr>
          <p:cNvPr id="12" name="object 12"/>
          <p:cNvSpPr/>
          <p:nvPr/>
        </p:nvSpPr>
        <p:spPr>
          <a:xfrm>
            <a:off x="7175144" y="4243832"/>
            <a:ext cx="3712845" cy="76200"/>
          </a:xfrm>
          <a:custGeom>
            <a:avLst/>
            <a:gdLst/>
            <a:ahLst/>
            <a:cxnLst/>
            <a:rect l="l" t="t" r="r" b="b"/>
            <a:pathLst>
              <a:path w="3712845" h="76200">
                <a:moveTo>
                  <a:pt x="37935" y="76200"/>
                </a:moveTo>
                <a:lnTo>
                  <a:pt x="23890" y="73528"/>
                </a:lnTo>
                <a:lnTo>
                  <a:pt x="12202" y="66198"/>
                </a:lnTo>
                <a:lnTo>
                  <a:pt x="3896" y="55236"/>
                </a:lnTo>
                <a:lnTo>
                  <a:pt x="0" y="41668"/>
                </a:lnTo>
                <a:lnTo>
                  <a:pt x="2342" y="26348"/>
                </a:lnTo>
                <a:lnTo>
                  <a:pt x="8994" y="13951"/>
                </a:lnTo>
                <a:lnTo>
                  <a:pt x="19056" y="5127"/>
                </a:lnTo>
                <a:lnTo>
                  <a:pt x="31631" y="523"/>
                </a:lnTo>
                <a:lnTo>
                  <a:pt x="47830" y="2505"/>
                </a:lnTo>
                <a:lnTo>
                  <a:pt x="60745" y="8580"/>
                </a:lnTo>
                <a:lnTo>
                  <a:pt x="69969" y="17928"/>
                </a:lnTo>
                <a:lnTo>
                  <a:pt x="75094" y="29726"/>
                </a:lnTo>
                <a:lnTo>
                  <a:pt x="74741" y="33337"/>
                </a:lnTo>
                <a:lnTo>
                  <a:pt x="37935" y="33337"/>
                </a:lnTo>
                <a:lnTo>
                  <a:pt x="37935" y="42862"/>
                </a:lnTo>
                <a:lnTo>
                  <a:pt x="73808" y="42862"/>
                </a:lnTo>
                <a:lnTo>
                  <a:pt x="73449" y="46525"/>
                </a:lnTo>
                <a:lnTo>
                  <a:pt x="67847" y="59819"/>
                </a:lnTo>
                <a:lnTo>
                  <a:pt x="59056" y="69350"/>
                </a:lnTo>
                <a:lnTo>
                  <a:pt x="47849" y="74860"/>
                </a:lnTo>
                <a:lnTo>
                  <a:pt x="37935" y="76200"/>
                </a:lnTo>
                <a:close/>
              </a:path>
              <a:path w="3712845" h="76200">
                <a:moveTo>
                  <a:pt x="66510" y="42862"/>
                </a:moveTo>
                <a:lnTo>
                  <a:pt x="37935" y="42862"/>
                </a:lnTo>
                <a:lnTo>
                  <a:pt x="37935" y="33337"/>
                </a:lnTo>
                <a:lnTo>
                  <a:pt x="66510" y="33337"/>
                </a:lnTo>
                <a:lnTo>
                  <a:pt x="66510" y="42862"/>
                </a:lnTo>
                <a:close/>
              </a:path>
              <a:path w="3712845" h="76200">
                <a:moveTo>
                  <a:pt x="73808" y="42862"/>
                </a:moveTo>
                <a:lnTo>
                  <a:pt x="66510" y="42862"/>
                </a:lnTo>
                <a:lnTo>
                  <a:pt x="66510" y="33337"/>
                </a:lnTo>
                <a:lnTo>
                  <a:pt x="74741" y="33337"/>
                </a:lnTo>
                <a:lnTo>
                  <a:pt x="73808" y="42862"/>
                </a:lnTo>
                <a:close/>
              </a:path>
              <a:path w="3712845" h="76200">
                <a:moveTo>
                  <a:pt x="3680641" y="75677"/>
                </a:moveTo>
                <a:lnTo>
                  <a:pt x="3664442" y="73696"/>
                </a:lnTo>
                <a:lnTo>
                  <a:pt x="3651527" y="67622"/>
                </a:lnTo>
                <a:lnTo>
                  <a:pt x="3642303" y="58276"/>
                </a:lnTo>
                <a:lnTo>
                  <a:pt x="3637178" y="46476"/>
                </a:lnTo>
                <a:lnTo>
                  <a:pt x="3638823" y="29681"/>
                </a:lnTo>
                <a:lnTo>
                  <a:pt x="3644426" y="16386"/>
                </a:lnTo>
                <a:lnTo>
                  <a:pt x="3653216" y="6853"/>
                </a:lnTo>
                <a:lnTo>
                  <a:pt x="3664423" y="1341"/>
                </a:lnTo>
                <a:lnTo>
                  <a:pt x="3674338" y="0"/>
                </a:lnTo>
                <a:lnTo>
                  <a:pt x="3688383" y="2673"/>
                </a:lnTo>
                <a:lnTo>
                  <a:pt x="3700071" y="10006"/>
                </a:lnTo>
                <a:lnTo>
                  <a:pt x="3708377" y="20969"/>
                </a:lnTo>
                <a:lnTo>
                  <a:pt x="3711930" y="33337"/>
                </a:lnTo>
                <a:lnTo>
                  <a:pt x="3647910" y="33337"/>
                </a:lnTo>
                <a:lnTo>
                  <a:pt x="3647910" y="42862"/>
                </a:lnTo>
                <a:lnTo>
                  <a:pt x="3711000" y="42862"/>
                </a:lnTo>
                <a:lnTo>
                  <a:pt x="3709930" y="49858"/>
                </a:lnTo>
                <a:lnTo>
                  <a:pt x="3703278" y="62254"/>
                </a:lnTo>
                <a:lnTo>
                  <a:pt x="3693216" y="71075"/>
                </a:lnTo>
                <a:lnTo>
                  <a:pt x="3680641" y="75677"/>
                </a:lnTo>
                <a:close/>
              </a:path>
              <a:path w="3712845" h="76200">
                <a:moveTo>
                  <a:pt x="3637532" y="42862"/>
                </a:moveTo>
                <a:lnTo>
                  <a:pt x="3619335" y="42862"/>
                </a:lnTo>
                <a:lnTo>
                  <a:pt x="3619335" y="33337"/>
                </a:lnTo>
                <a:lnTo>
                  <a:pt x="3638465" y="33337"/>
                </a:lnTo>
                <a:lnTo>
                  <a:pt x="3637532" y="42862"/>
                </a:lnTo>
                <a:close/>
              </a:path>
              <a:path w="3712845" h="76200">
                <a:moveTo>
                  <a:pt x="3657435" y="42862"/>
                </a:moveTo>
                <a:lnTo>
                  <a:pt x="3647910" y="42862"/>
                </a:lnTo>
                <a:lnTo>
                  <a:pt x="3647910" y="33337"/>
                </a:lnTo>
                <a:lnTo>
                  <a:pt x="3657435" y="33337"/>
                </a:lnTo>
                <a:lnTo>
                  <a:pt x="3657435" y="42862"/>
                </a:lnTo>
                <a:close/>
              </a:path>
              <a:path w="3712845" h="76200">
                <a:moveTo>
                  <a:pt x="3674338" y="42862"/>
                </a:moveTo>
                <a:lnTo>
                  <a:pt x="3657435" y="42862"/>
                </a:lnTo>
                <a:lnTo>
                  <a:pt x="3657435" y="33337"/>
                </a:lnTo>
                <a:lnTo>
                  <a:pt x="3674338" y="33337"/>
                </a:lnTo>
                <a:lnTo>
                  <a:pt x="3674338" y="42862"/>
                </a:lnTo>
                <a:close/>
              </a:path>
              <a:path w="3712845" h="76200">
                <a:moveTo>
                  <a:pt x="3711000" y="42862"/>
                </a:moveTo>
                <a:lnTo>
                  <a:pt x="3674338" y="42862"/>
                </a:lnTo>
                <a:lnTo>
                  <a:pt x="3674338" y="33337"/>
                </a:lnTo>
                <a:lnTo>
                  <a:pt x="3711930" y="33337"/>
                </a:lnTo>
                <a:lnTo>
                  <a:pt x="3712273" y="34532"/>
                </a:lnTo>
                <a:lnTo>
                  <a:pt x="3711000" y="42862"/>
                </a:lnTo>
                <a:close/>
              </a:path>
              <a:path w="3712845" h="76200">
                <a:moveTo>
                  <a:pt x="104610" y="42862"/>
                </a:moveTo>
                <a:lnTo>
                  <a:pt x="76035" y="42862"/>
                </a:lnTo>
                <a:lnTo>
                  <a:pt x="76035" y="33337"/>
                </a:lnTo>
                <a:lnTo>
                  <a:pt x="104610" y="33337"/>
                </a:lnTo>
                <a:lnTo>
                  <a:pt x="104610" y="42862"/>
                </a:lnTo>
                <a:close/>
              </a:path>
              <a:path w="3712845" h="76200">
                <a:moveTo>
                  <a:pt x="142710" y="42862"/>
                </a:moveTo>
                <a:lnTo>
                  <a:pt x="114135" y="42862"/>
                </a:lnTo>
                <a:lnTo>
                  <a:pt x="114135" y="33337"/>
                </a:lnTo>
                <a:lnTo>
                  <a:pt x="142710" y="33337"/>
                </a:lnTo>
                <a:lnTo>
                  <a:pt x="142710" y="42862"/>
                </a:lnTo>
                <a:close/>
              </a:path>
              <a:path w="3712845" h="76200">
                <a:moveTo>
                  <a:pt x="180810" y="42862"/>
                </a:moveTo>
                <a:lnTo>
                  <a:pt x="152235" y="42862"/>
                </a:lnTo>
                <a:lnTo>
                  <a:pt x="152235" y="33337"/>
                </a:lnTo>
                <a:lnTo>
                  <a:pt x="180810" y="33337"/>
                </a:lnTo>
                <a:lnTo>
                  <a:pt x="180810" y="42862"/>
                </a:lnTo>
                <a:close/>
              </a:path>
              <a:path w="3712845" h="76200">
                <a:moveTo>
                  <a:pt x="218910" y="42862"/>
                </a:moveTo>
                <a:lnTo>
                  <a:pt x="190335" y="42862"/>
                </a:lnTo>
                <a:lnTo>
                  <a:pt x="190335" y="33337"/>
                </a:lnTo>
                <a:lnTo>
                  <a:pt x="218910" y="33337"/>
                </a:lnTo>
                <a:lnTo>
                  <a:pt x="218910" y="42862"/>
                </a:lnTo>
                <a:close/>
              </a:path>
              <a:path w="3712845" h="76200">
                <a:moveTo>
                  <a:pt x="257010" y="42862"/>
                </a:moveTo>
                <a:lnTo>
                  <a:pt x="228435" y="42862"/>
                </a:lnTo>
                <a:lnTo>
                  <a:pt x="228435" y="33337"/>
                </a:lnTo>
                <a:lnTo>
                  <a:pt x="257010" y="33337"/>
                </a:lnTo>
                <a:lnTo>
                  <a:pt x="257010" y="42862"/>
                </a:lnTo>
                <a:close/>
              </a:path>
              <a:path w="3712845" h="76200">
                <a:moveTo>
                  <a:pt x="295110" y="42862"/>
                </a:moveTo>
                <a:lnTo>
                  <a:pt x="266535" y="42862"/>
                </a:lnTo>
                <a:lnTo>
                  <a:pt x="266535" y="33337"/>
                </a:lnTo>
                <a:lnTo>
                  <a:pt x="295110" y="33337"/>
                </a:lnTo>
                <a:lnTo>
                  <a:pt x="295110" y="42862"/>
                </a:lnTo>
                <a:close/>
              </a:path>
              <a:path w="3712845" h="76200">
                <a:moveTo>
                  <a:pt x="333210" y="42862"/>
                </a:moveTo>
                <a:lnTo>
                  <a:pt x="304635" y="42862"/>
                </a:lnTo>
                <a:lnTo>
                  <a:pt x="304635" y="33337"/>
                </a:lnTo>
                <a:lnTo>
                  <a:pt x="333210" y="33337"/>
                </a:lnTo>
                <a:lnTo>
                  <a:pt x="333210" y="42862"/>
                </a:lnTo>
                <a:close/>
              </a:path>
              <a:path w="3712845" h="76200">
                <a:moveTo>
                  <a:pt x="371310" y="42862"/>
                </a:moveTo>
                <a:lnTo>
                  <a:pt x="342735" y="42862"/>
                </a:lnTo>
                <a:lnTo>
                  <a:pt x="342735" y="33337"/>
                </a:lnTo>
                <a:lnTo>
                  <a:pt x="371310" y="33337"/>
                </a:lnTo>
                <a:lnTo>
                  <a:pt x="371310" y="42862"/>
                </a:lnTo>
                <a:close/>
              </a:path>
              <a:path w="3712845" h="76200">
                <a:moveTo>
                  <a:pt x="409410" y="42862"/>
                </a:moveTo>
                <a:lnTo>
                  <a:pt x="380835" y="42862"/>
                </a:lnTo>
                <a:lnTo>
                  <a:pt x="380835" y="33337"/>
                </a:lnTo>
                <a:lnTo>
                  <a:pt x="409410" y="33337"/>
                </a:lnTo>
                <a:lnTo>
                  <a:pt x="409410" y="42862"/>
                </a:lnTo>
                <a:close/>
              </a:path>
              <a:path w="3712845" h="76200">
                <a:moveTo>
                  <a:pt x="447510" y="42862"/>
                </a:moveTo>
                <a:lnTo>
                  <a:pt x="418935" y="42862"/>
                </a:lnTo>
                <a:lnTo>
                  <a:pt x="418935" y="33337"/>
                </a:lnTo>
                <a:lnTo>
                  <a:pt x="447510" y="33337"/>
                </a:lnTo>
                <a:lnTo>
                  <a:pt x="447510" y="42862"/>
                </a:lnTo>
                <a:close/>
              </a:path>
              <a:path w="3712845" h="76200">
                <a:moveTo>
                  <a:pt x="485610" y="42862"/>
                </a:moveTo>
                <a:lnTo>
                  <a:pt x="457035" y="42862"/>
                </a:lnTo>
                <a:lnTo>
                  <a:pt x="457035" y="33337"/>
                </a:lnTo>
                <a:lnTo>
                  <a:pt x="485610" y="33337"/>
                </a:lnTo>
                <a:lnTo>
                  <a:pt x="485610" y="42862"/>
                </a:lnTo>
                <a:close/>
              </a:path>
              <a:path w="3712845" h="76200">
                <a:moveTo>
                  <a:pt x="523710" y="42862"/>
                </a:moveTo>
                <a:lnTo>
                  <a:pt x="495135" y="42862"/>
                </a:lnTo>
                <a:lnTo>
                  <a:pt x="495135" y="33337"/>
                </a:lnTo>
                <a:lnTo>
                  <a:pt x="523710" y="33337"/>
                </a:lnTo>
                <a:lnTo>
                  <a:pt x="523710" y="42862"/>
                </a:lnTo>
                <a:close/>
              </a:path>
              <a:path w="3712845" h="76200">
                <a:moveTo>
                  <a:pt x="561810" y="42862"/>
                </a:moveTo>
                <a:lnTo>
                  <a:pt x="533235" y="42862"/>
                </a:lnTo>
                <a:lnTo>
                  <a:pt x="533235" y="33337"/>
                </a:lnTo>
                <a:lnTo>
                  <a:pt x="561810" y="33337"/>
                </a:lnTo>
                <a:lnTo>
                  <a:pt x="561810" y="42862"/>
                </a:lnTo>
                <a:close/>
              </a:path>
              <a:path w="3712845" h="76200">
                <a:moveTo>
                  <a:pt x="599910" y="42862"/>
                </a:moveTo>
                <a:lnTo>
                  <a:pt x="571335" y="42862"/>
                </a:lnTo>
                <a:lnTo>
                  <a:pt x="571335" y="33337"/>
                </a:lnTo>
                <a:lnTo>
                  <a:pt x="599910" y="33337"/>
                </a:lnTo>
                <a:lnTo>
                  <a:pt x="599910" y="42862"/>
                </a:lnTo>
                <a:close/>
              </a:path>
              <a:path w="3712845" h="76200">
                <a:moveTo>
                  <a:pt x="638010" y="42862"/>
                </a:moveTo>
                <a:lnTo>
                  <a:pt x="609435" y="42862"/>
                </a:lnTo>
                <a:lnTo>
                  <a:pt x="609435" y="33337"/>
                </a:lnTo>
                <a:lnTo>
                  <a:pt x="638010" y="33337"/>
                </a:lnTo>
                <a:lnTo>
                  <a:pt x="638010" y="42862"/>
                </a:lnTo>
                <a:close/>
              </a:path>
              <a:path w="3712845" h="76200">
                <a:moveTo>
                  <a:pt x="676110" y="42862"/>
                </a:moveTo>
                <a:lnTo>
                  <a:pt x="647535" y="42862"/>
                </a:lnTo>
                <a:lnTo>
                  <a:pt x="647535" y="33337"/>
                </a:lnTo>
                <a:lnTo>
                  <a:pt x="676110" y="33337"/>
                </a:lnTo>
                <a:lnTo>
                  <a:pt x="676110" y="42862"/>
                </a:lnTo>
                <a:close/>
              </a:path>
              <a:path w="3712845" h="76200">
                <a:moveTo>
                  <a:pt x="714210" y="42862"/>
                </a:moveTo>
                <a:lnTo>
                  <a:pt x="685635" y="42862"/>
                </a:lnTo>
                <a:lnTo>
                  <a:pt x="685635" y="33337"/>
                </a:lnTo>
                <a:lnTo>
                  <a:pt x="714210" y="33337"/>
                </a:lnTo>
                <a:lnTo>
                  <a:pt x="714210" y="42862"/>
                </a:lnTo>
                <a:close/>
              </a:path>
              <a:path w="3712845" h="76200">
                <a:moveTo>
                  <a:pt x="752310" y="42862"/>
                </a:moveTo>
                <a:lnTo>
                  <a:pt x="723735" y="42862"/>
                </a:lnTo>
                <a:lnTo>
                  <a:pt x="723735" y="33337"/>
                </a:lnTo>
                <a:lnTo>
                  <a:pt x="752310" y="33337"/>
                </a:lnTo>
                <a:lnTo>
                  <a:pt x="752310" y="42862"/>
                </a:lnTo>
                <a:close/>
              </a:path>
              <a:path w="3712845" h="76200">
                <a:moveTo>
                  <a:pt x="790410" y="42862"/>
                </a:moveTo>
                <a:lnTo>
                  <a:pt x="761835" y="42862"/>
                </a:lnTo>
                <a:lnTo>
                  <a:pt x="761835" y="33337"/>
                </a:lnTo>
                <a:lnTo>
                  <a:pt x="790410" y="33337"/>
                </a:lnTo>
                <a:lnTo>
                  <a:pt x="790410" y="42862"/>
                </a:lnTo>
                <a:close/>
              </a:path>
              <a:path w="3712845" h="76200">
                <a:moveTo>
                  <a:pt x="828510" y="42862"/>
                </a:moveTo>
                <a:lnTo>
                  <a:pt x="799935" y="42862"/>
                </a:lnTo>
                <a:lnTo>
                  <a:pt x="799935" y="33337"/>
                </a:lnTo>
                <a:lnTo>
                  <a:pt x="828510" y="33337"/>
                </a:lnTo>
                <a:lnTo>
                  <a:pt x="828510" y="42862"/>
                </a:lnTo>
                <a:close/>
              </a:path>
              <a:path w="3712845" h="76200">
                <a:moveTo>
                  <a:pt x="866610" y="42862"/>
                </a:moveTo>
                <a:lnTo>
                  <a:pt x="838035" y="42862"/>
                </a:lnTo>
                <a:lnTo>
                  <a:pt x="838035" y="33337"/>
                </a:lnTo>
                <a:lnTo>
                  <a:pt x="866610" y="33337"/>
                </a:lnTo>
                <a:lnTo>
                  <a:pt x="866610" y="42862"/>
                </a:lnTo>
                <a:close/>
              </a:path>
              <a:path w="3712845" h="76200">
                <a:moveTo>
                  <a:pt x="904710" y="42862"/>
                </a:moveTo>
                <a:lnTo>
                  <a:pt x="876135" y="42862"/>
                </a:lnTo>
                <a:lnTo>
                  <a:pt x="876135" y="33337"/>
                </a:lnTo>
                <a:lnTo>
                  <a:pt x="904710" y="33337"/>
                </a:lnTo>
                <a:lnTo>
                  <a:pt x="904710" y="42862"/>
                </a:lnTo>
                <a:close/>
              </a:path>
              <a:path w="3712845" h="76200">
                <a:moveTo>
                  <a:pt x="942810" y="42862"/>
                </a:moveTo>
                <a:lnTo>
                  <a:pt x="914235" y="42862"/>
                </a:lnTo>
                <a:lnTo>
                  <a:pt x="914235" y="33337"/>
                </a:lnTo>
                <a:lnTo>
                  <a:pt x="942810" y="33337"/>
                </a:lnTo>
                <a:lnTo>
                  <a:pt x="942810" y="42862"/>
                </a:lnTo>
                <a:close/>
              </a:path>
              <a:path w="3712845" h="76200">
                <a:moveTo>
                  <a:pt x="980910" y="42862"/>
                </a:moveTo>
                <a:lnTo>
                  <a:pt x="952335" y="42862"/>
                </a:lnTo>
                <a:lnTo>
                  <a:pt x="952335" y="33337"/>
                </a:lnTo>
                <a:lnTo>
                  <a:pt x="980910" y="33337"/>
                </a:lnTo>
                <a:lnTo>
                  <a:pt x="980910" y="42862"/>
                </a:lnTo>
                <a:close/>
              </a:path>
              <a:path w="3712845" h="76200">
                <a:moveTo>
                  <a:pt x="1019010" y="42862"/>
                </a:moveTo>
                <a:lnTo>
                  <a:pt x="990435" y="42862"/>
                </a:lnTo>
                <a:lnTo>
                  <a:pt x="990435" y="33337"/>
                </a:lnTo>
                <a:lnTo>
                  <a:pt x="1019010" y="33337"/>
                </a:lnTo>
                <a:lnTo>
                  <a:pt x="1019010" y="42862"/>
                </a:lnTo>
                <a:close/>
              </a:path>
              <a:path w="3712845" h="76200">
                <a:moveTo>
                  <a:pt x="1057110" y="42862"/>
                </a:moveTo>
                <a:lnTo>
                  <a:pt x="1028535" y="42862"/>
                </a:lnTo>
                <a:lnTo>
                  <a:pt x="1028535" y="33337"/>
                </a:lnTo>
                <a:lnTo>
                  <a:pt x="1057110" y="33337"/>
                </a:lnTo>
                <a:lnTo>
                  <a:pt x="1057110" y="42862"/>
                </a:lnTo>
                <a:close/>
              </a:path>
              <a:path w="3712845" h="76200">
                <a:moveTo>
                  <a:pt x="1095210" y="42862"/>
                </a:moveTo>
                <a:lnTo>
                  <a:pt x="1066635" y="42862"/>
                </a:lnTo>
                <a:lnTo>
                  <a:pt x="1066635" y="33337"/>
                </a:lnTo>
                <a:lnTo>
                  <a:pt x="1095210" y="33337"/>
                </a:lnTo>
                <a:lnTo>
                  <a:pt x="1095210" y="42862"/>
                </a:lnTo>
                <a:close/>
              </a:path>
              <a:path w="3712845" h="76200">
                <a:moveTo>
                  <a:pt x="1133310" y="42862"/>
                </a:moveTo>
                <a:lnTo>
                  <a:pt x="1104735" y="42862"/>
                </a:lnTo>
                <a:lnTo>
                  <a:pt x="1104735" y="33337"/>
                </a:lnTo>
                <a:lnTo>
                  <a:pt x="1133310" y="33337"/>
                </a:lnTo>
                <a:lnTo>
                  <a:pt x="1133310" y="42862"/>
                </a:lnTo>
                <a:close/>
              </a:path>
              <a:path w="3712845" h="76200">
                <a:moveTo>
                  <a:pt x="1171410" y="42862"/>
                </a:moveTo>
                <a:lnTo>
                  <a:pt x="1142835" y="42862"/>
                </a:lnTo>
                <a:lnTo>
                  <a:pt x="1142835" y="33337"/>
                </a:lnTo>
                <a:lnTo>
                  <a:pt x="1171410" y="33337"/>
                </a:lnTo>
                <a:lnTo>
                  <a:pt x="1171410" y="42862"/>
                </a:lnTo>
                <a:close/>
              </a:path>
              <a:path w="3712845" h="76200">
                <a:moveTo>
                  <a:pt x="1209510" y="42862"/>
                </a:moveTo>
                <a:lnTo>
                  <a:pt x="1180935" y="42862"/>
                </a:lnTo>
                <a:lnTo>
                  <a:pt x="1180935" y="33337"/>
                </a:lnTo>
                <a:lnTo>
                  <a:pt x="1209510" y="33337"/>
                </a:lnTo>
                <a:lnTo>
                  <a:pt x="1209510" y="42862"/>
                </a:lnTo>
                <a:close/>
              </a:path>
              <a:path w="3712845" h="76200">
                <a:moveTo>
                  <a:pt x="1247610" y="42862"/>
                </a:moveTo>
                <a:lnTo>
                  <a:pt x="1219035" y="42862"/>
                </a:lnTo>
                <a:lnTo>
                  <a:pt x="1219035" y="33337"/>
                </a:lnTo>
                <a:lnTo>
                  <a:pt x="1247610" y="33337"/>
                </a:lnTo>
                <a:lnTo>
                  <a:pt x="1247610" y="42862"/>
                </a:lnTo>
                <a:close/>
              </a:path>
              <a:path w="3712845" h="76200">
                <a:moveTo>
                  <a:pt x="1285710" y="42862"/>
                </a:moveTo>
                <a:lnTo>
                  <a:pt x="1257135" y="42862"/>
                </a:lnTo>
                <a:lnTo>
                  <a:pt x="1257135" y="33337"/>
                </a:lnTo>
                <a:lnTo>
                  <a:pt x="1285710" y="33337"/>
                </a:lnTo>
                <a:lnTo>
                  <a:pt x="1285710" y="42862"/>
                </a:lnTo>
                <a:close/>
              </a:path>
              <a:path w="3712845" h="76200">
                <a:moveTo>
                  <a:pt x="1323810" y="42862"/>
                </a:moveTo>
                <a:lnTo>
                  <a:pt x="1295235" y="42862"/>
                </a:lnTo>
                <a:lnTo>
                  <a:pt x="1295235" y="33337"/>
                </a:lnTo>
                <a:lnTo>
                  <a:pt x="1323810" y="33337"/>
                </a:lnTo>
                <a:lnTo>
                  <a:pt x="1323810" y="42862"/>
                </a:lnTo>
                <a:close/>
              </a:path>
              <a:path w="3712845" h="76200">
                <a:moveTo>
                  <a:pt x="1361910" y="42862"/>
                </a:moveTo>
                <a:lnTo>
                  <a:pt x="1333335" y="42862"/>
                </a:lnTo>
                <a:lnTo>
                  <a:pt x="1333335" y="33337"/>
                </a:lnTo>
                <a:lnTo>
                  <a:pt x="1361910" y="33337"/>
                </a:lnTo>
                <a:lnTo>
                  <a:pt x="1361910" y="42862"/>
                </a:lnTo>
                <a:close/>
              </a:path>
              <a:path w="3712845" h="76200">
                <a:moveTo>
                  <a:pt x="1400010" y="42862"/>
                </a:moveTo>
                <a:lnTo>
                  <a:pt x="1371435" y="42862"/>
                </a:lnTo>
                <a:lnTo>
                  <a:pt x="1371435" y="33337"/>
                </a:lnTo>
                <a:lnTo>
                  <a:pt x="1400010" y="33337"/>
                </a:lnTo>
                <a:lnTo>
                  <a:pt x="1400010" y="42862"/>
                </a:lnTo>
                <a:close/>
              </a:path>
              <a:path w="3712845" h="76200">
                <a:moveTo>
                  <a:pt x="1438110" y="42862"/>
                </a:moveTo>
                <a:lnTo>
                  <a:pt x="1409535" y="42862"/>
                </a:lnTo>
                <a:lnTo>
                  <a:pt x="1409535" y="33337"/>
                </a:lnTo>
                <a:lnTo>
                  <a:pt x="1438110" y="33337"/>
                </a:lnTo>
                <a:lnTo>
                  <a:pt x="1438110" y="42862"/>
                </a:lnTo>
                <a:close/>
              </a:path>
              <a:path w="3712845" h="76200">
                <a:moveTo>
                  <a:pt x="1476210" y="42862"/>
                </a:moveTo>
                <a:lnTo>
                  <a:pt x="1447635" y="42862"/>
                </a:lnTo>
                <a:lnTo>
                  <a:pt x="1447635" y="33337"/>
                </a:lnTo>
                <a:lnTo>
                  <a:pt x="1476210" y="33337"/>
                </a:lnTo>
                <a:lnTo>
                  <a:pt x="1476210" y="42862"/>
                </a:lnTo>
                <a:close/>
              </a:path>
              <a:path w="3712845" h="76200">
                <a:moveTo>
                  <a:pt x="1514310" y="42862"/>
                </a:moveTo>
                <a:lnTo>
                  <a:pt x="1485735" y="42862"/>
                </a:lnTo>
                <a:lnTo>
                  <a:pt x="1485735" y="33337"/>
                </a:lnTo>
                <a:lnTo>
                  <a:pt x="1514310" y="33337"/>
                </a:lnTo>
                <a:lnTo>
                  <a:pt x="1514310" y="42862"/>
                </a:lnTo>
                <a:close/>
              </a:path>
              <a:path w="3712845" h="76200">
                <a:moveTo>
                  <a:pt x="1552410" y="42862"/>
                </a:moveTo>
                <a:lnTo>
                  <a:pt x="1523835" y="42862"/>
                </a:lnTo>
                <a:lnTo>
                  <a:pt x="1523835" y="33337"/>
                </a:lnTo>
                <a:lnTo>
                  <a:pt x="1552410" y="33337"/>
                </a:lnTo>
                <a:lnTo>
                  <a:pt x="1552410" y="42862"/>
                </a:lnTo>
                <a:close/>
              </a:path>
              <a:path w="3712845" h="76200">
                <a:moveTo>
                  <a:pt x="1590510" y="42862"/>
                </a:moveTo>
                <a:lnTo>
                  <a:pt x="1561935" y="42862"/>
                </a:lnTo>
                <a:lnTo>
                  <a:pt x="1561935" y="33337"/>
                </a:lnTo>
                <a:lnTo>
                  <a:pt x="1590510" y="33337"/>
                </a:lnTo>
                <a:lnTo>
                  <a:pt x="1590510" y="42862"/>
                </a:lnTo>
                <a:close/>
              </a:path>
              <a:path w="3712845" h="76200">
                <a:moveTo>
                  <a:pt x="1628610" y="42862"/>
                </a:moveTo>
                <a:lnTo>
                  <a:pt x="1600035" y="42862"/>
                </a:lnTo>
                <a:lnTo>
                  <a:pt x="1600035" y="33337"/>
                </a:lnTo>
                <a:lnTo>
                  <a:pt x="1628610" y="33337"/>
                </a:lnTo>
                <a:lnTo>
                  <a:pt x="1628610" y="42862"/>
                </a:lnTo>
                <a:close/>
              </a:path>
              <a:path w="3712845" h="76200">
                <a:moveTo>
                  <a:pt x="1666710" y="42862"/>
                </a:moveTo>
                <a:lnTo>
                  <a:pt x="1638135" y="42862"/>
                </a:lnTo>
                <a:lnTo>
                  <a:pt x="1638135" y="33337"/>
                </a:lnTo>
                <a:lnTo>
                  <a:pt x="1666710" y="33337"/>
                </a:lnTo>
                <a:lnTo>
                  <a:pt x="1666710" y="42862"/>
                </a:lnTo>
                <a:close/>
              </a:path>
              <a:path w="3712845" h="76200">
                <a:moveTo>
                  <a:pt x="1704810" y="42862"/>
                </a:moveTo>
                <a:lnTo>
                  <a:pt x="1676235" y="42862"/>
                </a:lnTo>
                <a:lnTo>
                  <a:pt x="1676235" y="33337"/>
                </a:lnTo>
                <a:lnTo>
                  <a:pt x="1704810" y="33337"/>
                </a:lnTo>
                <a:lnTo>
                  <a:pt x="1704810" y="42862"/>
                </a:lnTo>
                <a:close/>
              </a:path>
              <a:path w="3712845" h="76200">
                <a:moveTo>
                  <a:pt x="1742910" y="42862"/>
                </a:moveTo>
                <a:lnTo>
                  <a:pt x="1714335" y="42862"/>
                </a:lnTo>
                <a:lnTo>
                  <a:pt x="1714335" y="33337"/>
                </a:lnTo>
                <a:lnTo>
                  <a:pt x="1742910" y="33337"/>
                </a:lnTo>
                <a:lnTo>
                  <a:pt x="1742910" y="42862"/>
                </a:lnTo>
                <a:close/>
              </a:path>
              <a:path w="3712845" h="76200">
                <a:moveTo>
                  <a:pt x="1781010" y="42862"/>
                </a:moveTo>
                <a:lnTo>
                  <a:pt x="1752435" y="42862"/>
                </a:lnTo>
                <a:lnTo>
                  <a:pt x="1752435" y="33337"/>
                </a:lnTo>
                <a:lnTo>
                  <a:pt x="1781010" y="33337"/>
                </a:lnTo>
                <a:lnTo>
                  <a:pt x="1781010" y="42862"/>
                </a:lnTo>
                <a:close/>
              </a:path>
              <a:path w="3712845" h="76200">
                <a:moveTo>
                  <a:pt x="1819110" y="42862"/>
                </a:moveTo>
                <a:lnTo>
                  <a:pt x="1790535" y="42862"/>
                </a:lnTo>
                <a:lnTo>
                  <a:pt x="1790535" y="33337"/>
                </a:lnTo>
                <a:lnTo>
                  <a:pt x="1819110" y="33337"/>
                </a:lnTo>
                <a:lnTo>
                  <a:pt x="1819110" y="42862"/>
                </a:lnTo>
                <a:close/>
              </a:path>
              <a:path w="3712845" h="76200">
                <a:moveTo>
                  <a:pt x="1857210" y="42862"/>
                </a:moveTo>
                <a:lnTo>
                  <a:pt x="1828635" y="42862"/>
                </a:lnTo>
                <a:lnTo>
                  <a:pt x="1828635" y="33337"/>
                </a:lnTo>
                <a:lnTo>
                  <a:pt x="1857210" y="33337"/>
                </a:lnTo>
                <a:lnTo>
                  <a:pt x="1857210" y="42862"/>
                </a:lnTo>
                <a:close/>
              </a:path>
              <a:path w="3712845" h="76200">
                <a:moveTo>
                  <a:pt x="1895310" y="42862"/>
                </a:moveTo>
                <a:lnTo>
                  <a:pt x="1866735" y="42862"/>
                </a:lnTo>
                <a:lnTo>
                  <a:pt x="1866735" y="33337"/>
                </a:lnTo>
                <a:lnTo>
                  <a:pt x="1895310" y="33337"/>
                </a:lnTo>
                <a:lnTo>
                  <a:pt x="1895310" y="42862"/>
                </a:lnTo>
                <a:close/>
              </a:path>
              <a:path w="3712845" h="76200">
                <a:moveTo>
                  <a:pt x="1933410" y="42862"/>
                </a:moveTo>
                <a:lnTo>
                  <a:pt x="1904835" y="42862"/>
                </a:lnTo>
                <a:lnTo>
                  <a:pt x="1904835" y="33337"/>
                </a:lnTo>
                <a:lnTo>
                  <a:pt x="1933410" y="33337"/>
                </a:lnTo>
                <a:lnTo>
                  <a:pt x="1933410" y="42862"/>
                </a:lnTo>
                <a:close/>
              </a:path>
              <a:path w="3712845" h="76200">
                <a:moveTo>
                  <a:pt x="1971510" y="42862"/>
                </a:moveTo>
                <a:lnTo>
                  <a:pt x="1942935" y="42862"/>
                </a:lnTo>
                <a:lnTo>
                  <a:pt x="1942935" y="33337"/>
                </a:lnTo>
                <a:lnTo>
                  <a:pt x="1971510" y="33337"/>
                </a:lnTo>
                <a:lnTo>
                  <a:pt x="1971510" y="42862"/>
                </a:lnTo>
                <a:close/>
              </a:path>
              <a:path w="3712845" h="76200">
                <a:moveTo>
                  <a:pt x="2009610" y="42862"/>
                </a:moveTo>
                <a:lnTo>
                  <a:pt x="1981035" y="42862"/>
                </a:lnTo>
                <a:lnTo>
                  <a:pt x="1981035" y="33337"/>
                </a:lnTo>
                <a:lnTo>
                  <a:pt x="2009610" y="33337"/>
                </a:lnTo>
                <a:lnTo>
                  <a:pt x="2009610" y="42862"/>
                </a:lnTo>
                <a:close/>
              </a:path>
              <a:path w="3712845" h="76200">
                <a:moveTo>
                  <a:pt x="2047710" y="42862"/>
                </a:moveTo>
                <a:lnTo>
                  <a:pt x="2019135" y="42862"/>
                </a:lnTo>
                <a:lnTo>
                  <a:pt x="2019135" y="33337"/>
                </a:lnTo>
                <a:lnTo>
                  <a:pt x="2047710" y="33337"/>
                </a:lnTo>
                <a:lnTo>
                  <a:pt x="2047710" y="42862"/>
                </a:lnTo>
                <a:close/>
              </a:path>
              <a:path w="3712845" h="76200">
                <a:moveTo>
                  <a:pt x="2085810" y="42862"/>
                </a:moveTo>
                <a:lnTo>
                  <a:pt x="2057235" y="42862"/>
                </a:lnTo>
                <a:lnTo>
                  <a:pt x="2057235" y="33337"/>
                </a:lnTo>
                <a:lnTo>
                  <a:pt x="2085810" y="33337"/>
                </a:lnTo>
                <a:lnTo>
                  <a:pt x="2085810" y="42862"/>
                </a:lnTo>
                <a:close/>
              </a:path>
              <a:path w="3712845" h="76200">
                <a:moveTo>
                  <a:pt x="2123910" y="42862"/>
                </a:moveTo>
                <a:lnTo>
                  <a:pt x="2095335" y="42862"/>
                </a:lnTo>
                <a:lnTo>
                  <a:pt x="2095335" y="33337"/>
                </a:lnTo>
                <a:lnTo>
                  <a:pt x="2123910" y="33337"/>
                </a:lnTo>
                <a:lnTo>
                  <a:pt x="2123910" y="42862"/>
                </a:lnTo>
                <a:close/>
              </a:path>
              <a:path w="3712845" h="76200">
                <a:moveTo>
                  <a:pt x="2162010" y="42862"/>
                </a:moveTo>
                <a:lnTo>
                  <a:pt x="2133435" y="42862"/>
                </a:lnTo>
                <a:lnTo>
                  <a:pt x="2133435" y="33337"/>
                </a:lnTo>
                <a:lnTo>
                  <a:pt x="2162010" y="33337"/>
                </a:lnTo>
                <a:lnTo>
                  <a:pt x="2162010" y="42862"/>
                </a:lnTo>
                <a:close/>
              </a:path>
              <a:path w="3712845" h="76200">
                <a:moveTo>
                  <a:pt x="2200110" y="42862"/>
                </a:moveTo>
                <a:lnTo>
                  <a:pt x="2171535" y="42862"/>
                </a:lnTo>
                <a:lnTo>
                  <a:pt x="2171535" y="33337"/>
                </a:lnTo>
                <a:lnTo>
                  <a:pt x="2200110" y="33337"/>
                </a:lnTo>
                <a:lnTo>
                  <a:pt x="2200110" y="42862"/>
                </a:lnTo>
                <a:close/>
              </a:path>
              <a:path w="3712845" h="76200">
                <a:moveTo>
                  <a:pt x="2238210" y="42862"/>
                </a:moveTo>
                <a:lnTo>
                  <a:pt x="2209635" y="42862"/>
                </a:lnTo>
                <a:lnTo>
                  <a:pt x="2209635" y="33337"/>
                </a:lnTo>
                <a:lnTo>
                  <a:pt x="2238210" y="33337"/>
                </a:lnTo>
                <a:lnTo>
                  <a:pt x="2238210" y="42862"/>
                </a:lnTo>
                <a:close/>
              </a:path>
              <a:path w="3712845" h="76200">
                <a:moveTo>
                  <a:pt x="2276310" y="42862"/>
                </a:moveTo>
                <a:lnTo>
                  <a:pt x="2247735" y="42862"/>
                </a:lnTo>
                <a:lnTo>
                  <a:pt x="2247735" y="33337"/>
                </a:lnTo>
                <a:lnTo>
                  <a:pt x="2276310" y="33337"/>
                </a:lnTo>
                <a:lnTo>
                  <a:pt x="2276310" y="42862"/>
                </a:lnTo>
                <a:close/>
              </a:path>
              <a:path w="3712845" h="76200">
                <a:moveTo>
                  <a:pt x="2314410" y="42862"/>
                </a:moveTo>
                <a:lnTo>
                  <a:pt x="2285835" y="42862"/>
                </a:lnTo>
                <a:lnTo>
                  <a:pt x="2285835" y="33337"/>
                </a:lnTo>
                <a:lnTo>
                  <a:pt x="2314410" y="33337"/>
                </a:lnTo>
                <a:lnTo>
                  <a:pt x="2314410" y="42862"/>
                </a:lnTo>
                <a:close/>
              </a:path>
              <a:path w="3712845" h="76200">
                <a:moveTo>
                  <a:pt x="2352510" y="42862"/>
                </a:moveTo>
                <a:lnTo>
                  <a:pt x="2323935" y="42862"/>
                </a:lnTo>
                <a:lnTo>
                  <a:pt x="2323935" y="33337"/>
                </a:lnTo>
                <a:lnTo>
                  <a:pt x="2352510" y="33337"/>
                </a:lnTo>
                <a:lnTo>
                  <a:pt x="2352510" y="42862"/>
                </a:lnTo>
                <a:close/>
              </a:path>
              <a:path w="3712845" h="76200">
                <a:moveTo>
                  <a:pt x="2390610" y="42862"/>
                </a:moveTo>
                <a:lnTo>
                  <a:pt x="2362035" y="42862"/>
                </a:lnTo>
                <a:lnTo>
                  <a:pt x="2362035" y="33337"/>
                </a:lnTo>
                <a:lnTo>
                  <a:pt x="2390610" y="33337"/>
                </a:lnTo>
                <a:lnTo>
                  <a:pt x="2390610" y="42862"/>
                </a:lnTo>
                <a:close/>
              </a:path>
              <a:path w="3712845" h="76200">
                <a:moveTo>
                  <a:pt x="2428710" y="42862"/>
                </a:moveTo>
                <a:lnTo>
                  <a:pt x="2400135" y="42862"/>
                </a:lnTo>
                <a:lnTo>
                  <a:pt x="2400135" y="33337"/>
                </a:lnTo>
                <a:lnTo>
                  <a:pt x="2428710" y="33337"/>
                </a:lnTo>
                <a:lnTo>
                  <a:pt x="2428710" y="42862"/>
                </a:lnTo>
                <a:close/>
              </a:path>
              <a:path w="3712845" h="76200">
                <a:moveTo>
                  <a:pt x="2466810" y="42862"/>
                </a:moveTo>
                <a:lnTo>
                  <a:pt x="2438235" y="42862"/>
                </a:lnTo>
                <a:lnTo>
                  <a:pt x="2438235" y="33337"/>
                </a:lnTo>
                <a:lnTo>
                  <a:pt x="2466810" y="33337"/>
                </a:lnTo>
                <a:lnTo>
                  <a:pt x="2466810" y="42862"/>
                </a:lnTo>
                <a:close/>
              </a:path>
              <a:path w="3712845" h="76200">
                <a:moveTo>
                  <a:pt x="2504910" y="42862"/>
                </a:moveTo>
                <a:lnTo>
                  <a:pt x="2476335" y="42862"/>
                </a:lnTo>
                <a:lnTo>
                  <a:pt x="2476335" y="33337"/>
                </a:lnTo>
                <a:lnTo>
                  <a:pt x="2504910" y="33337"/>
                </a:lnTo>
                <a:lnTo>
                  <a:pt x="2504910" y="42862"/>
                </a:lnTo>
                <a:close/>
              </a:path>
              <a:path w="3712845" h="76200">
                <a:moveTo>
                  <a:pt x="2543010" y="42862"/>
                </a:moveTo>
                <a:lnTo>
                  <a:pt x="2514435" y="42862"/>
                </a:lnTo>
                <a:lnTo>
                  <a:pt x="2514435" y="33337"/>
                </a:lnTo>
                <a:lnTo>
                  <a:pt x="2543010" y="33337"/>
                </a:lnTo>
                <a:lnTo>
                  <a:pt x="2543010" y="42862"/>
                </a:lnTo>
                <a:close/>
              </a:path>
              <a:path w="3712845" h="76200">
                <a:moveTo>
                  <a:pt x="2581110" y="42862"/>
                </a:moveTo>
                <a:lnTo>
                  <a:pt x="2552535" y="42862"/>
                </a:lnTo>
                <a:lnTo>
                  <a:pt x="2552535" y="33337"/>
                </a:lnTo>
                <a:lnTo>
                  <a:pt x="2581110" y="33337"/>
                </a:lnTo>
                <a:lnTo>
                  <a:pt x="2581110" y="42862"/>
                </a:lnTo>
                <a:close/>
              </a:path>
              <a:path w="3712845" h="76200">
                <a:moveTo>
                  <a:pt x="2619210" y="42862"/>
                </a:moveTo>
                <a:lnTo>
                  <a:pt x="2590635" y="42862"/>
                </a:lnTo>
                <a:lnTo>
                  <a:pt x="2590635" y="33337"/>
                </a:lnTo>
                <a:lnTo>
                  <a:pt x="2619210" y="33337"/>
                </a:lnTo>
                <a:lnTo>
                  <a:pt x="2619210" y="42862"/>
                </a:lnTo>
                <a:close/>
              </a:path>
              <a:path w="3712845" h="76200">
                <a:moveTo>
                  <a:pt x="2657310" y="42862"/>
                </a:moveTo>
                <a:lnTo>
                  <a:pt x="2628735" y="42862"/>
                </a:lnTo>
                <a:lnTo>
                  <a:pt x="2628735" y="33337"/>
                </a:lnTo>
                <a:lnTo>
                  <a:pt x="2657310" y="33337"/>
                </a:lnTo>
                <a:lnTo>
                  <a:pt x="2657310" y="42862"/>
                </a:lnTo>
                <a:close/>
              </a:path>
              <a:path w="3712845" h="76200">
                <a:moveTo>
                  <a:pt x="2695410" y="42862"/>
                </a:moveTo>
                <a:lnTo>
                  <a:pt x="2666835" y="42862"/>
                </a:lnTo>
                <a:lnTo>
                  <a:pt x="2666835" y="33337"/>
                </a:lnTo>
                <a:lnTo>
                  <a:pt x="2695410" y="33337"/>
                </a:lnTo>
                <a:lnTo>
                  <a:pt x="2695410" y="42862"/>
                </a:lnTo>
                <a:close/>
              </a:path>
              <a:path w="3712845" h="76200">
                <a:moveTo>
                  <a:pt x="2733510" y="42862"/>
                </a:moveTo>
                <a:lnTo>
                  <a:pt x="2704935" y="42862"/>
                </a:lnTo>
                <a:lnTo>
                  <a:pt x="2704935" y="33337"/>
                </a:lnTo>
                <a:lnTo>
                  <a:pt x="2733510" y="33337"/>
                </a:lnTo>
                <a:lnTo>
                  <a:pt x="2733510" y="42862"/>
                </a:lnTo>
                <a:close/>
              </a:path>
              <a:path w="3712845" h="76200">
                <a:moveTo>
                  <a:pt x="2771610" y="42862"/>
                </a:moveTo>
                <a:lnTo>
                  <a:pt x="2743035" y="42862"/>
                </a:lnTo>
                <a:lnTo>
                  <a:pt x="2743035" y="33337"/>
                </a:lnTo>
                <a:lnTo>
                  <a:pt x="2771610" y="33337"/>
                </a:lnTo>
                <a:lnTo>
                  <a:pt x="2771610" y="42862"/>
                </a:lnTo>
                <a:close/>
              </a:path>
              <a:path w="3712845" h="76200">
                <a:moveTo>
                  <a:pt x="2809710" y="42862"/>
                </a:moveTo>
                <a:lnTo>
                  <a:pt x="2781135" y="42862"/>
                </a:lnTo>
                <a:lnTo>
                  <a:pt x="2781135" y="33337"/>
                </a:lnTo>
                <a:lnTo>
                  <a:pt x="2809710" y="33337"/>
                </a:lnTo>
                <a:lnTo>
                  <a:pt x="2809710" y="42862"/>
                </a:lnTo>
                <a:close/>
              </a:path>
              <a:path w="3712845" h="76200">
                <a:moveTo>
                  <a:pt x="2847810" y="42862"/>
                </a:moveTo>
                <a:lnTo>
                  <a:pt x="2819235" y="42862"/>
                </a:lnTo>
                <a:lnTo>
                  <a:pt x="2819235" y="33337"/>
                </a:lnTo>
                <a:lnTo>
                  <a:pt x="2847810" y="33337"/>
                </a:lnTo>
                <a:lnTo>
                  <a:pt x="2847810" y="42862"/>
                </a:lnTo>
                <a:close/>
              </a:path>
              <a:path w="3712845" h="76200">
                <a:moveTo>
                  <a:pt x="2885910" y="42862"/>
                </a:moveTo>
                <a:lnTo>
                  <a:pt x="2857335" y="42862"/>
                </a:lnTo>
                <a:lnTo>
                  <a:pt x="2857335" y="33337"/>
                </a:lnTo>
                <a:lnTo>
                  <a:pt x="2885910" y="33337"/>
                </a:lnTo>
                <a:lnTo>
                  <a:pt x="2885910" y="42862"/>
                </a:lnTo>
                <a:close/>
              </a:path>
              <a:path w="3712845" h="76200">
                <a:moveTo>
                  <a:pt x="2924010" y="42862"/>
                </a:moveTo>
                <a:lnTo>
                  <a:pt x="2895435" y="42862"/>
                </a:lnTo>
                <a:lnTo>
                  <a:pt x="2895435" y="33337"/>
                </a:lnTo>
                <a:lnTo>
                  <a:pt x="2924010" y="33337"/>
                </a:lnTo>
                <a:lnTo>
                  <a:pt x="2924010" y="42862"/>
                </a:lnTo>
                <a:close/>
              </a:path>
              <a:path w="3712845" h="76200">
                <a:moveTo>
                  <a:pt x="2962110" y="42862"/>
                </a:moveTo>
                <a:lnTo>
                  <a:pt x="2933535" y="42862"/>
                </a:lnTo>
                <a:lnTo>
                  <a:pt x="2933535" y="33337"/>
                </a:lnTo>
                <a:lnTo>
                  <a:pt x="2962110" y="33337"/>
                </a:lnTo>
                <a:lnTo>
                  <a:pt x="2962110" y="42862"/>
                </a:lnTo>
                <a:close/>
              </a:path>
              <a:path w="3712845" h="76200">
                <a:moveTo>
                  <a:pt x="3000210" y="42862"/>
                </a:moveTo>
                <a:lnTo>
                  <a:pt x="2971635" y="42862"/>
                </a:lnTo>
                <a:lnTo>
                  <a:pt x="2971635" y="33337"/>
                </a:lnTo>
                <a:lnTo>
                  <a:pt x="3000210" y="33337"/>
                </a:lnTo>
                <a:lnTo>
                  <a:pt x="3000210" y="42862"/>
                </a:lnTo>
                <a:close/>
              </a:path>
              <a:path w="3712845" h="76200">
                <a:moveTo>
                  <a:pt x="3038310" y="42862"/>
                </a:moveTo>
                <a:lnTo>
                  <a:pt x="3009735" y="42862"/>
                </a:lnTo>
                <a:lnTo>
                  <a:pt x="3009735" y="33337"/>
                </a:lnTo>
                <a:lnTo>
                  <a:pt x="3038310" y="33337"/>
                </a:lnTo>
                <a:lnTo>
                  <a:pt x="3038310" y="42862"/>
                </a:lnTo>
                <a:close/>
              </a:path>
              <a:path w="3712845" h="76200">
                <a:moveTo>
                  <a:pt x="3076410" y="42862"/>
                </a:moveTo>
                <a:lnTo>
                  <a:pt x="3047835" y="42862"/>
                </a:lnTo>
                <a:lnTo>
                  <a:pt x="3047835" y="33337"/>
                </a:lnTo>
                <a:lnTo>
                  <a:pt x="3076410" y="33337"/>
                </a:lnTo>
                <a:lnTo>
                  <a:pt x="3076410" y="42862"/>
                </a:lnTo>
                <a:close/>
              </a:path>
              <a:path w="3712845" h="76200">
                <a:moveTo>
                  <a:pt x="3114510" y="42862"/>
                </a:moveTo>
                <a:lnTo>
                  <a:pt x="3085935" y="42862"/>
                </a:lnTo>
                <a:lnTo>
                  <a:pt x="3085935" y="33337"/>
                </a:lnTo>
                <a:lnTo>
                  <a:pt x="3114510" y="33337"/>
                </a:lnTo>
                <a:lnTo>
                  <a:pt x="3114510" y="42862"/>
                </a:lnTo>
                <a:close/>
              </a:path>
              <a:path w="3712845" h="76200">
                <a:moveTo>
                  <a:pt x="3152610" y="42862"/>
                </a:moveTo>
                <a:lnTo>
                  <a:pt x="3124035" y="42862"/>
                </a:lnTo>
                <a:lnTo>
                  <a:pt x="3124035" y="33337"/>
                </a:lnTo>
                <a:lnTo>
                  <a:pt x="3152610" y="33337"/>
                </a:lnTo>
                <a:lnTo>
                  <a:pt x="3152610" y="42862"/>
                </a:lnTo>
                <a:close/>
              </a:path>
              <a:path w="3712845" h="76200">
                <a:moveTo>
                  <a:pt x="3190710" y="42862"/>
                </a:moveTo>
                <a:lnTo>
                  <a:pt x="3162135" y="42862"/>
                </a:lnTo>
                <a:lnTo>
                  <a:pt x="3162135" y="33337"/>
                </a:lnTo>
                <a:lnTo>
                  <a:pt x="3190710" y="33337"/>
                </a:lnTo>
                <a:lnTo>
                  <a:pt x="3190710" y="42862"/>
                </a:lnTo>
                <a:close/>
              </a:path>
              <a:path w="3712845" h="76200">
                <a:moveTo>
                  <a:pt x="3228810" y="42862"/>
                </a:moveTo>
                <a:lnTo>
                  <a:pt x="3200235" y="42862"/>
                </a:lnTo>
                <a:lnTo>
                  <a:pt x="3200235" y="33337"/>
                </a:lnTo>
                <a:lnTo>
                  <a:pt x="3228810" y="33337"/>
                </a:lnTo>
                <a:lnTo>
                  <a:pt x="3228810" y="42862"/>
                </a:lnTo>
                <a:close/>
              </a:path>
              <a:path w="3712845" h="76200">
                <a:moveTo>
                  <a:pt x="3266910" y="42862"/>
                </a:moveTo>
                <a:lnTo>
                  <a:pt x="3238335" y="42862"/>
                </a:lnTo>
                <a:lnTo>
                  <a:pt x="3238335" y="33337"/>
                </a:lnTo>
                <a:lnTo>
                  <a:pt x="3266910" y="33337"/>
                </a:lnTo>
                <a:lnTo>
                  <a:pt x="3266910" y="42862"/>
                </a:lnTo>
                <a:close/>
              </a:path>
              <a:path w="3712845" h="76200">
                <a:moveTo>
                  <a:pt x="3305010" y="42862"/>
                </a:moveTo>
                <a:lnTo>
                  <a:pt x="3276435" y="42862"/>
                </a:lnTo>
                <a:lnTo>
                  <a:pt x="3276435" y="33337"/>
                </a:lnTo>
                <a:lnTo>
                  <a:pt x="3305010" y="33337"/>
                </a:lnTo>
                <a:lnTo>
                  <a:pt x="3305010" y="42862"/>
                </a:lnTo>
                <a:close/>
              </a:path>
              <a:path w="3712845" h="76200">
                <a:moveTo>
                  <a:pt x="3343110" y="42862"/>
                </a:moveTo>
                <a:lnTo>
                  <a:pt x="3314535" y="42862"/>
                </a:lnTo>
                <a:lnTo>
                  <a:pt x="3314535" y="33337"/>
                </a:lnTo>
                <a:lnTo>
                  <a:pt x="3343110" y="33337"/>
                </a:lnTo>
                <a:lnTo>
                  <a:pt x="3343110" y="42862"/>
                </a:lnTo>
                <a:close/>
              </a:path>
              <a:path w="3712845" h="76200">
                <a:moveTo>
                  <a:pt x="3381210" y="42862"/>
                </a:moveTo>
                <a:lnTo>
                  <a:pt x="3352635" y="42862"/>
                </a:lnTo>
                <a:lnTo>
                  <a:pt x="3352635" y="33337"/>
                </a:lnTo>
                <a:lnTo>
                  <a:pt x="3381210" y="33337"/>
                </a:lnTo>
                <a:lnTo>
                  <a:pt x="3381210" y="42862"/>
                </a:lnTo>
                <a:close/>
              </a:path>
              <a:path w="3712845" h="76200">
                <a:moveTo>
                  <a:pt x="3419310" y="42862"/>
                </a:moveTo>
                <a:lnTo>
                  <a:pt x="3390735" y="42862"/>
                </a:lnTo>
                <a:lnTo>
                  <a:pt x="3390735" y="33337"/>
                </a:lnTo>
                <a:lnTo>
                  <a:pt x="3419310" y="33337"/>
                </a:lnTo>
                <a:lnTo>
                  <a:pt x="3419310" y="42862"/>
                </a:lnTo>
                <a:close/>
              </a:path>
              <a:path w="3712845" h="76200">
                <a:moveTo>
                  <a:pt x="3457410" y="42862"/>
                </a:moveTo>
                <a:lnTo>
                  <a:pt x="3428835" y="42862"/>
                </a:lnTo>
                <a:lnTo>
                  <a:pt x="3428835" y="33337"/>
                </a:lnTo>
                <a:lnTo>
                  <a:pt x="3457410" y="33337"/>
                </a:lnTo>
                <a:lnTo>
                  <a:pt x="3457410" y="42862"/>
                </a:lnTo>
                <a:close/>
              </a:path>
              <a:path w="3712845" h="76200">
                <a:moveTo>
                  <a:pt x="3495510" y="42862"/>
                </a:moveTo>
                <a:lnTo>
                  <a:pt x="3466935" y="42862"/>
                </a:lnTo>
                <a:lnTo>
                  <a:pt x="3466935" y="33337"/>
                </a:lnTo>
                <a:lnTo>
                  <a:pt x="3495510" y="33337"/>
                </a:lnTo>
                <a:lnTo>
                  <a:pt x="3495510" y="42862"/>
                </a:lnTo>
                <a:close/>
              </a:path>
              <a:path w="3712845" h="76200">
                <a:moveTo>
                  <a:pt x="3533610" y="42862"/>
                </a:moveTo>
                <a:lnTo>
                  <a:pt x="3505035" y="42862"/>
                </a:lnTo>
                <a:lnTo>
                  <a:pt x="3505035" y="33337"/>
                </a:lnTo>
                <a:lnTo>
                  <a:pt x="3533610" y="33337"/>
                </a:lnTo>
                <a:lnTo>
                  <a:pt x="3533610" y="42862"/>
                </a:lnTo>
                <a:close/>
              </a:path>
              <a:path w="3712845" h="76200">
                <a:moveTo>
                  <a:pt x="3571710" y="42862"/>
                </a:moveTo>
                <a:lnTo>
                  <a:pt x="3543135" y="42862"/>
                </a:lnTo>
                <a:lnTo>
                  <a:pt x="3543135" y="33337"/>
                </a:lnTo>
                <a:lnTo>
                  <a:pt x="3571710" y="33337"/>
                </a:lnTo>
                <a:lnTo>
                  <a:pt x="3571710" y="42862"/>
                </a:lnTo>
                <a:close/>
              </a:path>
              <a:path w="3712845" h="76200">
                <a:moveTo>
                  <a:pt x="3609810" y="42862"/>
                </a:moveTo>
                <a:lnTo>
                  <a:pt x="3581235" y="42862"/>
                </a:lnTo>
                <a:lnTo>
                  <a:pt x="3581235" y="33337"/>
                </a:lnTo>
                <a:lnTo>
                  <a:pt x="3609810" y="33337"/>
                </a:lnTo>
                <a:lnTo>
                  <a:pt x="3609810" y="42862"/>
                </a:lnTo>
                <a:close/>
              </a:path>
            </a:pathLst>
          </a:custGeom>
          <a:solidFill>
            <a:srgbClr val="7E7E7E"/>
          </a:solidFill>
        </p:spPr>
        <p:txBody>
          <a:bodyPr wrap="square" lIns="0" tIns="0" rIns="0" bIns="0" rtlCol="0"/>
          <a:lstStyle/>
          <a:p>
            <a:endParaRPr/>
          </a:p>
        </p:txBody>
      </p:sp>
      <p:sp>
        <p:nvSpPr>
          <p:cNvPr id="13" name="object 13"/>
          <p:cNvSpPr/>
          <p:nvPr/>
        </p:nvSpPr>
        <p:spPr>
          <a:xfrm>
            <a:off x="6925056" y="4980432"/>
            <a:ext cx="576580" cy="360045"/>
          </a:xfrm>
          <a:custGeom>
            <a:avLst/>
            <a:gdLst/>
            <a:ahLst/>
            <a:cxnLst/>
            <a:rect l="l" t="t" r="r" b="b"/>
            <a:pathLst>
              <a:path w="576579" h="360045">
                <a:moveTo>
                  <a:pt x="288036" y="359663"/>
                </a:moveTo>
                <a:lnTo>
                  <a:pt x="0" y="179831"/>
                </a:lnTo>
                <a:lnTo>
                  <a:pt x="0" y="0"/>
                </a:lnTo>
                <a:lnTo>
                  <a:pt x="288036" y="179831"/>
                </a:lnTo>
                <a:lnTo>
                  <a:pt x="576072" y="179831"/>
                </a:lnTo>
                <a:lnTo>
                  <a:pt x="288036" y="359663"/>
                </a:lnTo>
                <a:close/>
              </a:path>
              <a:path w="576579" h="360045">
                <a:moveTo>
                  <a:pt x="576072" y="179831"/>
                </a:moveTo>
                <a:lnTo>
                  <a:pt x="288036" y="179831"/>
                </a:lnTo>
                <a:lnTo>
                  <a:pt x="576072" y="0"/>
                </a:lnTo>
                <a:lnTo>
                  <a:pt x="576072" y="179831"/>
                </a:lnTo>
                <a:close/>
              </a:path>
            </a:pathLst>
          </a:custGeom>
          <a:solidFill>
            <a:srgbClr val="C00000"/>
          </a:solidFill>
        </p:spPr>
        <p:txBody>
          <a:bodyPr wrap="square" lIns="0" tIns="0" rIns="0" bIns="0" rtlCol="0"/>
          <a:lstStyle/>
          <a:p>
            <a:endParaRPr/>
          </a:p>
        </p:txBody>
      </p:sp>
      <p:sp>
        <p:nvSpPr>
          <p:cNvPr id="14" name="object 14"/>
          <p:cNvSpPr/>
          <p:nvPr/>
        </p:nvSpPr>
        <p:spPr>
          <a:xfrm>
            <a:off x="7061479" y="5857989"/>
            <a:ext cx="3712845" cy="76200"/>
          </a:xfrm>
          <a:custGeom>
            <a:avLst/>
            <a:gdLst/>
            <a:ahLst/>
            <a:cxnLst/>
            <a:rect l="l" t="t" r="r" b="b"/>
            <a:pathLst>
              <a:path w="3712845" h="76200">
                <a:moveTo>
                  <a:pt x="37935" y="76200"/>
                </a:moveTo>
                <a:lnTo>
                  <a:pt x="23890" y="73528"/>
                </a:lnTo>
                <a:lnTo>
                  <a:pt x="12202" y="66198"/>
                </a:lnTo>
                <a:lnTo>
                  <a:pt x="3896" y="55236"/>
                </a:lnTo>
                <a:lnTo>
                  <a:pt x="0" y="41668"/>
                </a:lnTo>
                <a:lnTo>
                  <a:pt x="2342" y="26342"/>
                </a:lnTo>
                <a:lnTo>
                  <a:pt x="8994" y="13946"/>
                </a:lnTo>
                <a:lnTo>
                  <a:pt x="19056" y="5125"/>
                </a:lnTo>
                <a:lnTo>
                  <a:pt x="31631" y="522"/>
                </a:lnTo>
                <a:lnTo>
                  <a:pt x="47830" y="2503"/>
                </a:lnTo>
                <a:lnTo>
                  <a:pt x="60745" y="8576"/>
                </a:lnTo>
                <a:lnTo>
                  <a:pt x="69970" y="17922"/>
                </a:lnTo>
                <a:lnTo>
                  <a:pt x="75094" y="29722"/>
                </a:lnTo>
                <a:lnTo>
                  <a:pt x="74740" y="33337"/>
                </a:lnTo>
                <a:lnTo>
                  <a:pt x="37935" y="33337"/>
                </a:lnTo>
                <a:lnTo>
                  <a:pt x="37935" y="42862"/>
                </a:lnTo>
                <a:lnTo>
                  <a:pt x="73808" y="42862"/>
                </a:lnTo>
                <a:lnTo>
                  <a:pt x="73449" y="46523"/>
                </a:lnTo>
                <a:lnTo>
                  <a:pt x="67847" y="59818"/>
                </a:lnTo>
                <a:lnTo>
                  <a:pt x="59058" y="69349"/>
                </a:lnTo>
                <a:lnTo>
                  <a:pt x="47851" y="74859"/>
                </a:lnTo>
                <a:lnTo>
                  <a:pt x="37935" y="76200"/>
                </a:lnTo>
                <a:close/>
              </a:path>
              <a:path w="3712845" h="76200">
                <a:moveTo>
                  <a:pt x="66510" y="42862"/>
                </a:moveTo>
                <a:lnTo>
                  <a:pt x="37935" y="42862"/>
                </a:lnTo>
                <a:lnTo>
                  <a:pt x="37935" y="33337"/>
                </a:lnTo>
                <a:lnTo>
                  <a:pt x="66510" y="33337"/>
                </a:lnTo>
                <a:lnTo>
                  <a:pt x="66510" y="42862"/>
                </a:lnTo>
                <a:close/>
              </a:path>
              <a:path w="3712845" h="76200">
                <a:moveTo>
                  <a:pt x="73808" y="42862"/>
                </a:moveTo>
                <a:lnTo>
                  <a:pt x="66510" y="42862"/>
                </a:lnTo>
                <a:lnTo>
                  <a:pt x="66510" y="33337"/>
                </a:lnTo>
                <a:lnTo>
                  <a:pt x="74740" y="33337"/>
                </a:lnTo>
                <a:lnTo>
                  <a:pt x="73808" y="42862"/>
                </a:lnTo>
                <a:close/>
              </a:path>
              <a:path w="3712845" h="76200">
                <a:moveTo>
                  <a:pt x="3680642" y="75677"/>
                </a:moveTo>
                <a:lnTo>
                  <a:pt x="3664443" y="73696"/>
                </a:lnTo>
                <a:lnTo>
                  <a:pt x="3651527" y="67623"/>
                </a:lnTo>
                <a:lnTo>
                  <a:pt x="3642303" y="58277"/>
                </a:lnTo>
                <a:lnTo>
                  <a:pt x="3637179" y="46477"/>
                </a:lnTo>
                <a:lnTo>
                  <a:pt x="3638824" y="29676"/>
                </a:lnTo>
                <a:lnTo>
                  <a:pt x="3644426" y="16381"/>
                </a:lnTo>
                <a:lnTo>
                  <a:pt x="3653215" y="6850"/>
                </a:lnTo>
                <a:lnTo>
                  <a:pt x="3664422" y="1340"/>
                </a:lnTo>
                <a:lnTo>
                  <a:pt x="3674338" y="0"/>
                </a:lnTo>
                <a:lnTo>
                  <a:pt x="3688383" y="2671"/>
                </a:lnTo>
                <a:lnTo>
                  <a:pt x="3700071" y="10001"/>
                </a:lnTo>
                <a:lnTo>
                  <a:pt x="3708377" y="20963"/>
                </a:lnTo>
                <a:lnTo>
                  <a:pt x="3711931" y="33337"/>
                </a:lnTo>
                <a:lnTo>
                  <a:pt x="3647910" y="33337"/>
                </a:lnTo>
                <a:lnTo>
                  <a:pt x="3647910" y="42862"/>
                </a:lnTo>
                <a:lnTo>
                  <a:pt x="3711000" y="42862"/>
                </a:lnTo>
                <a:lnTo>
                  <a:pt x="3709931" y="49857"/>
                </a:lnTo>
                <a:lnTo>
                  <a:pt x="3703279" y="62253"/>
                </a:lnTo>
                <a:lnTo>
                  <a:pt x="3693217" y="71074"/>
                </a:lnTo>
                <a:lnTo>
                  <a:pt x="3680642" y="75677"/>
                </a:lnTo>
                <a:close/>
              </a:path>
              <a:path w="3712845" h="76200">
                <a:moveTo>
                  <a:pt x="3637532" y="42862"/>
                </a:moveTo>
                <a:lnTo>
                  <a:pt x="3619335" y="42862"/>
                </a:lnTo>
                <a:lnTo>
                  <a:pt x="3619335" y="33337"/>
                </a:lnTo>
                <a:lnTo>
                  <a:pt x="3638465" y="33337"/>
                </a:lnTo>
                <a:lnTo>
                  <a:pt x="3637532" y="42862"/>
                </a:lnTo>
                <a:close/>
              </a:path>
              <a:path w="3712845" h="76200">
                <a:moveTo>
                  <a:pt x="3657435" y="42862"/>
                </a:moveTo>
                <a:lnTo>
                  <a:pt x="3647910" y="42862"/>
                </a:lnTo>
                <a:lnTo>
                  <a:pt x="3647910" y="33337"/>
                </a:lnTo>
                <a:lnTo>
                  <a:pt x="3657435" y="33337"/>
                </a:lnTo>
                <a:lnTo>
                  <a:pt x="3657435" y="42862"/>
                </a:lnTo>
                <a:close/>
              </a:path>
              <a:path w="3712845" h="76200">
                <a:moveTo>
                  <a:pt x="3674338" y="42862"/>
                </a:moveTo>
                <a:lnTo>
                  <a:pt x="3657435" y="42862"/>
                </a:lnTo>
                <a:lnTo>
                  <a:pt x="3657435" y="33337"/>
                </a:lnTo>
                <a:lnTo>
                  <a:pt x="3674338" y="33337"/>
                </a:lnTo>
                <a:lnTo>
                  <a:pt x="3674338" y="42862"/>
                </a:lnTo>
                <a:close/>
              </a:path>
              <a:path w="3712845" h="76200">
                <a:moveTo>
                  <a:pt x="3711000" y="42862"/>
                </a:moveTo>
                <a:lnTo>
                  <a:pt x="3674338" y="42862"/>
                </a:lnTo>
                <a:lnTo>
                  <a:pt x="3674338" y="33337"/>
                </a:lnTo>
                <a:lnTo>
                  <a:pt x="3711931" y="33337"/>
                </a:lnTo>
                <a:lnTo>
                  <a:pt x="3712273" y="34531"/>
                </a:lnTo>
                <a:lnTo>
                  <a:pt x="3711000" y="42862"/>
                </a:lnTo>
                <a:close/>
              </a:path>
              <a:path w="3712845" h="76200">
                <a:moveTo>
                  <a:pt x="104610" y="42862"/>
                </a:moveTo>
                <a:lnTo>
                  <a:pt x="76035" y="42862"/>
                </a:lnTo>
                <a:lnTo>
                  <a:pt x="76035" y="33337"/>
                </a:lnTo>
                <a:lnTo>
                  <a:pt x="104610" y="33337"/>
                </a:lnTo>
                <a:lnTo>
                  <a:pt x="104610" y="42862"/>
                </a:lnTo>
                <a:close/>
              </a:path>
              <a:path w="3712845" h="76200">
                <a:moveTo>
                  <a:pt x="142710" y="42862"/>
                </a:moveTo>
                <a:lnTo>
                  <a:pt x="114135" y="42862"/>
                </a:lnTo>
                <a:lnTo>
                  <a:pt x="114135" y="33337"/>
                </a:lnTo>
                <a:lnTo>
                  <a:pt x="142710" y="33337"/>
                </a:lnTo>
                <a:lnTo>
                  <a:pt x="142710" y="42862"/>
                </a:lnTo>
                <a:close/>
              </a:path>
              <a:path w="3712845" h="76200">
                <a:moveTo>
                  <a:pt x="180810" y="42862"/>
                </a:moveTo>
                <a:lnTo>
                  <a:pt x="152235" y="42862"/>
                </a:lnTo>
                <a:lnTo>
                  <a:pt x="152235" y="33337"/>
                </a:lnTo>
                <a:lnTo>
                  <a:pt x="180810" y="33337"/>
                </a:lnTo>
                <a:lnTo>
                  <a:pt x="180810" y="42862"/>
                </a:lnTo>
                <a:close/>
              </a:path>
              <a:path w="3712845" h="76200">
                <a:moveTo>
                  <a:pt x="218910" y="42862"/>
                </a:moveTo>
                <a:lnTo>
                  <a:pt x="190335" y="42862"/>
                </a:lnTo>
                <a:lnTo>
                  <a:pt x="190335" y="33337"/>
                </a:lnTo>
                <a:lnTo>
                  <a:pt x="218910" y="33337"/>
                </a:lnTo>
                <a:lnTo>
                  <a:pt x="218910" y="42862"/>
                </a:lnTo>
                <a:close/>
              </a:path>
              <a:path w="3712845" h="76200">
                <a:moveTo>
                  <a:pt x="257010" y="42862"/>
                </a:moveTo>
                <a:lnTo>
                  <a:pt x="228435" y="42862"/>
                </a:lnTo>
                <a:lnTo>
                  <a:pt x="228435" y="33337"/>
                </a:lnTo>
                <a:lnTo>
                  <a:pt x="257010" y="33337"/>
                </a:lnTo>
                <a:lnTo>
                  <a:pt x="257010" y="42862"/>
                </a:lnTo>
                <a:close/>
              </a:path>
              <a:path w="3712845" h="76200">
                <a:moveTo>
                  <a:pt x="295110" y="42862"/>
                </a:moveTo>
                <a:lnTo>
                  <a:pt x="266535" y="42862"/>
                </a:lnTo>
                <a:lnTo>
                  <a:pt x="266535" y="33337"/>
                </a:lnTo>
                <a:lnTo>
                  <a:pt x="295110" y="33337"/>
                </a:lnTo>
                <a:lnTo>
                  <a:pt x="295110" y="42862"/>
                </a:lnTo>
                <a:close/>
              </a:path>
              <a:path w="3712845" h="76200">
                <a:moveTo>
                  <a:pt x="333210" y="42862"/>
                </a:moveTo>
                <a:lnTo>
                  <a:pt x="304635" y="42862"/>
                </a:lnTo>
                <a:lnTo>
                  <a:pt x="304635" y="33337"/>
                </a:lnTo>
                <a:lnTo>
                  <a:pt x="333210" y="33337"/>
                </a:lnTo>
                <a:lnTo>
                  <a:pt x="333210" y="42862"/>
                </a:lnTo>
                <a:close/>
              </a:path>
              <a:path w="3712845" h="76200">
                <a:moveTo>
                  <a:pt x="371310" y="42862"/>
                </a:moveTo>
                <a:lnTo>
                  <a:pt x="342735" y="42862"/>
                </a:lnTo>
                <a:lnTo>
                  <a:pt x="342735" y="33337"/>
                </a:lnTo>
                <a:lnTo>
                  <a:pt x="371310" y="33337"/>
                </a:lnTo>
                <a:lnTo>
                  <a:pt x="371310" y="42862"/>
                </a:lnTo>
                <a:close/>
              </a:path>
              <a:path w="3712845" h="76200">
                <a:moveTo>
                  <a:pt x="409410" y="42862"/>
                </a:moveTo>
                <a:lnTo>
                  <a:pt x="380835" y="42862"/>
                </a:lnTo>
                <a:lnTo>
                  <a:pt x="380835" y="33337"/>
                </a:lnTo>
                <a:lnTo>
                  <a:pt x="409410" y="33337"/>
                </a:lnTo>
                <a:lnTo>
                  <a:pt x="409410" y="42862"/>
                </a:lnTo>
                <a:close/>
              </a:path>
              <a:path w="3712845" h="76200">
                <a:moveTo>
                  <a:pt x="447510" y="42862"/>
                </a:moveTo>
                <a:lnTo>
                  <a:pt x="418935" y="42862"/>
                </a:lnTo>
                <a:lnTo>
                  <a:pt x="418935" y="33337"/>
                </a:lnTo>
                <a:lnTo>
                  <a:pt x="447510" y="33337"/>
                </a:lnTo>
                <a:lnTo>
                  <a:pt x="447510" y="42862"/>
                </a:lnTo>
                <a:close/>
              </a:path>
              <a:path w="3712845" h="76200">
                <a:moveTo>
                  <a:pt x="485610" y="42862"/>
                </a:moveTo>
                <a:lnTo>
                  <a:pt x="457035" y="42862"/>
                </a:lnTo>
                <a:lnTo>
                  <a:pt x="457035" y="33337"/>
                </a:lnTo>
                <a:lnTo>
                  <a:pt x="485610" y="33337"/>
                </a:lnTo>
                <a:lnTo>
                  <a:pt x="485610" y="42862"/>
                </a:lnTo>
                <a:close/>
              </a:path>
              <a:path w="3712845" h="76200">
                <a:moveTo>
                  <a:pt x="523710" y="42862"/>
                </a:moveTo>
                <a:lnTo>
                  <a:pt x="495135" y="42862"/>
                </a:lnTo>
                <a:lnTo>
                  <a:pt x="495135" y="33337"/>
                </a:lnTo>
                <a:lnTo>
                  <a:pt x="523710" y="33337"/>
                </a:lnTo>
                <a:lnTo>
                  <a:pt x="523710" y="42862"/>
                </a:lnTo>
                <a:close/>
              </a:path>
              <a:path w="3712845" h="76200">
                <a:moveTo>
                  <a:pt x="561810" y="42862"/>
                </a:moveTo>
                <a:lnTo>
                  <a:pt x="533235" y="42862"/>
                </a:lnTo>
                <a:lnTo>
                  <a:pt x="533235" y="33337"/>
                </a:lnTo>
                <a:lnTo>
                  <a:pt x="561810" y="33337"/>
                </a:lnTo>
                <a:lnTo>
                  <a:pt x="561810" y="42862"/>
                </a:lnTo>
                <a:close/>
              </a:path>
              <a:path w="3712845" h="76200">
                <a:moveTo>
                  <a:pt x="599910" y="42862"/>
                </a:moveTo>
                <a:lnTo>
                  <a:pt x="571335" y="42862"/>
                </a:lnTo>
                <a:lnTo>
                  <a:pt x="571335" y="33337"/>
                </a:lnTo>
                <a:lnTo>
                  <a:pt x="599910" y="33337"/>
                </a:lnTo>
                <a:lnTo>
                  <a:pt x="599910" y="42862"/>
                </a:lnTo>
                <a:close/>
              </a:path>
              <a:path w="3712845" h="76200">
                <a:moveTo>
                  <a:pt x="638010" y="42862"/>
                </a:moveTo>
                <a:lnTo>
                  <a:pt x="609435" y="42862"/>
                </a:lnTo>
                <a:lnTo>
                  <a:pt x="609435" y="33337"/>
                </a:lnTo>
                <a:lnTo>
                  <a:pt x="638010" y="33337"/>
                </a:lnTo>
                <a:lnTo>
                  <a:pt x="638010" y="42862"/>
                </a:lnTo>
                <a:close/>
              </a:path>
              <a:path w="3712845" h="76200">
                <a:moveTo>
                  <a:pt x="676110" y="42862"/>
                </a:moveTo>
                <a:lnTo>
                  <a:pt x="647535" y="42862"/>
                </a:lnTo>
                <a:lnTo>
                  <a:pt x="647535" y="33337"/>
                </a:lnTo>
                <a:lnTo>
                  <a:pt x="676110" y="33337"/>
                </a:lnTo>
                <a:lnTo>
                  <a:pt x="676110" y="42862"/>
                </a:lnTo>
                <a:close/>
              </a:path>
              <a:path w="3712845" h="76200">
                <a:moveTo>
                  <a:pt x="714210" y="42862"/>
                </a:moveTo>
                <a:lnTo>
                  <a:pt x="685635" y="42862"/>
                </a:lnTo>
                <a:lnTo>
                  <a:pt x="685635" y="33337"/>
                </a:lnTo>
                <a:lnTo>
                  <a:pt x="714210" y="33337"/>
                </a:lnTo>
                <a:lnTo>
                  <a:pt x="714210" y="42862"/>
                </a:lnTo>
                <a:close/>
              </a:path>
              <a:path w="3712845" h="76200">
                <a:moveTo>
                  <a:pt x="752310" y="42862"/>
                </a:moveTo>
                <a:lnTo>
                  <a:pt x="723735" y="42862"/>
                </a:lnTo>
                <a:lnTo>
                  <a:pt x="723735" y="33337"/>
                </a:lnTo>
                <a:lnTo>
                  <a:pt x="752310" y="33337"/>
                </a:lnTo>
                <a:lnTo>
                  <a:pt x="752310" y="42862"/>
                </a:lnTo>
                <a:close/>
              </a:path>
              <a:path w="3712845" h="76200">
                <a:moveTo>
                  <a:pt x="790410" y="42862"/>
                </a:moveTo>
                <a:lnTo>
                  <a:pt x="761835" y="42862"/>
                </a:lnTo>
                <a:lnTo>
                  <a:pt x="761835" y="33337"/>
                </a:lnTo>
                <a:lnTo>
                  <a:pt x="790410" y="33337"/>
                </a:lnTo>
                <a:lnTo>
                  <a:pt x="790410" y="42862"/>
                </a:lnTo>
                <a:close/>
              </a:path>
              <a:path w="3712845" h="76200">
                <a:moveTo>
                  <a:pt x="828510" y="42862"/>
                </a:moveTo>
                <a:lnTo>
                  <a:pt x="799935" y="42862"/>
                </a:lnTo>
                <a:lnTo>
                  <a:pt x="799935" y="33337"/>
                </a:lnTo>
                <a:lnTo>
                  <a:pt x="828510" y="33337"/>
                </a:lnTo>
                <a:lnTo>
                  <a:pt x="828510" y="42862"/>
                </a:lnTo>
                <a:close/>
              </a:path>
              <a:path w="3712845" h="76200">
                <a:moveTo>
                  <a:pt x="866610" y="42862"/>
                </a:moveTo>
                <a:lnTo>
                  <a:pt x="838035" y="42862"/>
                </a:lnTo>
                <a:lnTo>
                  <a:pt x="838035" y="33337"/>
                </a:lnTo>
                <a:lnTo>
                  <a:pt x="866610" y="33337"/>
                </a:lnTo>
                <a:lnTo>
                  <a:pt x="866610" y="42862"/>
                </a:lnTo>
                <a:close/>
              </a:path>
              <a:path w="3712845" h="76200">
                <a:moveTo>
                  <a:pt x="904710" y="42862"/>
                </a:moveTo>
                <a:lnTo>
                  <a:pt x="876135" y="42862"/>
                </a:lnTo>
                <a:lnTo>
                  <a:pt x="876135" y="33337"/>
                </a:lnTo>
                <a:lnTo>
                  <a:pt x="904710" y="33337"/>
                </a:lnTo>
                <a:lnTo>
                  <a:pt x="904710" y="42862"/>
                </a:lnTo>
                <a:close/>
              </a:path>
              <a:path w="3712845" h="76200">
                <a:moveTo>
                  <a:pt x="942810" y="42862"/>
                </a:moveTo>
                <a:lnTo>
                  <a:pt x="914235" y="42862"/>
                </a:lnTo>
                <a:lnTo>
                  <a:pt x="914235" y="33337"/>
                </a:lnTo>
                <a:lnTo>
                  <a:pt x="942810" y="33337"/>
                </a:lnTo>
                <a:lnTo>
                  <a:pt x="942810" y="42862"/>
                </a:lnTo>
                <a:close/>
              </a:path>
              <a:path w="3712845" h="76200">
                <a:moveTo>
                  <a:pt x="980910" y="42862"/>
                </a:moveTo>
                <a:lnTo>
                  <a:pt x="952335" y="42862"/>
                </a:lnTo>
                <a:lnTo>
                  <a:pt x="952335" y="33337"/>
                </a:lnTo>
                <a:lnTo>
                  <a:pt x="980910" y="33337"/>
                </a:lnTo>
                <a:lnTo>
                  <a:pt x="980910" y="42862"/>
                </a:lnTo>
                <a:close/>
              </a:path>
              <a:path w="3712845" h="76200">
                <a:moveTo>
                  <a:pt x="1019010" y="42862"/>
                </a:moveTo>
                <a:lnTo>
                  <a:pt x="990435" y="42862"/>
                </a:lnTo>
                <a:lnTo>
                  <a:pt x="990435" y="33337"/>
                </a:lnTo>
                <a:lnTo>
                  <a:pt x="1019010" y="33337"/>
                </a:lnTo>
                <a:lnTo>
                  <a:pt x="1019010" y="42862"/>
                </a:lnTo>
                <a:close/>
              </a:path>
              <a:path w="3712845" h="76200">
                <a:moveTo>
                  <a:pt x="1057110" y="42862"/>
                </a:moveTo>
                <a:lnTo>
                  <a:pt x="1028535" y="42862"/>
                </a:lnTo>
                <a:lnTo>
                  <a:pt x="1028535" y="33337"/>
                </a:lnTo>
                <a:lnTo>
                  <a:pt x="1057110" y="33337"/>
                </a:lnTo>
                <a:lnTo>
                  <a:pt x="1057110" y="42862"/>
                </a:lnTo>
                <a:close/>
              </a:path>
              <a:path w="3712845" h="76200">
                <a:moveTo>
                  <a:pt x="1095210" y="42862"/>
                </a:moveTo>
                <a:lnTo>
                  <a:pt x="1066635" y="42862"/>
                </a:lnTo>
                <a:lnTo>
                  <a:pt x="1066635" y="33337"/>
                </a:lnTo>
                <a:lnTo>
                  <a:pt x="1095210" y="33337"/>
                </a:lnTo>
                <a:lnTo>
                  <a:pt x="1095210" y="42862"/>
                </a:lnTo>
                <a:close/>
              </a:path>
              <a:path w="3712845" h="76200">
                <a:moveTo>
                  <a:pt x="1133310" y="42862"/>
                </a:moveTo>
                <a:lnTo>
                  <a:pt x="1104735" y="42862"/>
                </a:lnTo>
                <a:lnTo>
                  <a:pt x="1104735" y="33337"/>
                </a:lnTo>
                <a:lnTo>
                  <a:pt x="1133310" y="33337"/>
                </a:lnTo>
                <a:lnTo>
                  <a:pt x="1133310" y="42862"/>
                </a:lnTo>
                <a:close/>
              </a:path>
              <a:path w="3712845" h="76200">
                <a:moveTo>
                  <a:pt x="1171410" y="42862"/>
                </a:moveTo>
                <a:lnTo>
                  <a:pt x="1142835" y="42862"/>
                </a:lnTo>
                <a:lnTo>
                  <a:pt x="1142835" y="33337"/>
                </a:lnTo>
                <a:lnTo>
                  <a:pt x="1171410" y="33337"/>
                </a:lnTo>
                <a:lnTo>
                  <a:pt x="1171410" y="42862"/>
                </a:lnTo>
                <a:close/>
              </a:path>
              <a:path w="3712845" h="76200">
                <a:moveTo>
                  <a:pt x="1209510" y="42862"/>
                </a:moveTo>
                <a:lnTo>
                  <a:pt x="1180935" y="42862"/>
                </a:lnTo>
                <a:lnTo>
                  <a:pt x="1180935" y="33337"/>
                </a:lnTo>
                <a:lnTo>
                  <a:pt x="1209510" y="33337"/>
                </a:lnTo>
                <a:lnTo>
                  <a:pt x="1209510" y="42862"/>
                </a:lnTo>
                <a:close/>
              </a:path>
              <a:path w="3712845" h="76200">
                <a:moveTo>
                  <a:pt x="1247610" y="42862"/>
                </a:moveTo>
                <a:lnTo>
                  <a:pt x="1219035" y="42862"/>
                </a:lnTo>
                <a:lnTo>
                  <a:pt x="1219035" y="33337"/>
                </a:lnTo>
                <a:lnTo>
                  <a:pt x="1247610" y="33337"/>
                </a:lnTo>
                <a:lnTo>
                  <a:pt x="1247610" y="42862"/>
                </a:lnTo>
                <a:close/>
              </a:path>
              <a:path w="3712845" h="76200">
                <a:moveTo>
                  <a:pt x="1285710" y="42862"/>
                </a:moveTo>
                <a:lnTo>
                  <a:pt x="1257135" y="42862"/>
                </a:lnTo>
                <a:lnTo>
                  <a:pt x="1257135" y="33337"/>
                </a:lnTo>
                <a:lnTo>
                  <a:pt x="1285710" y="33337"/>
                </a:lnTo>
                <a:lnTo>
                  <a:pt x="1285710" y="42862"/>
                </a:lnTo>
                <a:close/>
              </a:path>
              <a:path w="3712845" h="76200">
                <a:moveTo>
                  <a:pt x="1323810" y="42862"/>
                </a:moveTo>
                <a:lnTo>
                  <a:pt x="1295235" y="42862"/>
                </a:lnTo>
                <a:lnTo>
                  <a:pt x="1295235" y="33337"/>
                </a:lnTo>
                <a:lnTo>
                  <a:pt x="1323810" y="33337"/>
                </a:lnTo>
                <a:lnTo>
                  <a:pt x="1323810" y="42862"/>
                </a:lnTo>
                <a:close/>
              </a:path>
              <a:path w="3712845" h="76200">
                <a:moveTo>
                  <a:pt x="1361910" y="42862"/>
                </a:moveTo>
                <a:lnTo>
                  <a:pt x="1333335" y="42862"/>
                </a:lnTo>
                <a:lnTo>
                  <a:pt x="1333335" y="33337"/>
                </a:lnTo>
                <a:lnTo>
                  <a:pt x="1361910" y="33337"/>
                </a:lnTo>
                <a:lnTo>
                  <a:pt x="1361910" y="42862"/>
                </a:lnTo>
                <a:close/>
              </a:path>
              <a:path w="3712845" h="76200">
                <a:moveTo>
                  <a:pt x="1400010" y="42862"/>
                </a:moveTo>
                <a:lnTo>
                  <a:pt x="1371435" y="42862"/>
                </a:lnTo>
                <a:lnTo>
                  <a:pt x="1371435" y="33337"/>
                </a:lnTo>
                <a:lnTo>
                  <a:pt x="1400010" y="33337"/>
                </a:lnTo>
                <a:lnTo>
                  <a:pt x="1400010" y="42862"/>
                </a:lnTo>
                <a:close/>
              </a:path>
              <a:path w="3712845" h="76200">
                <a:moveTo>
                  <a:pt x="1438110" y="42862"/>
                </a:moveTo>
                <a:lnTo>
                  <a:pt x="1409535" y="42862"/>
                </a:lnTo>
                <a:lnTo>
                  <a:pt x="1409535" y="33337"/>
                </a:lnTo>
                <a:lnTo>
                  <a:pt x="1438110" y="33337"/>
                </a:lnTo>
                <a:lnTo>
                  <a:pt x="1438110" y="42862"/>
                </a:lnTo>
                <a:close/>
              </a:path>
              <a:path w="3712845" h="76200">
                <a:moveTo>
                  <a:pt x="1476210" y="42862"/>
                </a:moveTo>
                <a:lnTo>
                  <a:pt x="1447635" y="42862"/>
                </a:lnTo>
                <a:lnTo>
                  <a:pt x="1447635" y="33337"/>
                </a:lnTo>
                <a:lnTo>
                  <a:pt x="1476210" y="33337"/>
                </a:lnTo>
                <a:lnTo>
                  <a:pt x="1476210" y="42862"/>
                </a:lnTo>
                <a:close/>
              </a:path>
              <a:path w="3712845" h="76200">
                <a:moveTo>
                  <a:pt x="1514310" y="42862"/>
                </a:moveTo>
                <a:lnTo>
                  <a:pt x="1485735" y="42862"/>
                </a:lnTo>
                <a:lnTo>
                  <a:pt x="1485735" y="33337"/>
                </a:lnTo>
                <a:lnTo>
                  <a:pt x="1514310" y="33337"/>
                </a:lnTo>
                <a:lnTo>
                  <a:pt x="1514310" y="42862"/>
                </a:lnTo>
                <a:close/>
              </a:path>
              <a:path w="3712845" h="76200">
                <a:moveTo>
                  <a:pt x="1552410" y="42862"/>
                </a:moveTo>
                <a:lnTo>
                  <a:pt x="1523835" y="42862"/>
                </a:lnTo>
                <a:lnTo>
                  <a:pt x="1523835" y="33337"/>
                </a:lnTo>
                <a:lnTo>
                  <a:pt x="1552410" y="33337"/>
                </a:lnTo>
                <a:lnTo>
                  <a:pt x="1552410" y="42862"/>
                </a:lnTo>
                <a:close/>
              </a:path>
              <a:path w="3712845" h="76200">
                <a:moveTo>
                  <a:pt x="1590510" y="42862"/>
                </a:moveTo>
                <a:lnTo>
                  <a:pt x="1561935" y="42862"/>
                </a:lnTo>
                <a:lnTo>
                  <a:pt x="1561935" y="33337"/>
                </a:lnTo>
                <a:lnTo>
                  <a:pt x="1590510" y="33337"/>
                </a:lnTo>
                <a:lnTo>
                  <a:pt x="1590510" y="42862"/>
                </a:lnTo>
                <a:close/>
              </a:path>
              <a:path w="3712845" h="76200">
                <a:moveTo>
                  <a:pt x="1628610" y="42862"/>
                </a:moveTo>
                <a:lnTo>
                  <a:pt x="1600035" y="42862"/>
                </a:lnTo>
                <a:lnTo>
                  <a:pt x="1600035" y="33337"/>
                </a:lnTo>
                <a:lnTo>
                  <a:pt x="1628610" y="33337"/>
                </a:lnTo>
                <a:lnTo>
                  <a:pt x="1628610" y="42862"/>
                </a:lnTo>
                <a:close/>
              </a:path>
              <a:path w="3712845" h="76200">
                <a:moveTo>
                  <a:pt x="1666710" y="42862"/>
                </a:moveTo>
                <a:lnTo>
                  <a:pt x="1638135" y="42862"/>
                </a:lnTo>
                <a:lnTo>
                  <a:pt x="1638135" y="33337"/>
                </a:lnTo>
                <a:lnTo>
                  <a:pt x="1666710" y="33337"/>
                </a:lnTo>
                <a:lnTo>
                  <a:pt x="1666710" y="42862"/>
                </a:lnTo>
                <a:close/>
              </a:path>
              <a:path w="3712845" h="76200">
                <a:moveTo>
                  <a:pt x="1704810" y="42862"/>
                </a:moveTo>
                <a:lnTo>
                  <a:pt x="1676235" y="42862"/>
                </a:lnTo>
                <a:lnTo>
                  <a:pt x="1676235" y="33337"/>
                </a:lnTo>
                <a:lnTo>
                  <a:pt x="1704810" y="33337"/>
                </a:lnTo>
                <a:lnTo>
                  <a:pt x="1704810" y="42862"/>
                </a:lnTo>
                <a:close/>
              </a:path>
              <a:path w="3712845" h="76200">
                <a:moveTo>
                  <a:pt x="1742910" y="42862"/>
                </a:moveTo>
                <a:lnTo>
                  <a:pt x="1714335" y="42862"/>
                </a:lnTo>
                <a:lnTo>
                  <a:pt x="1714335" y="33337"/>
                </a:lnTo>
                <a:lnTo>
                  <a:pt x="1742910" y="33337"/>
                </a:lnTo>
                <a:lnTo>
                  <a:pt x="1742910" y="42862"/>
                </a:lnTo>
                <a:close/>
              </a:path>
              <a:path w="3712845" h="76200">
                <a:moveTo>
                  <a:pt x="1781010" y="42862"/>
                </a:moveTo>
                <a:lnTo>
                  <a:pt x="1752435" y="42862"/>
                </a:lnTo>
                <a:lnTo>
                  <a:pt x="1752435" y="33337"/>
                </a:lnTo>
                <a:lnTo>
                  <a:pt x="1781010" y="33337"/>
                </a:lnTo>
                <a:lnTo>
                  <a:pt x="1781010" y="42862"/>
                </a:lnTo>
                <a:close/>
              </a:path>
              <a:path w="3712845" h="76200">
                <a:moveTo>
                  <a:pt x="1819110" y="42862"/>
                </a:moveTo>
                <a:lnTo>
                  <a:pt x="1790535" y="42862"/>
                </a:lnTo>
                <a:lnTo>
                  <a:pt x="1790535" y="33337"/>
                </a:lnTo>
                <a:lnTo>
                  <a:pt x="1819110" y="33337"/>
                </a:lnTo>
                <a:lnTo>
                  <a:pt x="1819110" y="42862"/>
                </a:lnTo>
                <a:close/>
              </a:path>
              <a:path w="3712845" h="76200">
                <a:moveTo>
                  <a:pt x="1857210" y="42862"/>
                </a:moveTo>
                <a:lnTo>
                  <a:pt x="1828635" y="42862"/>
                </a:lnTo>
                <a:lnTo>
                  <a:pt x="1828635" y="33337"/>
                </a:lnTo>
                <a:lnTo>
                  <a:pt x="1857210" y="33337"/>
                </a:lnTo>
                <a:lnTo>
                  <a:pt x="1857210" y="42862"/>
                </a:lnTo>
                <a:close/>
              </a:path>
              <a:path w="3712845" h="76200">
                <a:moveTo>
                  <a:pt x="1895310" y="42862"/>
                </a:moveTo>
                <a:lnTo>
                  <a:pt x="1866735" y="42862"/>
                </a:lnTo>
                <a:lnTo>
                  <a:pt x="1866735" y="33337"/>
                </a:lnTo>
                <a:lnTo>
                  <a:pt x="1895310" y="33337"/>
                </a:lnTo>
                <a:lnTo>
                  <a:pt x="1895310" y="42862"/>
                </a:lnTo>
                <a:close/>
              </a:path>
              <a:path w="3712845" h="76200">
                <a:moveTo>
                  <a:pt x="1933410" y="42862"/>
                </a:moveTo>
                <a:lnTo>
                  <a:pt x="1904835" y="42862"/>
                </a:lnTo>
                <a:lnTo>
                  <a:pt x="1904835" y="33337"/>
                </a:lnTo>
                <a:lnTo>
                  <a:pt x="1933410" y="33337"/>
                </a:lnTo>
                <a:lnTo>
                  <a:pt x="1933410" y="42862"/>
                </a:lnTo>
                <a:close/>
              </a:path>
              <a:path w="3712845" h="76200">
                <a:moveTo>
                  <a:pt x="1971510" y="42862"/>
                </a:moveTo>
                <a:lnTo>
                  <a:pt x="1942935" y="42862"/>
                </a:lnTo>
                <a:lnTo>
                  <a:pt x="1942935" y="33337"/>
                </a:lnTo>
                <a:lnTo>
                  <a:pt x="1971510" y="33337"/>
                </a:lnTo>
                <a:lnTo>
                  <a:pt x="1971510" y="42862"/>
                </a:lnTo>
                <a:close/>
              </a:path>
              <a:path w="3712845" h="76200">
                <a:moveTo>
                  <a:pt x="2009610" y="42862"/>
                </a:moveTo>
                <a:lnTo>
                  <a:pt x="1981035" y="42862"/>
                </a:lnTo>
                <a:lnTo>
                  <a:pt x="1981035" y="33337"/>
                </a:lnTo>
                <a:lnTo>
                  <a:pt x="2009610" y="33337"/>
                </a:lnTo>
                <a:lnTo>
                  <a:pt x="2009610" y="42862"/>
                </a:lnTo>
                <a:close/>
              </a:path>
              <a:path w="3712845" h="76200">
                <a:moveTo>
                  <a:pt x="2047710" y="42862"/>
                </a:moveTo>
                <a:lnTo>
                  <a:pt x="2019135" y="42862"/>
                </a:lnTo>
                <a:lnTo>
                  <a:pt x="2019135" y="33337"/>
                </a:lnTo>
                <a:lnTo>
                  <a:pt x="2047710" y="33337"/>
                </a:lnTo>
                <a:lnTo>
                  <a:pt x="2047710" y="42862"/>
                </a:lnTo>
                <a:close/>
              </a:path>
              <a:path w="3712845" h="76200">
                <a:moveTo>
                  <a:pt x="2085810" y="42862"/>
                </a:moveTo>
                <a:lnTo>
                  <a:pt x="2057235" y="42862"/>
                </a:lnTo>
                <a:lnTo>
                  <a:pt x="2057235" y="33337"/>
                </a:lnTo>
                <a:lnTo>
                  <a:pt x="2085810" y="33337"/>
                </a:lnTo>
                <a:lnTo>
                  <a:pt x="2085810" y="42862"/>
                </a:lnTo>
                <a:close/>
              </a:path>
              <a:path w="3712845" h="76200">
                <a:moveTo>
                  <a:pt x="2123910" y="42862"/>
                </a:moveTo>
                <a:lnTo>
                  <a:pt x="2095335" y="42862"/>
                </a:lnTo>
                <a:lnTo>
                  <a:pt x="2095335" y="33337"/>
                </a:lnTo>
                <a:lnTo>
                  <a:pt x="2123910" y="33337"/>
                </a:lnTo>
                <a:lnTo>
                  <a:pt x="2123910" y="42862"/>
                </a:lnTo>
                <a:close/>
              </a:path>
              <a:path w="3712845" h="76200">
                <a:moveTo>
                  <a:pt x="2162010" y="42862"/>
                </a:moveTo>
                <a:lnTo>
                  <a:pt x="2133435" y="42862"/>
                </a:lnTo>
                <a:lnTo>
                  <a:pt x="2133435" y="33337"/>
                </a:lnTo>
                <a:lnTo>
                  <a:pt x="2162010" y="33337"/>
                </a:lnTo>
                <a:lnTo>
                  <a:pt x="2162010" y="42862"/>
                </a:lnTo>
                <a:close/>
              </a:path>
              <a:path w="3712845" h="76200">
                <a:moveTo>
                  <a:pt x="2200110" y="42862"/>
                </a:moveTo>
                <a:lnTo>
                  <a:pt x="2171535" y="42862"/>
                </a:lnTo>
                <a:lnTo>
                  <a:pt x="2171535" y="33337"/>
                </a:lnTo>
                <a:lnTo>
                  <a:pt x="2200110" y="33337"/>
                </a:lnTo>
                <a:lnTo>
                  <a:pt x="2200110" y="42862"/>
                </a:lnTo>
                <a:close/>
              </a:path>
              <a:path w="3712845" h="76200">
                <a:moveTo>
                  <a:pt x="2238210" y="42862"/>
                </a:moveTo>
                <a:lnTo>
                  <a:pt x="2209635" y="42862"/>
                </a:lnTo>
                <a:lnTo>
                  <a:pt x="2209635" y="33337"/>
                </a:lnTo>
                <a:lnTo>
                  <a:pt x="2238210" y="33337"/>
                </a:lnTo>
                <a:lnTo>
                  <a:pt x="2238210" y="42862"/>
                </a:lnTo>
                <a:close/>
              </a:path>
              <a:path w="3712845" h="76200">
                <a:moveTo>
                  <a:pt x="2276310" y="42862"/>
                </a:moveTo>
                <a:lnTo>
                  <a:pt x="2247735" y="42862"/>
                </a:lnTo>
                <a:lnTo>
                  <a:pt x="2247735" y="33337"/>
                </a:lnTo>
                <a:lnTo>
                  <a:pt x="2276310" y="33337"/>
                </a:lnTo>
                <a:lnTo>
                  <a:pt x="2276310" y="42862"/>
                </a:lnTo>
                <a:close/>
              </a:path>
              <a:path w="3712845" h="76200">
                <a:moveTo>
                  <a:pt x="2314410" y="42862"/>
                </a:moveTo>
                <a:lnTo>
                  <a:pt x="2285835" y="42862"/>
                </a:lnTo>
                <a:lnTo>
                  <a:pt x="2285835" y="33337"/>
                </a:lnTo>
                <a:lnTo>
                  <a:pt x="2314410" y="33337"/>
                </a:lnTo>
                <a:lnTo>
                  <a:pt x="2314410" y="42862"/>
                </a:lnTo>
                <a:close/>
              </a:path>
              <a:path w="3712845" h="76200">
                <a:moveTo>
                  <a:pt x="2352510" y="42862"/>
                </a:moveTo>
                <a:lnTo>
                  <a:pt x="2323935" y="42862"/>
                </a:lnTo>
                <a:lnTo>
                  <a:pt x="2323935" y="33337"/>
                </a:lnTo>
                <a:lnTo>
                  <a:pt x="2352510" y="33337"/>
                </a:lnTo>
                <a:lnTo>
                  <a:pt x="2352510" y="42862"/>
                </a:lnTo>
                <a:close/>
              </a:path>
              <a:path w="3712845" h="76200">
                <a:moveTo>
                  <a:pt x="2390610" y="42862"/>
                </a:moveTo>
                <a:lnTo>
                  <a:pt x="2362035" y="42862"/>
                </a:lnTo>
                <a:lnTo>
                  <a:pt x="2362035" y="33337"/>
                </a:lnTo>
                <a:lnTo>
                  <a:pt x="2390610" y="33337"/>
                </a:lnTo>
                <a:lnTo>
                  <a:pt x="2390610" y="42862"/>
                </a:lnTo>
                <a:close/>
              </a:path>
              <a:path w="3712845" h="76200">
                <a:moveTo>
                  <a:pt x="2428710" y="42862"/>
                </a:moveTo>
                <a:lnTo>
                  <a:pt x="2400135" y="42862"/>
                </a:lnTo>
                <a:lnTo>
                  <a:pt x="2400135" y="33337"/>
                </a:lnTo>
                <a:lnTo>
                  <a:pt x="2428710" y="33337"/>
                </a:lnTo>
                <a:lnTo>
                  <a:pt x="2428710" y="42862"/>
                </a:lnTo>
                <a:close/>
              </a:path>
              <a:path w="3712845" h="76200">
                <a:moveTo>
                  <a:pt x="2466810" y="42862"/>
                </a:moveTo>
                <a:lnTo>
                  <a:pt x="2438235" y="42862"/>
                </a:lnTo>
                <a:lnTo>
                  <a:pt x="2438235" y="33337"/>
                </a:lnTo>
                <a:lnTo>
                  <a:pt x="2466810" y="33337"/>
                </a:lnTo>
                <a:lnTo>
                  <a:pt x="2466810" y="42862"/>
                </a:lnTo>
                <a:close/>
              </a:path>
              <a:path w="3712845" h="76200">
                <a:moveTo>
                  <a:pt x="2504910" y="42862"/>
                </a:moveTo>
                <a:lnTo>
                  <a:pt x="2476335" y="42862"/>
                </a:lnTo>
                <a:lnTo>
                  <a:pt x="2476335" y="33337"/>
                </a:lnTo>
                <a:lnTo>
                  <a:pt x="2504910" y="33337"/>
                </a:lnTo>
                <a:lnTo>
                  <a:pt x="2504910" y="42862"/>
                </a:lnTo>
                <a:close/>
              </a:path>
              <a:path w="3712845" h="76200">
                <a:moveTo>
                  <a:pt x="2543010" y="42862"/>
                </a:moveTo>
                <a:lnTo>
                  <a:pt x="2514435" y="42862"/>
                </a:lnTo>
                <a:lnTo>
                  <a:pt x="2514435" y="33337"/>
                </a:lnTo>
                <a:lnTo>
                  <a:pt x="2543010" y="33337"/>
                </a:lnTo>
                <a:lnTo>
                  <a:pt x="2543010" y="42862"/>
                </a:lnTo>
                <a:close/>
              </a:path>
              <a:path w="3712845" h="76200">
                <a:moveTo>
                  <a:pt x="2581110" y="42862"/>
                </a:moveTo>
                <a:lnTo>
                  <a:pt x="2552535" y="42862"/>
                </a:lnTo>
                <a:lnTo>
                  <a:pt x="2552535" y="33337"/>
                </a:lnTo>
                <a:lnTo>
                  <a:pt x="2581110" y="33337"/>
                </a:lnTo>
                <a:lnTo>
                  <a:pt x="2581110" y="42862"/>
                </a:lnTo>
                <a:close/>
              </a:path>
              <a:path w="3712845" h="76200">
                <a:moveTo>
                  <a:pt x="2619210" y="42862"/>
                </a:moveTo>
                <a:lnTo>
                  <a:pt x="2590635" y="42862"/>
                </a:lnTo>
                <a:lnTo>
                  <a:pt x="2590635" y="33337"/>
                </a:lnTo>
                <a:lnTo>
                  <a:pt x="2619210" y="33337"/>
                </a:lnTo>
                <a:lnTo>
                  <a:pt x="2619210" y="42862"/>
                </a:lnTo>
                <a:close/>
              </a:path>
              <a:path w="3712845" h="76200">
                <a:moveTo>
                  <a:pt x="2657310" y="42862"/>
                </a:moveTo>
                <a:lnTo>
                  <a:pt x="2628735" y="42862"/>
                </a:lnTo>
                <a:lnTo>
                  <a:pt x="2628735" y="33337"/>
                </a:lnTo>
                <a:lnTo>
                  <a:pt x="2657310" y="33337"/>
                </a:lnTo>
                <a:lnTo>
                  <a:pt x="2657310" y="42862"/>
                </a:lnTo>
                <a:close/>
              </a:path>
              <a:path w="3712845" h="76200">
                <a:moveTo>
                  <a:pt x="2695410" y="42862"/>
                </a:moveTo>
                <a:lnTo>
                  <a:pt x="2666835" y="42862"/>
                </a:lnTo>
                <a:lnTo>
                  <a:pt x="2666835" y="33337"/>
                </a:lnTo>
                <a:lnTo>
                  <a:pt x="2695410" y="33337"/>
                </a:lnTo>
                <a:lnTo>
                  <a:pt x="2695410" y="42862"/>
                </a:lnTo>
                <a:close/>
              </a:path>
              <a:path w="3712845" h="76200">
                <a:moveTo>
                  <a:pt x="2733510" y="42862"/>
                </a:moveTo>
                <a:lnTo>
                  <a:pt x="2704935" y="42862"/>
                </a:lnTo>
                <a:lnTo>
                  <a:pt x="2704935" y="33337"/>
                </a:lnTo>
                <a:lnTo>
                  <a:pt x="2733510" y="33337"/>
                </a:lnTo>
                <a:lnTo>
                  <a:pt x="2733510" y="42862"/>
                </a:lnTo>
                <a:close/>
              </a:path>
              <a:path w="3712845" h="76200">
                <a:moveTo>
                  <a:pt x="2771610" y="42862"/>
                </a:moveTo>
                <a:lnTo>
                  <a:pt x="2743035" y="42862"/>
                </a:lnTo>
                <a:lnTo>
                  <a:pt x="2743035" y="33337"/>
                </a:lnTo>
                <a:lnTo>
                  <a:pt x="2771610" y="33337"/>
                </a:lnTo>
                <a:lnTo>
                  <a:pt x="2771610" y="42862"/>
                </a:lnTo>
                <a:close/>
              </a:path>
              <a:path w="3712845" h="76200">
                <a:moveTo>
                  <a:pt x="2809710" y="42862"/>
                </a:moveTo>
                <a:lnTo>
                  <a:pt x="2781135" y="42862"/>
                </a:lnTo>
                <a:lnTo>
                  <a:pt x="2781135" y="33337"/>
                </a:lnTo>
                <a:lnTo>
                  <a:pt x="2809710" y="33337"/>
                </a:lnTo>
                <a:lnTo>
                  <a:pt x="2809710" y="42862"/>
                </a:lnTo>
                <a:close/>
              </a:path>
              <a:path w="3712845" h="76200">
                <a:moveTo>
                  <a:pt x="2847810" y="42862"/>
                </a:moveTo>
                <a:lnTo>
                  <a:pt x="2819235" y="42862"/>
                </a:lnTo>
                <a:lnTo>
                  <a:pt x="2819235" y="33337"/>
                </a:lnTo>
                <a:lnTo>
                  <a:pt x="2847810" y="33337"/>
                </a:lnTo>
                <a:lnTo>
                  <a:pt x="2847810" y="42862"/>
                </a:lnTo>
                <a:close/>
              </a:path>
              <a:path w="3712845" h="76200">
                <a:moveTo>
                  <a:pt x="2885910" y="42862"/>
                </a:moveTo>
                <a:lnTo>
                  <a:pt x="2857335" y="42862"/>
                </a:lnTo>
                <a:lnTo>
                  <a:pt x="2857335" y="33337"/>
                </a:lnTo>
                <a:lnTo>
                  <a:pt x="2885910" y="33337"/>
                </a:lnTo>
                <a:lnTo>
                  <a:pt x="2885910" y="42862"/>
                </a:lnTo>
                <a:close/>
              </a:path>
              <a:path w="3712845" h="76200">
                <a:moveTo>
                  <a:pt x="2924010" y="42862"/>
                </a:moveTo>
                <a:lnTo>
                  <a:pt x="2895435" y="42862"/>
                </a:lnTo>
                <a:lnTo>
                  <a:pt x="2895435" y="33337"/>
                </a:lnTo>
                <a:lnTo>
                  <a:pt x="2924010" y="33337"/>
                </a:lnTo>
                <a:lnTo>
                  <a:pt x="2924010" y="42862"/>
                </a:lnTo>
                <a:close/>
              </a:path>
              <a:path w="3712845" h="76200">
                <a:moveTo>
                  <a:pt x="2962110" y="42862"/>
                </a:moveTo>
                <a:lnTo>
                  <a:pt x="2933535" y="42862"/>
                </a:lnTo>
                <a:lnTo>
                  <a:pt x="2933535" y="33337"/>
                </a:lnTo>
                <a:lnTo>
                  <a:pt x="2962110" y="33337"/>
                </a:lnTo>
                <a:lnTo>
                  <a:pt x="2962110" y="42862"/>
                </a:lnTo>
                <a:close/>
              </a:path>
              <a:path w="3712845" h="76200">
                <a:moveTo>
                  <a:pt x="3000210" y="42862"/>
                </a:moveTo>
                <a:lnTo>
                  <a:pt x="2971635" y="42862"/>
                </a:lnTo>
                <a:lnTo>
                  <a:pt x="2971635" y="33337"/>
                </a:lnTo>
                <a:lnTo>
                  <a:pt x="3000210" y="33337"/>
                </a:lnTo>
                <a:lnTo>
                  <a:pt x="3000210" y="42862"/>
                </a:lnTo>
                <a:close/>
              </a:path>
              <a:path w="3712845" h="76200">
                <a:moveTo>
                  <a:pt x="3038310" y="42862"/>
                </a:moveTo>
                <a:lnTo>
                  <a:pt x="3009735" y="42862"/>
                </a:lnTo>
                <a:lnTo>
                  <a:pt x="3009735" y="33337"/>
                </a:lnTo>
                <a:lnTo>
                  <a:pt x="3038310" y="33337"/>
                </a:lnTo>
                <a:lnTo>
                  <a:pt x="3038310" y="42862"/>
                </a:lnTo>
                <a:close/>
              </a:path>
              <a:path w="3712845" h="76200">
                <a:moveTo>
                  <a:pt x="3076410" y="42862"/>
                </a:moveTo>
                <a:lnTo>
                  <a:pt x="3047835" y="42862"/>
                </a:lnTo>
                <a:lnTo>
                  <a:pt x="3047835" y="33337"/>
                </a:lnTo>
                <a:lnTo>
                  <a:pt x="3076410" y="33337"/>
                </a:lnTo>
                <a:lnTo>
                  <a:pt x="3076410" y="42862"/>
                </a:lnTo>
                <a:close/>
              </a:path>
              <a:path w="3712845" h="76200">
                <a:moveTo>
                  <a:pt x="3114510" y="42862"/>
                </a:moveTo>
                <a:lnTo>
                  <a:pt x="3085935" y="42862"/>
                </a:lnTo>
                <a:lnTo>
                  <a:pt x="3085935" y="33337"/>
                </a:lnTo>
                <a:lnTo>
                  <a:pt x="3114510" y="33337"/>
                </a:lnTo>
                <a:lnTo>
                  <a:pt x="3114510" y="42862"/>
                </a:lnTo>
                <a:close/>
              </a:path>
              <a:path w="3712845" h="76200">
                <a:moveTo>
                  <a:pt x="3152610" y="42862"/>
                </a:moveTo>
                <a:lnTo>
                  <a:pt x="3124035" y="42862"/>
                </a:lnTo>
                <a:lnTo>
                  <a:pt x="3124035" y="33337"/>
                </a:lnTo>
                <a:lnTo>
                  <a:pt x="3152610" y="33337"/>
                </a:lnTo>
                <a:lnTo>
                  <a:pt x="3152610" y="42862"/>
                </a:lnTo>
                <a:close/>
              </a:path>
              <a:path w="3712845" h="76200">
                <a:moveTo>
                  <a:pt x="3190710" y="42862"/>
                </a:moveTo>
                <a:lnTo>
                  <a:pt x="3162135" y="42862"/>
                </a:lnTo>
                <a:lnTo>
                  <a:pt x="3162135" y="33337"/>
                </a:lnTo>
                <a:lnTo>
                  <a:pt x="3190710" y="33337"/>
                </a:lnTo>
                <a:lnTo>
                  <a:pt x="3190710" y="42862"/>
                </a:lnTo>
                <a:close/>
              </a:path>
              <a:path w="3712845" h="76200">
                <a:moveTo>
                  <a:pt x="3228810" y="42862"/>
                </a:moveTo>
                <a:lnTo>
                  <a:pt x="3200235" y="42862"/>
                </a:lnTo>
                <a:lnTo>
                  <a:pt x="3200235" y="33337"/>
                </a:lnTo>
                <a:lnTo>
                  <a:pt x="3228810" y="33337"/>
                </a:lnTo>
                <a:lnTo>
                  <a:pt x="3228810" y="42862"/>
                </a:lnTo>
                <a:close/>
              </a:path>
              <a:path w="3712845" h="76200">
                <a:moveTo>
                  <a:pt x="3266910" y="42862"/>
                </a:moveTo>
                <a:lnTo>
                  <a:pt x="3238335" y="42862"/>
                </a:lnTo>
                <a:lnTo>
                  <a:pt x="3238335" y="33337"/>
                </a:lnTo>
                <a:lnTo>
                  <a:pt x="3266910" y="33337"/>
                </a:lnTo>
                <a:lnTo>
                  <a:pt x="3266910" y="42862"/>
                </a:lnTo>
                <a:close/>
              </a:path>
              <a:path w="3712845" h="76200">
                <a:moveTo>
                  <a:pt x="3305010" y="42862"/>
                </a:moveTo>
                <a:lnTo>
                  <a:pt x="3276435" y="42862"/>
                </a:lnTo>
                <a:lnTo>
                  <a:pt x="3276435" y="33337"/>
                </a:lnTo>
                <a:lnTo>
                  <a:pt x="3305010" y="33337"/>
                </a:lnTo>
                <a:lnTo>
                  <a:pt x="3305010" y="42862"/>
                </a:lnTo>
                <a:close/>
              </a:path>
              <a:path w="3712845" h="76200">
                <a:moveTo>
                  <a:pt x="3343110" y="42862"/>
                </a:moveTo>
                <a:lnTo>
                  <a:pt x="3314535" y="42862"/>
                </a:lnTo>
                <a:lnTo>
                  <a:pt x="3314535" y="33337"/>
                </a:lnTo>
                <a:lnTo>
                  <a:pt x="3343110" y="33337"/>
                </a:lnTo>
                <a:lnTo>
                  <a:pt x="3343110" y="42862"/>
                </a:lnTo>
                <a:close/>
              </a:path>
              <a:path w="3712845" h="76200">
                <a:moveTo>
                  <a:pt x="3381210" y="42862"/>
                </a:moveTo>
                <a:lnTo>
                  <a:pt x="3352635" y="42862"/>
                </a:lnTo>
                <a:lnTo>
                  <a:pt x="3352635" y="33337"/>
                </a:lnTo>
                <a:lnTo>
                  <a:pt x="3381210" y="33337"/>
                </a:lnTo>
                <a:lnTo>
                  <a:pt x="3381210" y="42862"/>
                </a:lnTo>
                <a:close/>
              </a:path>
              <a:path w="3712845" h="76200">
                <a:moveTo>
                  <a:pt x="3419310" y="42862"/>
                </a:moveTo>
                <a:lnTo>
                  <a:pt x="3390735" y="42862"/>
                </a:lnTo>
                <a:lnTo>
                  <a:pt x="3390735" y="33337"/>
                </a:lnTo>
                <a:lnTo>
                  <a:pt x="3419310" y="33337"/>
                </a:lnTo>
                <a:lnTo>
                  <a:pt x="3419310" y="42862"/>
                </a:lnTo>
                <a:close/>
              </a:path>
              <a:path w="3712845" h="76200">
                <a:moveTo>
                  <a:pt x="3457410" y="42862"/>
                </a:moveTo>
                <a:lnTo>
                  <a:pt x="3428835" y="42862"/>
                </a:lnTo>
                <a:lnTo>
                  <a:pt x="3428835" y="33337"/>
                </a:lnTo>
                <a:lnTo>
                  <a:pt x="3457410" y="33337"/>
                </a:lnTo>
                <a:lnTo>
                  <a:pt x="3457410" y="42862"/>
                </a:lnTo>
                <a:close/>
              </a:path>
              <a:path w="3712845" h="76200">
                <a:moveTo>
                  <a:pt x="3495510" y="42862"/>
                </a:moveTo>
                <a:lnTo>
                  <a:pt x="3466935" y="42862"/>
                </a:lnTo>
                <a:lnTo>
                  <a:pt x="3466935" y="33337"/>
                </a:lnTo>
                <a:lnTo>
                  <a:pt x="3495510" y="33337"/>
                </a:lnTo>
                <a:lnTo>
                  <a:pt x="3495510" y="42862"/>
                </a:lnTo>
                <a:close/>
              </a:path>
              <a:path w="3712845" h="76200">
                <a:moveTo>
                  <a:pt x="3533610" y="42862"/>
                </a:moveTo>
                <a:lnTo>
                  <a:pt x="3505035" y="42862"/>
                </a:lnTo>
                <a:lnTo>
                  <a:pt x="3505035" y="33337"/>
                </a:lnTo>
                <a:lnTo>
                  <a:pt x="3533610" y="33337"/>
                </a:lnTo>
                <a:lnTo>
                  <a:pt x="3533610" y="42862"/>
                </a:lnTo>
                <a:close/>
              </a:path>
              <a:path w="3712845" h="76200">
                <a:moveTo>
                  <a:pt x="3571710" y="42862"/>
                </a:moveTo>
                <a:lnTo>
                  <a:pt x="3543135" y="42862"/>
                </a:lnTo>
                <a:lnTo>
                  <a:pt x="3543135" y="33337"/>
                </a:lnTo>
                <a:lnTo>
                  <a:pt x="3571710" y="33337"/>
                </a:lnTo>
                <a:lnTo>
                  <a:pt x="3571710" y="42862"/>
                </a:lnTo>
                <a:close/>
              </a:path>
              <a:path w="3712845" h="76200">
                <a:moveTo>
                  <a:pt x="3609810" y="42862"/>
                </a:moveTo>
                <a:lnTo>
                  <a:pt x="3581235" y="42862"/>
                </a:lnTo>
                <a:lnTo>
                  <a:pt x="3581235" y="33337"/>
                </a:lnTo>
                <a:lnTo>
                  <a:pt x="3609810" y="33337"/>
                </a:lnTo>
                <a:lnTo>
                  <a:pt x="3609810" y="42862"/>
                </a:lnTo>
                <a:close/>
              </a:path>
            </a:pathLst>
          </a:custGeom>
          <a:solidFill>
            <a:srgbClr val="7E7E7E"/>
          </a:solidFill>
        </p:spPr>
        <p:txBody>
          <a:bodyPr wrap="square" lIns="0" tIns="0" rIns="0" bIns="0" rtlCol="0"/>
          <a:lstStyle/>
          <a:p>
            <a:endParaRPr/>
          </a:p>
        </p:txBody>
      </p:sp>
      <p:sp>
        <p:nvSpPr>
          <p:cNvPr id="15" name="object 15"/>
          <p:cNvSpPr txBox="1"/>
          <p:nvPr/>
        </p:nvSpPr>
        <p:spPr>
          <a:xfrm>
            <a:off x="7615846" y="2854993"/>
            <a:ext cx="1964055" cy="2982595"/>
          </a:xfrm>
          <a:prstGeom prst="rect">
            <a:avLst/>
          </a:prstGeom>
        </p:spPr>
        <p:txBody>
          <a:bodyPr vert="horz" wrap="square" lIns="0" tIns="0" rIns="0" bIns="0" rtlCol="0">
            <a:spAutoFit/>
          </a:bodyPr>
          <a:lstStyle/>
          <a:p>
            <a:pPr marL="25400">
              <a:lnSpc>
                <a:spcPct val="100000"/>
              </a:lnSpc>
            </a:pPr>
            <a:r>
              <a:rPr sz="2200" b="1" dirty="0">
                <a:solidFill>
                  <a:srgbClr val="585858"/>
                </a:solidFill>
                <a:latin typeface="微软雅黑"/>
                <a:cs typeface="微软雅黑"/>
              </a:rPr>
              <a:t>产业合</a:t>
            </a:r>
            <a:r>
              <a:rPr sz="2200" b="1" spc="-5" dirty="0">
                <a:solidFill>
                  <a:srgbClr val="585858"/>
                </a:solidFill>
                <a:latin typeface="微软雅黑"/>
                <a:cs typeface="微软雅黑"/>
              </a:rPr>
              <a:t>作</a:t>
            </a:r>
            <a:endParaRPr sz="2200">
              <a:latin typeface="微软雅黑"/>
              <a:cs typeface="微软雅黑"/>
            </a:endParaRPr>
          </a:p>
          <a:p>
            <a:pPr marL="12700">
              <a:lnSpc>
                <a:spcPct val="100000"/>
              </a:lnSpc>
              <a:spcBef>
                <a:spcPts val="69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特色小镇项目合</a:t>
            </a:r>
            <a:r>
              <a:rPr sz="1400" spc="5" dirty="0">
                <a:solidFill>
                  <a:srgbClr val="585858"/>
                </a:solidFill>
                <a:latin typeface="微软雅黑"/>
                <a:cs typeface="微软雅黑"/>
              </a:rPr>
              <a:t>作</a:t>
            </a:r>
            <a:endParaRPr sz="1400">
              <a:latin typeface="微软雅黑"/>
              <a:cs typeface="微软雅黑"/>
            </a:endParaRPr>
          </a:p>
          <a:p>
            <a:pPr marL="12700">
              <a:lnSpc>
                <a:spcPct val="100000"/>
              </a:lnSpc>
              <a:spcBef>
                <a:spcPts val="33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原材料与制造装备合</a:t>
            </a:r>
            <a:r>
              <a:rPr sz="1400" spc="5" dirty="0">
                <a:solidFill>
                  <a:srgbClr val="585858"/>
                </a:solidFill>
                <a:latin typeface="微软雅黑"/>
                <a:cs typeface="微软雅黑"/>
              </a:rPr>
              <a:t>作</a:t>
            </a:r>
            <a:endParaRPr sz="1400">
              <a:latin typeface="微软雅黑"/>
              <a:cs typeface="微软雅黑"/>
            </a:endParaRPr>
          </a:p>
          <a:p>
            <a:pPr marL="12700">
              <a:lnSpc>
                <a:spcPct val="100000"/>
              </a:lnSpc>
              <a:spcBef>
                <a:spcPts val="33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知识产权与技术合</a:t>
            </a:r>
            <a:r>
              <a:rPr sz="1400" spc="5" dirty="0">
                <a:solidFill>
                  <a:srgbClr val="585858"/>
                </a:solidFill>
                <a:latin typeface="微软雅黑"/>
                <a:cs typeface="微软雅黑"/>
              </a:rPr>
              <a:t>作</a:t>
            </a:r>
            <a:endParaRPr sz="1400">
              <a:latin typeface="微软雅黑"/>
              <a:cs typeface="微软雅黑"/>
            </a:endParaRPr>
          </a:p>
          <a:p>
            <a:pPr>
              <a:lnSpc>
                <a:spcPct val="100000"/>
              </a:lnSpc>
            </a:pPr>
            <a:endParaRPr sz="1400">
              <a:latin typeface="Times New Roman"/>
              <a:cs typeface="Times New Roman"/>
            </a:endParaRPr>
          </a:p>
          <a:p>
            <a:pPr>
              <a:lnSpc>
                <a:spcPct val="100000"/>
              </a:lnSpc>
              <a:spcBef>
                <a:spcPts val="54"/>
              </a:spcBef>
            </a:pPr>
            <a:endParaRPr sz="1500">
              <a:latin typeface="Times New Roman"/>
              <a:cs typeface="Times New Roman"/>
            </a:endParaRPr>
          </a:p>
          <a:p>
            <a:pPr marL="25400">
              <a:lnSpc>
                <a:spcPct val="100000"/>
              </a:lnSpc>
            </a:pPr>
            <a:r>
              <a:rPr sz="2200" b="1" dirty="0">
                <a:solidFill>
                  <a:srgbClr val="585858"/>
                </a:solidFill>
                <a:latin typeface="微软雅黑"/>
                <a:cs typeface="微软雅黑"/>
              </a:rPr>
              <a:t>产业销</a:t>
            </a:r>
            <a:r>
              <a:rPr sz="2200" b="1" spc="-5" dirty="0">
                <a:solidFill>
                  <a:srgbClr val="585858"/>
                </a:solidFill>
                <a:latin typeface="微软雅黑"/>
                <a:cs typeface="微软雅黑"/>
              </a:rPr>
              <a:t>售</a:t>
            </a:r>
            <a:endParaRPr sz="2200">
              <a:latin typeface="微软雅黑"/>
              <a:cs typeface="微软雅黑"/>
            </a:endParaRPr>
          </a:p>
          <a:p>
            <a:pPr marL="12700">
              <a:lnSpc>
                <a:spcPct val="100000"/>
              </a:lnSpc>
              <a:spcBef>
                <a:spcPts val="92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技术培</a:t>
            </a:r>
            <a:r>
              <a:rPr sz="1400" spc="5" dirty="0">
                <a:solidFill>
                  <a:srgbClr val="585858"/>
                </a:solidFill>
                <a:latin typeface="微软雅黑"/>
                <a:cs typeface="微软雅黑"/>
              </a:rPr>
              <a:t>训</a:t>
            </a:r>
            <a:endParaRPr sz="1400">
              <a:latin typeface="微软雅黑"/>
              <a:cs typeface="微软雅黑"/>
            </a:endParaRPr>
          </a:p>
          <a:p>
            <a:pPr marL="12700">
              <a:lnSpc>
                <a:spcPct val="100000"/>
              </a:lnSpc>
              <a:spcBef>
                <a:spcPts val="33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授权代</a:t>
            </a:r>
            <a:r>
              <a:rPr sz="1400" spc="5" dirty="0">
                <a:solidFill>
                  <a:srgbClr val="585858"/>
                </a:solidFill>
                <a:latin typeface="微软雅黑"/>
                <a:cs typeface="微软雅黑"/>
              </a:rPr>
              <a:t>理</a:t>
            </a:r>
            <a:endParaRPr sz="1400">
              <a:latin typeface="微软雅黑"/>
              <a:cs typeface="微软雅黑"/>
            </a:endParaRPr>
          </a:p>
          <a:p>
            <a:pPr marL="12700">
              <a:lnSpc>
                <a:spcPct val="100000"/>
              </a:lnSpc>
              <a:spcBef>
                <a:spcPts val="33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招商加</a:t>
            </a:r>
            <a:r>
              <a:rPr sz="1400" spc="5" dirty="0">
                <a:solidFill>
                  <a:srgbClr val="585858"/>
                </a:solidFill>
                <a:latin typeface="微软雅黑"/>
                <a:cs typeface="微软雅黑"/>
              </a:rPr>
              <a:t>盟</a:t>
            </a:r>
            <a:endParaRPr sz="1400">
              <a:latin typeface="微软雅黑"/>
              <a:cs typeface="微软雅黑"/>
            </a:endParaRPr>
          </a:p>
          <a:p>
            <a:pPr marL="12700">
              <a:lnSpc>
                <a:spcPct val="100000"/>
              </a:lnSpc>
              <a:spcBef>
                <a:spcPts val="33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授权制</a:t>
            </a:r>
            <a:r>
              <a:rPr sz="1400" spc="5" dirty="0">
                <a:solidFill>
                  <a:srgbClr val="585858"/>
                </a:solidFill>
                <a:latin typeface="微软雅黑"/>
                <a:cs typeface="微软雅黑"/>
              </a:rPr>
              <a:t>造</a:t>
            </a:r>
            <a:endParaRPr sz="1400">
              <a:latin typeface="微软雅黑"/>
              <a:cs typeface="微软雅黑"/>
            </a:endParaRPr>
          </a:p>
        </p:txBody>
      </p:sp>
      <p:sp>
        <p:nvSpPr>
          <p:cNvPr id="22" name="object 22"/>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23" name="object 23"/>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26</a:t>
            </a:r>
            <a:endParaRPr sz="1800">
              <a:latin typeface="微软雅黑"/>
              <a:cs typeface="微软雅黑"/>
            </a:endParaRPr>
          </a:p>
        </p:txBody>
      </p:sp>
      <p:sp>
        <p:nvSpPr>
          <p:cNvPr id="24" name="object 24"/>
          <p:cNvSpPr/>
          <p:nvPr/>
        </p:nvSpPr>
        <p:spPr>
          <a:xfrm>
            <a:off x="1776983" y="2034539"/>
            <a:ext cx="4477512" cy="2488691"/>
          </a:xfrm>
          <a:prstGeom prst="rect">
            <a:avLst/>
          </a:prstGeom>
          <a:blipFill>
            <a:blip r:embed="rId2" cstate="print"/>
            <a:stretch>
              <a:fillRect/>
            </a:stretch>
          </a:blipFill>
        </p:spPr>
        <p:txBody>
          <a:bodyPr wrap="square" lIns="0" tIns="0" rIns="0" bIns="0" rtlCol="0"/>
          <a:lstStyle/>
          <a:p>
            <a:endParaRPr/>
          </a:p>
        </p:txBody>
      </p:sp>
      <p:sp>
        <p:nvSpPr>
          <p:cNvPr id="26"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27"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发展战略</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6385623" y="1532877"/>
            <a:ext cx="1797050" cy="1976755"/>
          </a:xfrm>
          <a:custGeom>
            <a:avLst/>
            <a:gdLst/>
            <a:ahLst/>
            <a:cxnLst/>
            <a:rect l="l" t="t" r="r" b="b"/>
            <a:pathLst>
              <a:path w="1797050" h="1976754">
                <a:moveTo>
                  <a:pt x="910285" y="1976577"/>
                </a:moveTo>
                <a:lnTo>
                  <a:pt x="821270" y="1792808"/>
                </a:lnTo>
                <a:lnTo>
                  <a:pt x="806488" y="1792058"/>
                </a:lnTo>
                <a:lnTo>
                  <a:pt x="739316" y="1782664"/>
                </a:lnTo>
                <a:lnTo>
                  <a:pt x="673828" y="1768412"/>
                </a:lnTo>
                <a:lnTo>
                  <a:pt x="610213" y="1749493"/>
                </a:lnTo>
                <a:lnTo>
                  <a:pt x="548662" y="1726097"/>
                </a:lnTo>
                <a:lnTo>
                  <a:pt x="489366" y="1698415"/>
                </a:lnTo>
                <a:lnTo>
                  <a:pt x="432515" y="1666636"/>
                </a:lnTo>
                <a:lnTo>
                  <a:pt x="378299" y="1630953"/>
                </a:lnTo>
                <a:lnTo>
                  <a:pt x="326909" y="1591554"/>
                </a:lnTo>
                <a:lnTo>
                  <a:pt x="278536" y="1548631"/>
                </a:lnTo>
                <a:lnTo>
                  <a:pt x="233370" y="1502375"/>
                </a:lnTo>
                <a:lnTo>
                  <a:pt x="191601" y="1452974"/>
                </a:lnTo>
                <a:lnTo>
                  <a:pt x="153420" y="1400621"/>
                </a:lnTo>
                <a:lnTo>
                  <a:pt x="119018" y="1345505"/>
                </a:lnTo>
                <a:lnTo>
                  <a:pt x="88585" y="1287818"/>
                </a:lnTo>
                <a:lnTo>
                  <a:pt x="62311" y="1227749"/>
                </a:lnTo>
                <a:lnTo>
                  <a:pt x="40387" y="1165488"/>
                </a:lnTo>
                <a:lnTo>
                  <a:pt x="23003" y="1101228"/>
                </a:lnTo>
                <a:lnTo>
                  <a:pt x="10350" y="1035157"/>
                </a:lnTo>
                <a:lnTo>
                  <a:pt x="2619" y="967466"/>
                </a:lnTo>
                <a:lnTo>
                  <a:pt x="0" y="898347"/>
                </a:lnTo>
                <a:lnTo>
                  <a:pt x="2977" y="824667"/>
                </a:lnTo>
                <a:lnTo>
                  <a:pt x="11757" y="752628"/>
                </a:lnTo>
                <a:lnTo>
                  <a:pt x="26107" y="682461"/>
                </a:lnTo>
                <a:lnTo>
                  <a:pt x="45797" y="614397"/>
                </a:lnTo>
                <a:lnTo>
                  <a:pt x="70595" y="548666"/>
                </a:lnTo>
                <a:lnTo>
                  <a:pt x="100270" y="485501"/>
                </a:lnTo>
                <a:lnTo>
                  <a:pt x="134591" y="425132"/>
                </a:lnTo>
                <a:lnTo>
                  <a:pt x="173326" y="367791"/>
                </a:lnTo>
                <a:lnTo>
                  <a:pt x="216245" y="313709"/>
                </a:lnTo>
                <a:lnTo>
                  <a:pt x="263117" y="263117"/>
                </a:lnTo>
                <a:lnTo>
                  <a:pt x="313709" y="216245"/>
                </a:lnTo>
                <a:lnTo>
                  <a:pt x="367791" y="173326"/>
                </a:lnTo>
                <a:lnTo>
                  <a:pt x="425132" y="134591"/>
                </a:lnTo>
                <a:lnTo>
                  <a:pt x="485501" y="100270"/>
                </a:lnTo>
                <a:lnTo>
                  <a:pt x="548666" y="70595"/>
                </a:lnTo>
                <a:lnTo>
                  <a:pt x="614397" y="45797"/>
                </a:lnTo>
                <a:lnTo>
                  <a:pt x="682461" y="26107"/>
                </a:lnTo>
                <a:lnTo>
                  <a:pt x="752628" y="11757"/>
                </a:lnTo>
                <a:lnTo>
                  <a:pt x="824667" y="2977"/>
                </a:lnTo>
                <a:lnTo>
                  <a:pt x="898347" y="0"/>
                </a:lnTo>
                <a:lnTo>
                  <a:pt x="972024" y="2977"/>
                </a:lnTo>
                <a:lnTo>
                  <a:pt x="1044062" y="11757"/>
                </a:lnTo>
                <a:lnTo>
                  <a:pt x="1114228" y="26107"/>
                </a:lnTo>
                <a:lnTo>
                  <a:pt x="1182292" y="45797"/>
                </a:lnTo>
                <a:lnTo>
                  <a:pt x="1248022" y="70595"/>
                </a:lnTo>
                <a:lnTo>
                  <a:pt x="1311187" y="100270"/>
                </a:lnTo>
                <a:lnTo>
                  <a:pt x="1371555" y="134591"/>
                </a:lnTo>
                <a:lnTo>
                  <a:pt x="1428897" y="173326"/>
                </a:lnTo>
                <a:lnTo>
                  <a:pt x="1482979" y="216245"/>
                </a:lnTo>
                <a:lnTo>
                  <a:pt x="1533572" y="263117"/>
                </a:lnTo>
                <a:lnTo>
                  <a:pt x="1580444" y="313709"/>
                </a:lnTo>
                <a:lnTo>
                  <a:pt x="1623363" y="367791"/>
                </a:lnTo>
                <a:lnTo>
                  <a:pt x="1662100" y="425132"/>
                </a:lnTo>
                <a:lnTo>
                  <a:pt x="1696421" y="485501"/>
                </a:lnTo>
                <a:lnTo>
                  <a:pt x="1726097" y="548666"/>
                </a:lnTo>
                <a:lnTo>
                  <a:pt x="1750895" y="614397"/>
                </a:lnTo>
                <a:lnTo>
                  <a:pt x="1770585" y="682461"/>
                </a:lnTo>
                <a:lnTo>
                  <a:pt x="1784936" y="752628"/>
                </a:lnTo>
                <a:lnTo>
                  <a:pt x="1793716" y="824667"/>
                </a:lnTo>
                <a:lnTo>
                  <a:pt x="1796694" y="898347"/>
                </a:lnTo>
                <a:lnTo>
                  <a:pt x="1794410" y="962900"/>
                </a:lnTo>
                <a:lnTo>
                  <a:pt x="1787662" y="1026220"/>
                </a:lnTo>
                <a:lnTo>
                  <a:pt x="1776605" y="1088151"/>
                </a:lnTo>
                <a:lnTo>
                  <a:pt x="1761394" y="1148539"/>
                </a:lnTo>
                <a:lnTo>
                  <a:pt x="1742183" y="1207228"/>
                </a:lnTo>
                <a:lnTo>
                  <a:pt x="1719127" y="1264064"/>
                </a:lnTo>
                <a:lnTo>
                  <a:pt x="1692381" y="1318892"/>
                </a:lnTo>
                <a:lnTo>
                  <a:pt x="1662101" y="1371557"/>
                </a:lnTo>
                <a:lnTo>
                  <a:pt x="1628441" y="1421904"/>
                </a:lnTo>
                <a:lnTo>
                  <a:pt x="1591556" y="1469778"/>
                </a:lnTo>
                <a:lnTo>
                  <a:pt x="1551600" y="1515025"/>
                </a:lnTo>
                <a:lnTo>
                  <a:pt x="1508729" y="1557489"/>
                </a:lnTo>
                <a:lnTo>
                  <a:pt x="1463098" y="1597016"/>
                </a:lnTo>
                <a:lnTo>
                  <a:pt x="1414861" y="1633450"/>
                </a:lnTo>
                <a:lnTo>
                  <a:pt x="1364174" y="1666637"/>
                </a:lnTo>
                <a:lnTo>
                  <a:pt x="1311191" y="1696422"/>
                </a:lnTo>
                <a:lnTo>
                  <a:pt x="1256067" y="1722650"/>
                </a:lnTo>
                <a:lnTo>
                  <a:pt x="1198956" y="1745167"/>
                </a:lnTo>
                <a:lnTo>
                  <a:pt x="1140015" y="1763816"/>
                </a:lnTo>
                <a:lnTo>
                  <a:pt x="1079398" y="1778444"/>
                </a:lnTo>
                <a:lnTo>
                  <a:pt x="1005814" y="1789671"/>
                </a:lnTo>
                <a:lnTo>
                  <a:pt x="910285" y="1976577"/>
                </a:lnTo>
                <a:close/>
              </a:path>
            </a:pathLst>
          </a:custGeom>
          <a:solidFill>
            <a:srgbClr val="E62A2A"/>
          </a:solidFill>
        </p:spPr>
        <p:txBody>
          <a:bodyPr wrap="square" lIns="0" tIns="0" rIns="0" bIns="0" rtlCol="0"/>
          <a:lstStyle/>
          <a:p>
            <a:endParaRPr/>
          </a:p>
        </p:txBody>
      </p:sp>
      <p:sp>
        <p:nvSpPr>
          <p:cNvPr id="9" name="object 9"/>
          <p:cNvSpPr/>
          <p:nvPr/>
        </p:nvSpPr>
        <p:spPr>
          <a:xfrm>
            <a:off x="7062778" y="1920113"/>
            <a:ext cx="453500" cy="453389"/>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6806907" y="2554349"/>
            <a:ext cx="1042035" cy="280035"/>
          </a:xfrm>
          <a:prstGeom prst="rect">
            <a:avLst/>
          </a:prstGeom>
        </p:spPr>
        <p:txBody>
          <a:bodyPr vert="horz" wrap="square" lIns="0" tIns="0" rIns="0" bIns="0" rtlCol="0">
            <a:spAutoFit/>
          </a:bodyPr>
          <a:lstStyle/>
          <a:p>
            <a:pPr marL="12700">
              <a:lnSpc>
                <a:spcPct val="100000"/>
              </a:lnSpc>
            </a:pPr>
            <a:r>
              <a:rPr sz="2000" dirty="0">
                <a:solidFill>
                  <a:srgbClr val="FFFFFF"/>
                </a:solidFill>
                <a:latin typeface="微软雅黑"/>
                <a:cs typeface="微软雅黑"/>
              </a:rPr>
              <a:t>旅游打</a:t>
            </a:r>
            <a:r>
              <a:rPr sz="2000" spc="5" dirty="0">
                <a:solidFill>
                  <a:srgbClr val="FFFFFF"/>
                </a:solidFill>
                <a:latin typeface="微软雅黑"/>
                <a:cs typeface="微软雅黑"/>
              </a:rPr>
              <a:t>造</a:t>
            </a:r>
            <a:endParaRPr sz="2000">
              <a:latin typeface="微软雅黑"/>
              <a:cs typeface="微软雅黑"/>
            </a:endParaRPr>
          </a:p>
        </p:txBody>
      </p:sp>
      <p:sp>
        <p:nvSpPr>
          <p:cNvPr id="11" name="object 11"/>
          <p:cNvSpPr/>
          <p:nvPr/>
        </p:nvSpPr>
        <p:spPr>
          <a:xfrm>
            <a:off x="1805203" y="3639769"/>
            <a:ext cx="8840470" cy="0"/>
          </a:xfrm>
          <a:custGeom>
            <a:avLst/>
            <a:gdLst/>
            <a:ahLst/>
            <a:cxnLst/>
            <a:rect l="l" t="t" r="r" b="b"/>
            <a:pathLst>
              <a:path w="8840470">
                <a:moveTo>
                  <a:pt x="0" y="0"/>
                </a:moveTo>
                <a:lnTo>
                  <a:pt x="8840203" y="0"/>
                </a:lnTo>
              </a:path>
            </a:pathLst>
          </a:custGeom>
          <a:ln w="9525">
            <a:solidFill>
              <a:srgbClr val="2C3637"/>
            </a:solidFill>
          </a:ln>
        </p:spPr>
        <p:txBody>
          <a:bodyPr wrap="square" lIns="0" tIns="0" rIns="0" bIns="0" rtlCol="0"/>
          <a:lstStyle/>
          <a:p>
            <a:endParaRPr/>
          </a:p>
        </p:txBody>
      </p:sp>
      <p:sp>
        <p:nvSpPr>
          <p:cNvPr id="12" name="object 12"/>
          <p:cNvSpPr/>
          <p:nvPr/>
        </p:nvSpPr>
        <p:spPr>
          <a:xfrm>
            <a:off x="1692503" y="3553993"/>
            <a:ext cx="171627" cy="171450"/>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10559684" y="3553993"/>
            <a:ext cx="171497" cy="171450"/>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2353170" y="1761058"/>
            <a:ext cx="1575739" cy="1964385"/>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5108401" y="3553993"/>
            <a:ext cx="171598" cy="171450"/>
          </a:xfrm>
          <a:prstGeom prst="rect">
            <a:avLst/>
          </a:prstGeom>
          <a:blipFill>
            <a:blip r:embed="rId6" cstate="print"/>
            <a:stretch>
              <a:fillRect/>
            </a:stretch>
          </a:blipFill>
        </p:spPr>
        <p:txBody>
          <a:bodyPr wrap="square" lIns="0" tIns="0" rIns="0" bIns="0" rtlCol="0"/>
          <a:lstStyle/>
          <a:p>
            <a:endParaRPr/>
          </a:p>
        </p:txBody>
      </p:sp>
      <p:sp>
        <p:nvSpPr>
          <p:cNvPr id="16" name="object 16"/>
          <p:cNvSpPr/>
          <p:nvPr/>
        </p:nvSpPr>
        <p:spPr>
          <a:xfrm>
            <a:off x="7213032" y="3553993"/>
            <a:ext cx="171598" cy="171450"/>
          </a:xfrm>
          <a:prstGeom prst="rect">
            <a:avLst/>
          </a:prstGeom>
          <a:blipFill>
            <a:blip r:embed="rId7" cstate="print"/>
            <a:stretch>
              <a:fillRect/>
            </a:stretch>
          </a:blipFill>
        </p:spPr>
        <p:txBody>
          <a:bodyPr wrap="square" lIns="0" tIns="0" rIns="0" bIns="0" rtlCol="0"/>
          <a:lstStyle/>
          <a:p>
            <a:endParaRPr/>
          </a:p>
        </p:txBody>
      </p:sp>
      <p:sp>
        <p:nvSpPr>
          <p:cNvPr id="17" name="object 17"/>
          <p:cNvSpPr/>
          <p:nvPr/>
        </p:nvSpPr>
        <p:spPr>
          <a:xfrm>
            <a:off x="9064628" y="3553993"/>
            <a:ext cx="171484" cy="171450"/>
          </a:xfrm>
          <a:prstGeom prst="rect">
            <a:avLst/>
          </a:prstGeom>
          <a:blipFill>
            <a:blip r:embed="rId8" cstate="print"/>
            <a:stretch>
              <a:fillRect/>
            </a:stretch>
          </a:blipFill>
        </p:spPr>
        <p:txBody>
          <a:bodyPr wrap="square" lIns="0" tIns="0" rIns="0" bIns="0" rtlCol="0"/>
          <a:lstStyle/>
          <a:p>
            <a:endParaRPr/>
          </a:p>
        </p:txBody>
      </p:sp>
      <p:sp>
        <p:nvSpPr>
          <p:cNvPr id="18" name="object 18"/>
          <p:cNvSpPr txBox="1"/>
          <p:nvPr/>
        </p:nvSpPr>
        <p:spPr>
          <a:xfrm>
            <a:off x="2593441" y="2693414"/>
            <a:ext cx="1042035" cy="280035"/>
          </a:xfrm>
          <a:prstGeom prst="rect">
            <a:avLst/>
          </a:prstGeom>
        </p:spPr>
        <p:txBody>
          <a:bodyPr vert="horz" wrap="square" lIns="0" tIns="0" rIns="0" bIns="0" rtlCol="0">
            <a:spAutoFit/>
          </a:bodyPr>
          <a:lstStyle/>
          <a:p>
            <a:pPr marL="12700">
              <a:lnSpc>
                <a:spcPct val="100000"/>
              </a:lnSpc>
            </a:pPr>
            <a:r>
              <a:rPr sz="2000" dirty="0">
                <a:solidFill>
                  <a:srgbClr val="FFFFFF"/>
                </a:solidFill>
                <a:latin typeface="微软雅黑"/>
                <a:cs typeface="微软雅黑"/>
              </a:rPr>
              <a:t>文化引</a:t>
            </a:r>
            <a:r>
              <a:rPr sz="2000" spc="5" dirty="0">
                <a:solidFill>
                  <a:srgbClr val="FFFFFF"/>
                </a:solidFill>
                <a:latin typeface="微软雅黑"/>
                <a:cs typeface="微软雅黑"/>
              </a:rPr>
              <a:t>领</a:t>
            </a:r>
            <a:endParaRPr sz="2000">
              <a:latin typeface="微软雅黑"/>
              <a:cs typeface="微软雅黑"/>
            </a:endParaRPr>
          </a:p>
        </p:txBody>
      </p:sp>
      <p:sp>
        <p:nvSpPr>
          <p:cNvPr id="19" name="object 19"/>
          <p:cNvSpPr/>
          <p:nvPr/>
        </p:nvSpPr>
        <p:spPr>
          <a:xfrm>
            <a:off x="3966514" y="967435"/>
            <a:ext cx="2369820" cy="2553970"/>
          </a:xfrm>
          <a:custGeom>
            <a:avLst/>
            <a:gdLst/>
            <a:ahLst/>
            <a:cxnLst/>
            <a:rect l="l" t="t" r="r" b="b"/>
            <a:pathLst>
              <a:path w="2369820" h="2553970">
                <a:moveTo>
                  <a:pt x="1223441" y="2553474"/>
                </a:moveTo>
                <a:lnTo>
                  <a:pt x="1132992" y="2366746"/>
                </a:lnTo>
                <a:lnTo>
                  <a:pt x="1063561" y="2363241"/>
                </a:lnTo>
                <a:lnTo>
                  <a:pt x="974980" y="2350854"/>
                </a:lnTo>
                <a:lnTo>
                  <a:pt x="888617" y="2332060"/>
                </a:lnTo>
                <a:lnTo>
                  <a:pt x="804726" y="2307112"/>
                </a:lnTo>
                <a:lnTo>
                  <a:pt x="723556" y="2276259"/>
                </a:lnTo>
                <a:lnTo>
                  <a:pt x="645359" y="2239754"/>
                </a:lnTo>
                <a:lnTo>
                  <a:pt x="570380" y="2197843"/>
                </a:lnTo>
                <a:lnTo>
                  <a:pt x="498889" y="2150790"/>
                </a:lnTo>
                <a:lnTo>
                  <a:pt x="431118" y="2098834"/>
                </a:lnTo>
                <a:lnTo>
                  <a:pt x="367325" y="2042230"/>
                </a:lnTo>
                <a:lnTo>
                  <a:pt x="307762" y="1981230"/>
                </a:lnTo>
                <a:lnTo>
                  <a:pt x="252679" y="1916084"/>
                </a:lnTo>
                <a:lnTo>
                  <a:pt x="202327" y="1847044"/>
                </a:lnTo>
                <a:lnTo>
                  <a:pt x="156958" y="1774361"/>
                </a:lnTo>
                <a:lnTo>
                  <a:pt x="116823" y="1698286"/>
                </a:lnTo>
                <a:lnTo>
                  <a:pt x="82174" y="1619071"/>
                </a:lnTo>
                <a:lnTo>
                  <a:pt x="53261" y="1536967"/>
                </a:lnTo>
                <a:lnTo>
                  <a:pt x="30336" y="1452224"/>
                </a:lnTo>
                <a:lnTo>
                  <a:pt x="13650" y="1365095"/>
                </a:lnTo>
                <a:lnTo>
                  <a:pt x="3454" y="1275830"/>
                </a:lnTo>
                <a:lnTo>
                  <a:pt x="0" y="1184681"/>
                </a:lnTo>
                <a:lnTo>
                  <a:pt x="3927" y="1087519"/>
                </a:lnTo>
                <a:lnTo>
                  <a:pt x="15505" y="992520"/>
                </a:lnTo>
                <a:lnTo>
                  <a:pt x="34430" y="899989"/>
                </a:lnTo>
                <a:lnTo>
                  <a:pt x="60396" y="810231"/>
                </a:lnTo>
                <a:lnTo>
                  <a:pt x="93098" y="723551"/>
                </a:lnTo>
                <a:lnTo>
                  <a:pt x="132232" y="640253"/>
                </a:lnTo>
                <a:lnTo>
                  <a:pt x="177493" y="560643"/>
                </a:lnTo>
                <a:lnTo>
                  <a:pt x="228575" y="485025"/>
                </a:lnTo>
                <a:lnTo>
                  <a:pt x="285174" y="413704"/>
                </a:lnTo>
                <a:lnTo>
                  <a:pt x="346986" y="346986"/>
                </a:lnTo>
                <a:lnTo>
                  <a:pt x="413704" y="285174"/>
                </a:lnTo>
                <a:lnTo>
                  <a:pt x="485025" y="228575"/>
                </a:lnTo>
                <a:lnTo>
                  <a:pt x="560643" y="177493"/>
                </a:lnTo>
                <a:lnTo>
                  <a:pt x="640253" y="132232"/>
                </a:lnTo>
                <a:lnTo>
                  <a:pt x="723551" y="93098"/>
                </a:lnTo>
                <a:lnTo>
                  <a:pt x="810231" y="60396"/>
                </a:lnTo>
                <a:lnTo>
                  <a:pt x="899989" y="34430"/>
                </a:lnTo>
                <a:lnTo>
                  <a:pt x="992520" y="15505"/>
                </a:lnTo>
                <a:lnTo>
                  <a:pt x="1087519" y="3927"/>
                </a:lnTo>
                <a:lnTo>
                  <a:pt x="1184681" y="0"/>
                </a:lnTo>
                <a:lnTo>
                  <a:pt x="1281843" y="3927"/>
                </a:lnTo>
                <a:lnTo>
                  <a:pt x="1376842" y="15505"/>
                </a:lnTo>
                <a:lnTo>
                  <a:pt x="1469373" y="34430"/>
                </a:lnTo>
                <a:lnTo>
                  <a:pt x="1559131" y="60396"/>
                </a:lnTo>
                <a:lnTo>
                  <a:pt x="1645811" y="93098"/>
                </a:lnTo>
                <a:lnTo>
                  <a:pt x="1729109" y="132232"/>
                </a:lnTo>
                <a:lnTo>
                  <a:pt x="1808719" y="177493"/>
                </a:lnTo>
                <a:lnTo>
                  <a:pt x="1884337" y="228575"/>
                </a:lnTo>
                <a:lnTo>
                  <a:pt x="1955658" y="285174"/>
                </a:lnTo>
                <a:lnTo>
                  <a:pt x="2022376" y="346986"/>
                </a:lnTo>
                <a:lnTo>
                  <a:pt x="2084187" y="413704"/>
                </a:lnTo>
                <a:lnTo>
                  <a:pt x="2140787" y="485025"/>
                </a:lnTo>
                <a:lnTo>
                  <a:pt x="2191869" y="560643"/>
                </a:lnTo>
                <a:lnTo>
                  <a:pt x="2237130" y="640253"/>
                </a:lnTo>
                <a:lnTo>
                  <a:pt x="2276264" y="723551"/>
                </a:lnTo>
                <a:lnTo>
                  <a:pt x="2308966" y="810231"/>
                </a:lnTo>
                <a:lnTo>
                  <a:pt x="2334932" y="899989"/>
                </a:lnTo>
                <a:lnTo>
                  <a:pt x="2353857" y="992520"/>
                </a:lnTo>
                <a:lnTo>
                  <a:pt x="2365435" y="1087519"/>
                </a:lnTo>
                <a:lnTo>
                  <a:pt x="2369362" y="1184681"/>
                </a:lnTo>
                <a:lnTo>
                  <a:pt x="2366351" y="1269809"/>
                </a:lnTo>
                <a:lnTo>
                  <a:pt x="2357452" y="1353310"/>
                </a:lnTo>
                <a:lnTo>
                  <a:pt x="2342871" y="1434981"/>
                </a:lnTo>
                <a:lnTo>
                  <a:pt x="2322811" y="1514615"/>
                </a:lnTo>
                <a:lnTo>
                  <a:pt x="2297477" y="1592010"/>
                </a:lnTo>
                <a:lnTo>
                  <a:pt x="2267073" y="1666962"/>
                </a:lnTo>
                <a:lnTo>
                  <a:pt x="2231803" y="1739264"/>
                </a:lnTo>
                <a:lnTo>
                  <a:pt x="2191872" y="1808715"/>
                </a:lnTo>
                <a:lnTo>
                  <a:pt x="2147483" y="1875109"/>
                </a:lnTo>
                <a:lnTo>
                  <a:pt x="2098841" y="1938242"/>
                </a:lnTo>
                <a:lnTo>
                  <a:pt x="2046151" y="1997909"/>
                </a:lnTo>
                <a:lnTo>
                  <a:pt x="1989616" y="2053908"/>
                </a:lnTo>
                <a:lnTo>
                  <a:pt x="1929440" y="2106032"/>
                </a:lnTo>
                <a:lnTo>
                  <a:pt x="1865829" y="2154079"/>
                </a:lnTo>
                <a:lnTo>
                  <a:pt x="1798979" y="2197847"/>
                </a:lnTo>
                <a:lnTo>
                  <a:pt x="1729115" y="2237121"/>
                </a:lnTo>
                <a:lnTo>
                  <a:pt x="1656421" y="2271708"/>
                </a:lnTo>
                <a:lnTo>
                  <a:pt x="1581108" y="2301401"/>
                </a:lnTo>
                <a:lnTo>
                  <a:pt x="1503380" y="2325994"/>
                </a:lnTo>
                <a:lnTo>
                  <a:pt x="1423441" y="2345283"/>
                </a:lnTo>
                <a:lnTo>
                  <a:pt x="1321942" y="2360777"/>
                </a:lnTo>
                <a:lnTo>
                  <a:pt x="1223441" y="2553474"/>
                </a:lnTo>
                <a:close/>
              </a:path>
            </a:pathLst>
          </a:custGeom>
          <a:solidFill>
            <a:srgbClr val="C00000"/>
          </a:solidFill>
        </p:spPr>
        <p:txBody>
          <a:bodyPr wrap="square" lIns="0" tIns="0" rIns="0" bIns="0" rtlCol="0"/>
          <a:lstStyle/>
          <a:p>
            <a:endParaRPr/>
          </a:p>
        </p:txBody>
      </p:sp>
      <p:sp>
        <p:nvSpPr>
          <p:cNvPr id="20" name="object 20"/>
          <p:cNvSpPr/>
          <p:nvPr/>
        </p:nvSpPr>
        <p:spPr>
          <a:xfrm>
            <a:off x="4929030" y="1757464"/>
            <a:ext cx="440828" cy="440689"/>
          </a:xfrm>
          <a:prstGeom prst="rect">
            <a:avLst/>
          </a:prstGeom>
          <a:blipFill>
            <a:blip r:embed="rId9" cstate="print"/>
            <a:stretch>
              <a:fillRect/>
            </a:stretch>
          </a:blipFill>
        </p:spPr>
        <p:txBody>
          <a:bodyPr wrap="square" lIns="0" tIns="0" rIns="0" bIns="0" rtlCol="0"/>
          <a:lstStyle/>
          <a:p>
            <a:endParaRPr/>
          </a:p>
        </p:txBody>
      </p:sp>
      <p:sp>
        <p:nvSpPr>
          <p:cNvPr id="21" name="object 21"/>
          <p:cNvSpPr txBox="1"/>
          <p:nvPr/>
        </p:nvSpPr>
        <p:spPr>
          <a:xfrm>
            <a:off x="4580826" y="2438081"/>
            <a:ext cx="1042035" cy="280035"/>
          </a:xfrm>
          <a:prstGeom prst="rect">
            <a:avLst/>
          </a:prstGeom>
        </p:spPr>
        <p:txBody>
          <a:bodyPr vert="horz" wrap="square" lIns="0" tIns="0" rIns="0" bIns="0" rtlCol="0">
            <a:spAutoFit/>
          </a:bodyPr>
          <a:lstStyle/>
          <a:p>
            <a:pPr marL="12700">
              <a:lnSpc>
                <a:spcPct val="100000"/>
              </a:lnSpc>
            </a:pPr>
            <a:r>
              <a:rPr sz="2000" dirty="0">
                <a:solidFill>
                  <a:srgbClr val="FFFFFF"/>
                </a:solidFill>
                <a:latin typeface="微软雅黑"/>
                <a:cs typeface="微软雅黑"/>
              </a:rPr>
              <a:t>产业突</a:t>
            </a:r>
            <a:r>
              <a:rPr sz="2000" spc="5" dirty="0">
                <a:solidFill>
                  <a:srgbClr val="FFFFFF"/>
                </a:solidFill>
                <a:latin typeface="微软雅黑"/>
                <a:cs typeface="微软雅黑"/>
              </a:rPr>
              <a:t>破</a:t>
            </a:r>
            <a:endParaRPr sz="2000">
              <a:latin typeface="微软雅黑"/>
              <a:cs typeface="微软雅黑"/>
            </a:endParaRPr>
          </a:p>
        </p:txBody>
      </p:sp>
      <p:sp>
        <p:nvSpPr>
          <p:cNvPr id="22" name="object 22"/>
          <p:cNvSpPr/>
          <p:nvPr/>
        </p:nvSpPr>
        <p:spPr>
          <a:xfrm>
            <a:off x="8223097" y="1516291"/>
            <a:ext cx="1835150" cy="1997710"/>
          </a:xfrm>
          <a:custGeom>
            <a:avLst/>
            <a:gdLst/>
            <a:ahLst/>
            <a:cxnLst/>
            <a:rect l="l" t="t" r="r" b="b"/>
            <a:pathLst>
              <a:path w="1835150" h="1997710">
                <a:moveTo>
                  <a:pt x="930922" y="1997671"/>
                </a:moveTo>
                <a:lnTo>
                  <a:pt x="850455" y="1831543"/>
                </a:lnTo>
                <a:lnTo>
                  <a:pt x="823658" y="1830184"/>
                </a:lnTo>
                <a:lnTo>
                  <a:pt x="755057" y="1820592"/>
                </a:lnTo>
                <a:lnTo>
                  <a:pt x="688175" y="1806038"/>
                </a:lnTo>
                <a:lnTo>
                  <a:pt x="623206" y="1786717"/>
                </a:lnTo>
                <a:lnTo>
                  <a:pt x="560345" y="1762824"/>
                </a:lnTo>
                <a:lnTo>
                  <a:pt x="499787" y="1734553"/>
                </a:lnTo>
                <a:lnTo>
                  <a:pt x="441717" y="1702094"/>
                </a:lnTo>
                <a:lnTo>
                  <a:pt x="386355" y="1665657"/>
                </a:lnTo>
                <a:lnTo>
                  <a:pt x="333872" y="1625420"/>
                </a:lnTo>
                <a:lnTo>
                  <a:pt x="284468" y="1581583"/>
                </a:lnTo>
                <a:lnTo>
                  <a:pt x="238340" y="1534342"/>
                </a:lnTo>
                <a:lnTo>
                  <a:pt x="195682" y="1483890"/>
                </a:lnTo>
                <a:lnTo>
                  <a:pt x="156688" y="1430423"/>
                </a:lnTo>
                <a:lnTo>
                  <a:pt x="121553" y="1374134"/>
                </a:lnTo>
                <a:lnTo>
                  <a:pt x="90472" y="1315218"/>
                </a:lnTo>
                <a:lnTo>
                  <a:pt x="63638" y="1253871"/>
                </a:lnTo>
                <a:lnTo>
                  <a:pt x="41247" y="1190285"/>
                </a:lnTo>
                <a:lnTo>
                  <a:pt x="23493" y="1124657"/>
                </a:lnTo>
                <a:lnTo>
                  <a:pt x="10571" y="1057181"/>
                </a:lnTo>
                <a:lnTo>
                  <a:pt x="2675" y="988050"/>
                </a:lnTo>
                <a:lnTo>
                  <a:pt x="0" y="917460"/>
                </a:lnTo>
                <a:lnTo>
                  <a:pt x="3041" y="842213"/>
                </a:lnTo>
                <a:lnTo>
                  <a:pt x="12008" y="768642"/>
                </a:lnTo>
                <a:lnTo>
                  <a:pt x="26664" y="696982"/>
                </a:lnTo>
                <a:lnTo>
                  <a:pt x="46773" y="627470"/>
                </a:lnTo>
                <a:lnTo>
                  <a:pt x="72099" y="560341"/>
                </a:lnTo>
                <a:lnTo>
                  <a:pt x="102406" y="495832"/>
                </a:lnTo>
                <a:lnTo>
                  <a:pt x="137458" y="434179"/>
                </a:lnTo>
                <a:lnTo>
                  <a:pt x="177018" y="375618"/>
                </a:lnTo>
                <a:lnTo>
                  <a:pt x="220851" y="320385"/>
                </a:lnTo>
                <a:lnTo>
                  <a:pt x="268720" y="268716"/>
                </a:lnTo>
                <a:lnTo>
                  <a:pt x="320390" y="220847"/>
                </a:lnTo>
                <a:lnTo>
                  <a:pt x="375623" y="177015"/>
                </a:lnTo>
                <a:lnTo>
                  <a:pt x="434184" y="137455"/>
                </a:lnTo>
                <a:lnTo>
                  <a:pt x="495838" y="102404"/>
                </a:lnTo>
                <a:lnTo>
                  <a:pt x="560346" y="72097"/>
                </a:lnTo>
                <a:lnTo>
                  <a:pt x="627475" y="46772"/>
                </a:lnTo>
                <a:lnTo>
                  <a:pt x="696986" y="26663"/>
                </a:lnTo>
                <a:lnTo>
                  <a:pt x="768645" y="12007"/>
                </a:lnTo>
                <a:lnTo>
                  <a:pt x="842215" y="3041"/>
                </a:lnTo>
                <a:lnTo>
                  <a:pt x="917460" y="0"/>
                </a:lnTo>
                <a:lnTo>
                  <a:pt x="992707" y="3041"/>
                </a:lnTo>
                <a:lnTo>
                  <a:pt x="1066279" y="12007"/>
                </a:lnTo>
                <a:lnTo>
                  <a:pt x="1137939" y="26663"/>
                </a:lnTo>
                <a:lnTo>
                  <a:pt x="1207452" y="46772"/>
                </a:lnTo>
                <a:lnTo>
                  <a:pt x="1274581" y="72097"/>
                </a:lnTo>
                <a:lnTo>
                  <a:pt x="1339091" y="102404"/>
                </a:lnTo>
                <a:lnTo>
                  <a:pt x="1400745" y="137455"/>
                </a:lnTo>
                <a:lnTo>
                  <a:pt x="1459307" y="177015"/>
                </a:lnTo>
                <a:lnTo>
                  <a:pt x="1514541" y="220847"/>
                </a:lnTo>
                <a:lnTo>
                  <a:pt x="1566211" y="268716"/>
                </a:lnTo>
                <a:lnTo>
                  <a:pt x="1614081" y="320385"/>
                </a:lnTo>
                <a:lnTo>
                  <a:pt x="1657914" y="375618"/>
                </a:lnTo>
                <a:lnTo>
                  <a:pt x="1697475" y="434179"/>
                </a:lnTo>
                <a:lnTo>
                  <a:pt x="1732527" y="495832"/>
                </a:lnTo>
                <a:lnTo>
                  <a:pt x="1762834" y="560341"/>
                </a:lnTo>
                <a:lnTo>
                  <a:pt x="1788160" y="627470"/>
                </a:lnTo>
                <a:lnTo>
                  <a:pt x="1808269" y="696982"/>
                </a:lnTo>
                <a:lnTo>
                  <a:pt x="1822925" y="768642"/>
                </a:lnTo>
                <a:lnTo>
                  <a:pt x="1831892" y="842213"/>
                </a:lnTo>
                <a:lnTo>
                  <a:pt x="1834934" y="917460"/>
                </a:lnTo>
                <a:lnTo>
                  <a:pt x="1832601" y="983387"/>
                </a:lnTo>
                <a:lnTo>
                  <a:pt x="1825710" y="1048053"/>
                </a:lnTo>
                <a:lnTo>
                  <a:pt x="1814417" y="1111302"/>
                </a:lnTo>
                <a:lnTo>
                  <a:pt x="1798882" y="1172974"/>
                </a:lnTo>
                <a:lnTo>
                  <a:pt x="1779262" y="1232912"/>
                </a:lnTo>
                <a:lnTo>
                  <a:pt x="1755716" y="1290957"/>
                </a:lnTo>
                <a:lnTo>
                  <a:pt x="1728401" y="1346951"/>
                </a:lnTo>
                <a:lnTo>
                  <a:pt x="1697477" y="1400736"/>
                </a:lnTo>
                <a:lnTo>
                  <a:pt x="1663100" y="1452155"/>
                </a:lnTo>
                <a:lnTo>
                  <a:pt x="1625430" y="1501047"/>
                </a:lnTo>
                <a:lnTo>
                  <a:pt x="1584624" y="1547257"/>
                </a:lnTo>
                <a:lnTo>
                  <a:pt x="1540841" y="1590624"/>
                </a:lnTo>
                <a:lnTo>
                  <a:pt x="1494238" y="1630992"/>
                </a:lnTo>
                <a:lnTo>
                  <a:pt x="1444975" y="1668201"/>
                </a:lnTo>
                <a:lnTo>
                  <a:pt x="1393199" y="1702099"/>
                </a:lnTo>
                <a:lnTo>
                  <a:pt x="1339098" y="1732512"/>
                </a:lnTo>
                <a:lnTo>
                  <a:pt x="1282801" y="1759298"/>
                </a:lnTo>
                <a:lnTo>
                  <a:pt x="1224475" y="1782293"/>
                </a:lnTo>
                <a:lnTo>
                  <a:pt x="1164280" y="1801339"/>
                </a:lnTo>
                <a:lnTo>
                  <a:pt x="1102372" y="1816277"/>
                </a:lnTo>
                <a:lnTo>
                  <a:pt x="1016990" y="1829307"/>
                </a:lnTo>
                <a:lnTo>
                  <a:pt x="930922" y="1997671"/>
                </a:lnTo>
                <a:close/>
              </a:path>
            </a:pathLst>
          </a:custGeom>
          <a:solidFill>
            <a:srgbClr val="C00000"/>
          </a:solidFill>
        </p:spPr>
        <p:txBody>
          <a:bodyPr wrap="square" lIns="0" tIns="0" rIns="0" bIns="0" rtlCol="0"/>
          <a:lstStyle/>
          <a:p>
            <a:endParaRPr/>
          </a:p>
        </p:txBody>
      </p:sp>
      <p:sp>
        <p:nvSpPr>
          <p:cNvPr id="23" name="object 23"/>
          <p:cNvSpPr/>
          <p:nvPr/>
        </p:nvSpPr>
        <p:spPr>
          <a:xfrm>
            <a:off x="8928316" y="1923289"/>
            <a:ext cx="516890" cy="430530"/>
          </a:xfrm>
          <a:custGeom>
            <a:avLst/>
            <a:gdLst/>
            <a:ahLst/>
            <a:cxnLst/>
            <a:rect l="l" t="t" r="r" b="b"/>
            <a:pathLst>
              <a:path w="516890" h="430530">
                <a:moveTo>
                  <a:pt x="453893" y="292022"/>
                </a:moveTo>
                <a:lnTo>
                  <a:pt x="416918" y="292022"/>
                </a:lnTo>
                <a:lnTo>
                  <a:pt x="416966" y="50328"/>
                </a:lnTo>
                <a:lnTo>
                  <a:pt x="420649" y="39254"/>
                </a:lnTo>
                <a:lnTo>
                  <a:pt x="426186" y="37412"/>
                </a:lnTo>
                <a:lnTo>
                  <a:pt x="490604" y="2448"/>
                </a:lnTo>
                <a:lnTo>
                  <a:pt x="502571" y="0"/>
                </a:lnTo>
                <a:lnTo>
                  <a:pt x="512348" y="5632"/>
                </a:lnTo>
                <a:lnTo>
                  <a:pt x="516685" y="18546"/>
                </a:lnTo>
                <a:lnTo>
                  <a:pt x="513579" y="28337"/>
                </a:lnTo>
                <a:lnTo>
                  <a:pt x="507364" y="33729"/>
                </a:lnTo>
                <a:lnTo>
                  <a:pt x="454116" y="63103"/>
                </a:lnTo>
                <a:lnTo>
                  <a:pt x="453893" y="292022"/>
                </a:lnTo>
                <a:close/>
              </a:path>
              <a:path w="516890" h="430530">
                <a:moveTo>
                  <a:pt x="306199" y="269886"/>
                </a:moveTo>
                <a:lnTo>
                  <a:pt x="142062" y="269787"/>
                </a:lnTo>
                <a:lnTo>
                  <a:pt x="142072" y="63239"/>
                </a:lnTo>
                <a:lnTo>
                  <a:pt x="166822" y="51307"/>
                </a:lnTo>
                <a:lnTo>
                  <a:pt x="173100" y="38123"/>
                </a:lnTo>
                <a:lnTo>
                  <a:pt x="182126" y="28576"/>
                </a:lnTo>
                <a:lnTo>
                  <a:pt x="193493" y="22773"/>
                </a:lnTo>
                <a:lnTo>
                  <a:pt x="206793" y="20817"/>
                </a:lnTo>
                <a:lnTo>
                  <a:pt x="251465" y="21849"/>
                </a:lnTo>
                <a:lnTo>
                  <a:pt x="263367" y="26624"/>
                </a:lnTo>
                <a:lnTo>
                  <a:pt x="273059" y="35185"/>
                </a:lnTo>
                <a:lnTo>
                  <a:pt x="275405" y="39254"/>
                </a:lnTo>
                <a:lnTo>
                  <a:pt x="241693" y="39254"/>
                </a:lnTo>
                <a:lnTo>
                  <a:pt x="203466" y="39423"/>
                </a:lnTo>
                <a:lnTo>
                  <a:pt x="193326" y="44329"/>
                </a:lnTo>
                <a:lnTo>
                  <a:pt x="186347" y="63244"/>
                </a:lnTo>
                <a:lnTo>
                  <a:pt x="284125" y="63244"/>
                </a:lnTo>
                <a:lnTo>
                  <a:pt x="306260" y="63343"/>
                </a:lnTo>
                <a:lnTo>
                  <a:pt x="306199" y="269886"/>
                </a:lnTo>
                <a:close/>
              </a:path>
              <a:path w="516890" h="430530">
                <a:moveTo>
                  <a:pt x="284124" y="63244"/>
                </a:moveTo>
                <a:lnTo>
                  <a:pt x="186347" y="63244"/>
                </a:lnTo>
                <a:lnTo>
                  <a:pt x="260330" y="54697"/>
                </a:lnTo>
                <a:lnTo>
                  <a:pt x="253183" y="42992"/>
                </a:lnTo>
                <a:lnTo>
                  <a:pt x="241693" y="39254"/>
                </a:lnTo>
                <a:lnTo>
                  <a:pt x="275405" y="39254"/>
                </a:lnTo>
                <a:lnTo>
                  <a:pt x="280118" y="47427"/>
                </a:lnTo>
                <a:lnTo>
                  <a:pt x="284124" y="63244"/>
                </a:lnTo>
                <a:close/>
              </a:path>
              <a:path w="516890" h="430530">
                <a:moveTo>
                  <a:pt x="84953" y="269886"/>
                </a:moveTo>
                <a:lnTo>
                  <a:pt x="70625" y="266747"/>
                </a:lnTo>
                <a:lnTo>
                  <a:pt x="59453" y="258439"/>
                </a:lnTo>
                <a:lnTo>
                  <a:pt x="52847" y="246622"/>
                </a:lnTo>
                <a:lnTo>
                  <a:pt x="51663" y="238517"/>
                </a:lnTo>
                <a:lnTo>
                  <a:pt x="51663" y="94617"/>
                </a:lnTo>
                <a:lnTo>
                  <a:pt x="54847" y="81468"/>
                </a:lnTo>
                <a:lnTo>
                  <a:pt x="63447" y="70844"/>
                </a:lnTo>
                <a:lnTo>
                  <a:pt x="76038" y="64406"/>
                </a:lnTo>
                <a:lnTo>
                  <a:pt x="114388" y="63244"/>
                </a:lnTo>
                <a:lnTo>
                  <a:pt x="114388" y="269787"/>
                </a:lnTo>
                <a:lnTo>
                  <a:pt x="84953" y="269886"/>
                </a:lnTo>
                <a:close/>
              </a:path>
              <a:path w="516890" h="430530">
                <a:moveTo>
                  <a:pt x="363245" y="269885"/>
                </a:moveTo>
                <a:lnTo>
                  <a:pt x="332092" y="269787"/>
                </a:lnTo>
                <a:lnTo>
                  <a:pt x="332092" y="63244"/>
                </a:lnTo>
                <a:lnTo>
                  <a:pt x="370926" y="64091"/>
                </a:lnTo>
                <a:lnTo>
                  <a:pt x="383514" y="70327"/>
                </a:lnTo>
                <a:lnTo>
                  <a:pt x="391828" y="81107"/>
                </a:lnTo>
                <a:lnTo>
                  <a:pt x="394830" y="94617"/>
                </a:lnTo>
                <a:lnTo>
                  <a:pt x="394830" y="238517"/>
                </a:lnTo>
                <a:lnTo>
                  <a:pt x="394046" y="245541"/>
                </a:lnTo>
                <a:lnTo>
                  <a:pt x="388252" y="257864"/>
                </a:lnTo>
                <a:lnTo>
                  <a:pt x="377652" y="266580"/>
                </a:lnTo>
                <a:lnTo>
                  <a:pt x="363245" y="269885"/>
                </a:lnTo>
                <a:close/>
              </a:path>
              <a:path w="516890" h="430530">
                <a:moveTo>
                  <a:pt x="56" y="327074"/>
                </a:moveTo>
                <a:lnTo>
                  <a:pt x="0" y="255233"/>
                </a:lnTo>
                <a:lnTo>
                  <a:pt x="34320" y="255118"/>
                </a:lnTo>
                <a:lnTo>
                  <a:pt x="35029" y="290903"/>
                </a:lnTo>
                <a:lnTo>
                  <a:pt x="453893" y="292022"/>
                </a:lnTo>
                <a:lnTo>
                  <a:pt x="453859" y="327041"/>
                </a:lnTo>
                <a:lnTo>
                  <a:pt x="56" y="327074"/>
                </a:lnTo>
                <a:close/>
              </a:path>
              <a:path w="516890" h="430530">
                <a:moveTo>
                  <a:pt x="76560" y="430380"/>
                </a:moveTo>
                <a:lnTo>
                  <a:pt x="39967" y="411687"/>
                </a:lnTo>
                <a:lnTo>
                  <a:pt x="31371" y="385628"/>
                </a:lnTo>
                <a:lnTo>
                  <a:pt x="33810" y="371943"/>
                </a:lnTo>
                <a:lnTo>
                  <a:pt x="40335" y="359940"/>
                </a:lnTo>
                <a:lnTo>
                  <a:pt x="50252" y="350400"/>
                </a:lnTo>
                <a:lnTo>
                  <a:pt x="62866" y="344104"/>
                </a:lnTo>
                <a:lnTo>
                  <a:pt x="77482" y="341831"/>
                </a:lnTo>
                <a:lnTo>
                  <a:pt x="87646" y="343107"/>
                </a:lnTo>
                <a:lnTo>
                  <a:pt x="98536" y="347826"/>
                </a:lnTo>
                <a:lnTo>
                  <a:pt x="107733" y="355938"/>
                </a:lnTo>
                <a:lnTo>
                  <a:pt x="111667" y="362409"/>
                </a:lnTo>
                <a:lnTo>
                  <a:pt x="73540" y="362409"/>
                </a:lnTo>
                <a:lnTo>
                  <a:pt x="62920" y="367306"/>
                </a:lnTo>
                <a:lnTo>
                  <a:pt x="56506" y="378285"/>
                </a:lnTo>
                <a:lnTo>
                  <a:pt x="55188" y="395344"/>
                </a:lnTo>
                <a:lnTo>
                  <a:pt x="63425" y="405923"/>
                </a:lnTo>
                <a:lnTo>
                  <a:pt x="77482" y="410094"/>
                </a:lnTo>
                <a:lnTo>
                  <a:pt x="114085" y="410094"/>
                </a:lnTo>
                <a:lnTo>
                  <a:pt x="113114" y="411943"/>
                </a:lnTo>
                <a:lnTo>
                  <a:pt x="103313" y="421652"/>
                </a:lnTo>
                <a:lnTo>
                  <a:pt x="90874" y="428066"/>
                </a:lnTo>
                <a:lnTo>
                  <a:pt x="76560" y="430380"/>
                </a:lnTo>
                <a:close/>
              </a:path>
              <a:path w="516890" h="430530">
                <a:moveTo>
                  <a:pt x="114085" y="410094"/>
                </a:moveTo>
                <a:lnTo>
                  <a:pt x="77482" y="410094"/>
                </a:lnTo>
                <a:lnTo>
                  <a:pt x="81130" y="409780"/>
                </a:lnTo>
                <a:lnTo>
                  <a:pt x="90662" y="404759"/>
                </a:lnTo>
                <a:lnTo>
                  <a:pt x="96505" y="393456"/>
                </a:lnTo>
                <a:lnTo>
                  <a:pt x="97384" y="375668"/>
                </a:lnTo>
                <a:lnTo>
                  <a:pt x="88586" y="366003"/>
                </a:lnTo>
                <a:lnTo>
                  <a:pt x="73540" y="362409"/>
                </a:lnTo>
                <a:lnTo>
                  <a:pt x="111667" y="362409"/>
                </a:lnTo>
                <a:lnTo>
                  <a:pt x="114673" y="367355"/>
                </a:lnTo>
                <a:lnTo>
                  <a:pt x="118790" y="381987"/>
                </a:lnTo>
                <a:lnTo>
                  <a:pt x="119519" y="399746"/>
                </a:lnTo>
                <a:lnTo>
                  <a:pt x="114085" y="410094"/>
                </a:lnTo>
                <a:close/>
              </a:path>
              <a:path w="516890" h="430530">
                <a:moveTo>
                  <a:pt x="371739" y="430380"/>
                </a:moveTo>
                <a:lnTo>
                  <a:pt x="335150" y="411679"/>
                </a:lnTo>
                <a:lnTo>
                  <a:pt x="326557" y="385618"/>
                </a:lnTo>
                <a:lnTo>
                  <a:pt x="328999" y="371935"/>
                </a:lnTo>
                <a:lnTo>
                  <a:pt x="335525" y="359935"/>
                </a:lnTo>
                <a:lnTo>
                  <a:pt x="345444" y="350398"/>
                </a:lnTo>
                <a:lnTo>
                  <a:pt x="358060" y="344103"/>
                </a:lnTo>
                <a:lnTo>
                  <a:pt x="372681" y="341831"/>
                </a:lnTo>
                <a:lnTo>
                  <a:pt x="382854" y="343110"/>
                </a:lnTo>
                <a:lnTo>
                  <a:pt x="393741" y="347830"/>
                </a:lnTo>
                <a:lnTo>
                  <a:pt x="402936" y="355944"/>
                </a:lnTo>
                <a:lnTo>
                  <a:pt x="406863" y="362409"/>
                </a:lnTo>
                <a:lnTo>
                  <a:pt x="368739" y="362409"/>
                </a:lnTo>
                <a:lnTo>
                  <a:pt x="358119" y="367306"/>
                </a:lnTo>
                <a:lnTo>
                  <a:pt x="351705" y="378285"/>
                </a:lnTo>
                <a:lnTo>
                  <a:pt x="350387" y="395344"/>
                </a:lnTo>
                <a:lnTo>
                  <a:pt x="358623" y="405923"/>
                </a:lnTo>
                <a:lnTo>
                  <a:pt x="372681" y="410094"/>
                </a:lnTo>
                <a:lnTo>
                  <a:pt x="409282" y="410094"/>
                </a:lnTo>
                <a:lnTo>
                  <a:pt x="408306" y="411951"/>
                </a:lnTo>
                <a:lnTo>
                  <a:pt x="398502" y="421656"/>
                </a:lnTo>
                <a:lnTo>
                  <a:pt x="386060" y="428067"/>
                </a:lnTo>
                <a:lnTo>
                  <a:pt x="371739" y="430380"/>
                </a:lnTo>
                <a:close/>
              </a:path>
              <a:path w="516890" h="430530">
                <a:moveTo>
                  <a:pt x="409282" y="410094"/>
                </a:moveTo>
                <a:lnTo>
                  <a:pt x="372681" y="410094"/>
                </a:lnTo>
                <a:lnTo>
                  <a:pt x="376329" y="409780"/>
                </a:lnTo>
                <a:lnTo>
                  <a:pt x="385861" y="404759"/>
                </a:lnTo>
                <a:lnTo>
                  <a:pt x="391704" y="393456"/>
                </a:lnTo>
                <a:lnTo>
                  <a:pt x="392583" y="375668"/>
                </a:lnTo>
                <a:lnTo>
                  <a:pt x="383784" y="366003"/>
                </a:lnTo>
                <a:lnTo>
                  <a:pt x="368739" y="362409"/>
                </a:lnTo>
                <a:lnTo>
                  <a:pt x="406863" y="362409"/>
                </a:lnTo>
                <a:lnTo>
                  <a:pt x="409872" y="367362"/>
                </a:lnTo>
                <a:lnTo>
                  <a:pt x="413987" y="381997"/>
                </a:lnTo>
                <a:lnTo>
                  <a:pt x="414714" y="399758"/>
                </a:lnTo>
                <a:lnTo>
                  <a:pt x="409282" y="410094"/>
                </a:lnTo>
                <a:close/>
              </a:path>
            </a:pathLst>
          </a:custGeom>
          <a:solidFill>
            <a:srgbClr val="FFFFFF"/>
          </a:solidFill>
        </p:spPr>
        <p:txBody>
          <a:bodyPr wrap="square" lIns="0" tIns="0" rIns="0" bIns="0" rtlCol="0"/>
          <a:lstStyle/>
          <a:p>
            <a:endParaRPr/>
          </a:p>
        </p:txBody>
      </p:sp>
      <p:sp>
        <p:nvSpPr>
          <p:cNvPr id="24" name="object 24"/>
          <p:cNvSpPr txBox="1"/>
          <p:nvPr/>
        </p:nvSpPr>
        <p:spPr>
          <a:xfrm>
            <a:off x="8659736" y="2554349"/>
            <a:ext cx="1042035" cy="280035"/>
          </a:xfrm>
          <a:prstGeom prst="rect">
            <a:avLst/>
          </a:prstGeom>
        </p:spPr>
        <p:txBody>
          <a:bodyPr vert="horz" wrap="square" lIns="0" tIns="0" rIns="0" bIns="0" rtlCol="0">
            <a:spAutoFit/>
          </a:bodyPr>
          <a:lstStyle/>
          <a:p>
            <a:pPr marL="12700">
              <a:lnSpc>
                <a:spcPct val="100000"/>
              </a:lnSpc>
            </a:pPr>
            <a:r>
              <a:rPr sz="2000" dirty="0">
                <a:solidFill>
                  <a:srgbClr val="FFFFFF"/>
                </a:solidFill>
                <a:latin typeface="微软雅黑"/>
                <a:cs typeface="微软雅黑"/>
              </a:rPr>
              <a:t>生活提</a:t>
            </a:r>
            <a:r>
              <a:rPr sz="2000" spc="5" dirty="0">
                <a:solidFill>
                  <a:srgbClr val="FFFFFF"/>
                </a:solidFill>
                <a:latin typeface="微软雅黑"/>
                <a:cs typeface="微软雅黑"/>
              </a:rPr>
              <a:t>升</a:t>
            </a:r>
            <a:endParaRPr sz="2000">
              <a:latin typeface="微软雅黑"/>
              <a:cs typeface="微软雅黑"/>
            </a:endParaRPr>
          </a:p>
        </p:txBody>
      </p:sp>
      <p:sp>
        <p:nvSpPr>
          <p:cNvPr id="25" name="object 25"/>
          <p:cNvSpPr txBox="1"/>
          <p:nvPr/>
        </p:nvSpPr>
        <p:spPr>
          <a:xfrm>
            <a:off x="2359901" y="3923744"/>
            <a:ext cx="1378585" cy="1092479"/>
          </a:xfrm>
          <a:prstGeom prst="rect">
            <a:avLst/>
          </a:prstGeom>
        </p:spPr>
        <p:txBody>
          <a:bodyPr vert="horz" wrap="square" lIns="0" tIns="0" rIns="0" bIns="0" rtlCol="0">
            <a:spAutoFit/>
          </a:bodyPr>
          <a:lstStyle/>
          <a:p>
            <a:pPr marL="12700" marR="5080" algn="just">
              <a:lnSpc>
                <a:spcPct val="129800"/>
              </a:lnSpc>
            </a:pPr>
            <a:r>
              <a:rPr sz="1400" spc="175" dirty="0">
                <a:solidFill>
                  <a:srgbClr val="2C3637"/>
                </a:solidFill>
                <a:latin typeface="Lucida Sans"/>
                <a:cs typeface="Lucida Sans"/>
              </a:rPr>
              <a:t>n  </a:t>
            </a:r>
            <a:r>
              <a:rPr sz="1400" dirty="0" err="1" smtClean="0">
                <a:solidFill>
                  <a:srgbClr val="2C3637"/>
                </a:solidFill>
                <a:latin typeface="微软雅黑"/>
                <a:cs typeface="微软雅黑"/>
              </a:rPr>
              <a:t>发扬传统文</a:t>
            </a:r>
            <a:r>
              <a:rPr sz="1400" spc="5" dirty="0" err="1" smtClean="0">
                <a:solidFill>
                  <a:srgbClr val="2C3637"/>
                </a:solidFill>
                <a:latin typeface="微软雅黑"/>
                <a:cs typeface="微软雅黑"/>
              </a:rPr>
              <a:t>化</a:t>
            </a:r>
            <a:r>
              <a:rPr sz="1400" dirty="0" smtClean="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发扬民俗文</a:t>
            </a:r>
            <a:r>
              <a:rPr sz="1400" spc="5" dirty="0">
                <a:solidFill>
                  <a:srgbClr val="2C3637"/>
                </a:solidFill>
                <a:latin typeface="微软雅黑"/>
                <a:cs typeface="微软雅黑"/>
              </a:rPr>
              <a:t>化</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植入现代文</a:t>
            </a:r>
            <a:r>
              <a:rPr sz="1400" spc="5" dirty="0">
                <a:solidFill>
                  <a:srgbClr val="2C3637"/>
                </a:solidFill>
                <a:latin typeface="微软雅黑"/>
                <a:cs typeface="微软雅黑"/>
              </a:rPr>
              <a:t>化</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导入新兴文</a:t>
            </a:r>
            <a:r>
              <a:rPr sz="1400" spc="5" dirty="0">
                <a:solidFill>
                  <a:srgbClr val="2C3637"/>
                </a:solidFill>
                <a:latin typeface="微软雅黑"/>
                <a:cs typeface="微软雅黑"/>
              </a:rPr>
              <a:t>化</a:t>
            </a:r>
            <a:endParaRPr sz="1400" dirty="0">
              <a:latin typeface="微软雅黑"/>
              <a:cs typeface="微软雅黑"/>
            </a:endParaRPr>
          </a:p>
        </p:txBody>
      </p:sp>
      <p:sp>
        <p:nvSpPr>
          <p:cNvPr id="26" name="object 26"/>
          <p:cNvSpPr txBox="1"/>
          <p:nvPr/>
        </p:nvSpPr>
        <p:spPr>
          <a:xfrm>
            <a:off x="4398378" y="3882749"/>
            <a:ext cx="1378585" cy="1092479"/>
          </a:xfrm>
          <a:prstGeom prst="rect">
            <a:avLst/>
          </a:prstGeom>
        </p:spPr>
        <p:txBody>
          <a:bodyPr vert="horz" wrap="square" lIns="0" tIns="0" rIns="0" bIns="0" rtlCol="0">
            <a:spAutoFit/>
          </a:bodyPr>
          <a:lstStyle/>
          <a:p>
            <a:pPr marL="12700" marR="5080" algn="just">
              <a:lnSpc>
                <a:spcPct val="129800"/>
              </a:lnSpc>
            </a:pPr>
            <a:r>
              <a:rPr sz="1400" spc="175" dirty="0">
                <a:solidFill>
                  <a:srgbClr val="2C3637"/>
                </a:solidFill>
                <a:latin typeface="Lucida Sans"/>
                <a:cs typeface="Lucida Sans"/>
              </a:rPr>
              <a:t>n  </a:t>
            </a:r>
            <a:r>
              <a:rPr sz="1400" dirty="0" err="1" smtClean="0">
                <a:solidFill>
                  <a:srgbClr val="2C3637"/>
                </a:solidFill>
                <a:latin typeface="微软雅黑"/>
                <a:cs typeface="微软雅黑"/>
              </a:rPr>
              <a:t>传统产业升</a:t>
            </a:r>
            <a:r>
              <a:rPr sz="1400" spc="5" dirty="0" err="1" smtClean="0">
                <a:solidFill>
                  <a:srgbClr val="2C3637"/>
                </a:solidFill>
                <a:latin typeface="微软雅黑"/>
                <a:cs typeface="微软雅黑"/>
              </a:rPr>
              <a:t>级</a:t>
            </a:r>
            <a:r>
              <a:rPr sz="1400" dirty="0" smtClean="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新兴产业导</a:t>
            </a:r>
            <a:r>
              <a:rPr sz="1400" spc="5" dirty="0">
                <a:solidFill>
                  <a:srgbClr val="2C3637"/>
                </a:solidFill>
                <a:latin typeface="微软雅黑"/>
                <a:cs typeface="微软雅黑"/>
              </a:rPr>
              <a:t>入</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创业平台提</a:t>
            </a:r>
            <a:r>
              <a:rPr sz="1400" spc="5" dirty="0">
                <a:solidFill>
                  <a:srgbClr val="2C3637"/>
                </a:solidFill>
                <a:latin typeface="微软雅黑"/>
                <a:cs typeface="微软雅黑"/>
              </a:rPr>
              <a:t>供</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创新环境打</a:t>
            </a:r>
            <a:r>
              <a:rPr sz="1400" spc="5" dirty="0">
                <a:solidFill>
                  <a:srgbClr val="2C3637"/>
                </a:solidFill>
                <a:latin typeface="微软雅黑"/>
                <a:cs typeface="微软雅黑"/>
              </a:rPr>
              <a:t>造</a:t>
            </a:r>
            <a:endParaRPr sz="1400" dirty="0">
              <a:latin typeface="微软雅黑"/>
              <a:cs typeface="微软雅黑"/>
            </a:endParaRPr>
          </a:p>
        </p:txBody>
      </p:sp>
      <p:sp>
        <p:nvSpPr>
          <p:cNvPr id="27" name="object 27"/>
          <p:cNvSpPr txBox="1"/>
          <p:nvPr/>
        </p:nvSpPr>
        <p:spPr>
          <a:xfrm>
            <a:off x="6464363" y="3882749"/>
            <a:ext cx="1378585" cy="1092479"/>
          </a:xfrm>
          <a:prstGeom prst="rect">
            <a:avLst/>
          </a:prstGeom>
        </p:spPr>
        <p:txBody>
          <a:bodyPr vert="horz" wrap="square" lIns="0" tIns="0" rIns="0" bIns="0" rtlCol="0">
            <a:spAutoFit/>
          </a:bodyPr>
          <a:lstStyle/>
          <a:p>
            <a:pPr marL="12700" marR="5080" algn="just">
              <a:lnSpc>
                <a:spcPct val="129800"/>
              </a:lnSpc>
            </a:pPr>
            <a:r>
              <a:rPr sz="1400" spc="175" dirty="0">
                <a:solidFill>
                  <a:srgbClr val="2C3637"/>
                </a:solidFill>
                <a:latin typeface="Lucida Sans"/>
                <a:cs typeface="Lucida Sans"/>
              </a:rPr>
              <a:t>n  </a:t>
            </a:r>
            <a:r>
              <a:rPr sz="1400" dirty="0" err="1" smtClean="0">
                <a:solidFill>
                  <a:srgbClr val="2C3637"/>
                </a:solidFill>
                <a:latin typeface="微软雅黑"/>
                <a:cs typeface="微软雅黑"/>
              </a:rPr>
              <a:t>文化旅游业</a:t>
            </a:r>
            <a:r>
              <a:rPr sz="1400" spc="5" dirty="0" err="1" smtClean="0">
                <a:solidFill>
                  <a:srgbClr val="2C3637"/>
                </a:solidFill>
                <a:latin typeface="微软雅黑"/>
                <a:cs typeface="微软雅黑"/>
              </a:rPr>
              <a:t>务</a:t>
            </a:r>
            <a:r>
              <a:rPr sz="1400" dirty="0" smtClean="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工业旅游业</a:t>
            </a:r>
            <a:r>
              <a:rPr sz="1400" spc="5" dirty="0">
                <a:solidFill>
                  <a:srgbClr val="2C3637"/>
                </a:solidFill>
                <a:latin typeface="微软雅黑"/>
                <a:cs typeface="微软雅黑"/>
              </a:rPr>
              <a:t>态</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休闲度假业</a:t>
            </a:r>
            <a:r>
              <a:rPr sz="1400" spc="5" dirty="0">
                <a:solidFill>
                  <a:srgbClr val="2C3637"/>
                </a:solidFill>
                <a:latin typeface="微软雅黑"/>
                <a:cs typeface="微软雅黑"/>
              </a:rPr>
              <a:t>态</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旅游商业业</a:t>
            </a:r>
            <a:r>
              <a:rPr sz="1400" spc="5" dirty="0">
                <a:solidFill>
                  <a:srgbClr val="2C3637"/>
                </a:solidFill>
                <a:latin typeface="微软雅黑"/>
                <a:cs typeface="微软雅黑"/>
              </a:rPr>
              <a:t>态</a:t>
            </a:r>
            <a:endParaRPr sz="1400" dirty="0">
              <a:latin typeface="微软雅黑"/>
              <a:cs typeface="微软雅黑"/>
            </a:endParaRPr>
          </a:p>
        </p:txBody>
      </p:sp>
      <p:sp>
        <p:nvSpPr>
          <p:cNvPr id="28" name="object 28"/>
          <p:cNvSpPr txBox="1"/>
          <p:nvPr/>
        </p:nvSpPr>
        <p:spPr>
          <a:xfrm>
            <a:off x="8358809" y="3882749"/>
            <a:ext cx="1378585" cy="1092479"/>
          </a:xfrm>
          <a:prstGeom prst="rect">
            <a:avLst/>
          </a:prstGeom>
        </p:spPr>
        <p:txBody>
          <a:bodyPr vert="horz" wrap="square" lIns="0" tIns="0" rIns="0" bIns="0" rtlCol="0">
            <a:spAutoFit/>
          </a:bodyPr>
          <a:lstStyle/>
          <a:p>
            <a:pPr marL="12700" marR="5080" algn="just">
              <a:lnSpc>
                <a:spcPct val="129800"/>
              </a:lnSpc>
            </a:pPr>
            <a:r>
              <a:rPr sz="1400" spc="175" dirty="0">
                <a:solidFill>
                  <a:srgbClr val="2C3637"/>
                </a:solidFill>
                <a:latin typeface="Lucida Sans"/>
                <a:cs typeface="Lucida Sans"/>
              </a:rPr>
              <a:t>n  </a:t>
            </a:r>
            <a:r>
              <a:rPr sz="1400" dirty="0" err="1" smtClean="0">
                <a:solidFill>
                  <a:srgbClr val="2C3637"/>
                </a:solidFill>
                <a:latin typeface="微软雅黑"/>
                <a:cs typeface="微软雅黑"/>
              </a:rPr>
              <a:t>完善基础设</a:t>
            </a:r>
            <a:r>
              <a:rPr sz="1400" spc="5" dirty="0" err="1" smtClean="0">
                <a:solidFill>
                  <a:srgbClr val="2C3637"/>
                </a:solidFill>
                <a:latin typeface="微软雅黑"/>
                <a:cs typeface="微软雅黑"/>
              </a:rPr>
              <a:t>施</a:t>
            </a:r>
            <a:r>
              <a:rPr sz="1400" dirty="0" smtClean="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营造品质社</a:t>
            </a:r>
            <a:r>
              <a:rPr sz="1400" spc="5" dirty="0">
                <a:solidFill>
                  <a:srgbClr val="2C3637"/>
                </a:solidFill>
                <a:latin typeface="微软雅黑"/>
                <a:cs typeface="微软雅黑"/>
              </a:rPr>
              <a:t>区</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健全城镇配</a:t>
            </a:r>
            <a:r>
              <a:rPr sz="1400" spc="5" dirty="0">
                <a:solidFill>
                  <a:srgbClr val="2C3637"/>
                </a:solidFill>
                <a:latin typeface="微软雅黑"/>
                <a:cs typeface="微软雅黑"/>
              </a:rPr>
              <a:t>套</a:t>
            </a:r>
            <a:r>
              <a:rPr sz="1400" dirty="0">
                <a:solidFill>
                  <a:srgbClr val="2C3637"/>
                </a:solidFill>
                <a:latin typeface="微软雅黑"/>
                <a:cs typeface="微软雅黑"/>
              </a:rPr>
              <a:t> </a:t>
            </a:r>
            <a:r>
              <a:rPr sz="1400" spc="175" dirty="0">
                <a:solidFill>
                  <a:srgbClr val="2C3637"/>
                </a:solidFill>
                <a:latin typeface="Lucida Sans"/>
                <a:cs typeface="Lucida Sans"/>
              </a:rPr>
              <a:t>n</a:t>
            </a:r>
            <a:r>
              <a:rPr sz="1400" dirty="0">
                <a:solidFill>
                  <a:srgbClr val="2C3637"/>
                </a:solidFill>
                <a:latin typeface="Lucida Sans"/>
                <a:cs typeface="Lucida Sans"/>
              </a:rPr>
              <a:t>  </a:t>
            </a:r>
            <a:r>
              <a:rPr sz="1400" spc="-130" dirty="0">
                <a:solidFill>
                  <a:srgbClr val="2C3637"/>
                </a:solidFill>
                <a:latin typeface="Lucida Sans"/>
                <a:cs typeface="Lucida Sans"/>
              </a:rPr>
              <a:t> </a:t>
            </a:r>
            <a:r>
              <a:rPr sz="1400" dirty="0">
                <a:solidFill>
                  <a:srgbClr val="2C3637"/>
                </a:solidFill>
                <a:latin typeface="微软雅黑"/>
                <a:cs typeface="微软雅黑"/>
              </a:rPr>
              <a:t>提供公共服</a:t>
            </a:r>
            <a:r>
              <a:rPr sz="1400" spc="5" dirty="0">
                <a:solidFill>
                  <a:srgbClr val="2C3637"/>
                </a:solidFill>
                <a:latin typeface="微软雅黑"/>
                <a:cs typeface="微软雅黑"/>
              </a:rPr>
              <a:t>务</a:t>
            </a:r>
            <a:endParaRPr sz="1400" dirty="0">
              <a:latin typeface="微软雅黑"/>
              <a:cs typeface="微软雅黑"/>
            </a:endParaRPr>
          </a:p>
        </p:txBody>
      </p:sp>
      <p:sp>
        <p:nvSpPr>
          <p:cNvPr id="29" name="object 29"/>
          <p:cNvSpPr txBox="1"/>
          <p:nvPr/>
        </p:nvSpPr>
        <p:spPr>
          <a:xfrm>
            <a:off x="1882495" y="5339827"/>
            <a:ext cx="1804035" cy="280035"/>
          </a:xfrm>
          <a:prstGeom prst="rect">
            <a:avLst/>
          </a:prstGeom>
        </p:spPr>
        <p:txBody>
          <a:bodyPr vert="horz" wrap="square" lIns="0" tIns="0" rIns="0" bIns="0" rtlCol="0">
            <a:spAutoFit/>
          </a:bodyPr>
          <a:lstStyle/>
          <a:p>
            <a:pPr marL="12700">
              <a:lnSpc>
                <a:spcPct val="100000"/>
              </a:lnSpc>
            </a:pPr>
            <a:r>
              <a:rPr sz="2000" b="1" dirty="0">
                <a:solidFill>
                  <a:srgbClr val="2C3637"/>
                </a:solidFill>
                <a:latin typeface="微软雅黑"/>
                <a:cs typeface="微软雅黑"/>
              </a:rPr>
              <a:t>为小镇注入灵</a:t>
            </a:r>
            <a:r>
              <a:rPr sz="2000" b="1" spc="5" dirty="0">
                <a:solidFill>
                  <a:srgbClr val="2C3637"/>
                </a:solidFill>
                <a:latin typeface="微软雅黑"/>
                <a:cs typeface="微软雅黑"/>
              </a:rPr>
              <a:t>魂</a:t>
            </a:r>
            <a:endParaRPr sz="2000">
              <a:latin typeface="微软雅黑"/>
              <a:cs typeface="微软雅黑"/>
            </a:endParaRPr>
          </a:p>
        </p:txBody>
      </p:sp>
      <p:sp>
        <p:nvSpPr>
          <p:cNvPr id="30" name="object 30"/>
          <p:cNvSpPr txBox="1"/>
          <p:nvPr/>
        </p:nvSpPr>
        <p:spPr>
          <a:xfrm>
            <a:off x="1490472" y="5274564"/>
            <a:ext cx="264160" cy="340360"/>
          </a:xfrm>
          <a:prstGeom prst="rect">
            <a:avLst/>
          </a:prstGeom>
          <a:solidFill>
            <a:srgbClr val="2C3637"/>
          </a:solidFill>
        </p:spPr>
        <p:txBody>
          <a:bodyPr vert="horz" wrap="square" lIns="0" tIns="0" rIns="0" bIns="0" rtlCol="0">
            <a:spAutoFit/>
          </a:bodyPr>
          <a:lstStyle/>
          <a:p>
            <a:pPr marL="91440">
              <a:lnSpc>
                <a:spcPct val="100000"/>
              </a:lnSpc>
            </a:pPr>
            <a:r>
              <a:rPr sz="1600" spc="-5" dirty="0">
                <a:solidFill>
                  <a:srgbClr val="FFFFFF"/>
                </a:solidFill>
                <a:latin typeface="Arial"/>
                <a:cs typeface="Arial"/>
              </a:rPr>
              <a:t>1</a:t>
            </a:r>
            <a:endParaRPr sz="1600">
              <a:latin typeface="Arial"/>
              <a:cs typeface="Arial"/>
            </a:endParaRPr>
          </a:p>
        </p:txBody>
      </p:sp>
      <p:sp>
        <p:nvSpPr>
          <p:cNvPr id="31" name="object 31"/>
          <p:cNvSpPr txBox="1"/>
          <p:nvPr/>
        </p:nvSpPr>
        <p:spPr>
          <a:xfrm>
            <a:off x="4327258" y="5313741"/>
            <a:ext cx="1804035" cy="280035"/>
          </a:xfrm>
          <a:prstGeom prst="rect">
            <a:avLst/>
          </a:prstGeom>
        </p:spPr>
        <p:txBody>
          <a:bodyPr vert="horz" wrap="square" lIns="0" tIns="0" rIns="0" bIns="0" rtlCol="0">
            <a:spAutoFit/>
          </a:bodyPr>
          <a:lstStyle/>
          <a:p>
            <a:pPr marL="12700">
              <a:lnSpc>
                <a:spcPct val="100000"/>
              </a:lnSpc>
            </a:pPr>
            <a:r>
              <a:rPr sz="2000" b="1" dirty="0">
                <a:solidFill>
                  <a:srgbClr val="2C3637"/>
                </a:solidFill>
                <a:latin typeface="微软雅黑"/>
                <a:cs typeface="微软雅黑"/>
              </a:rPr>
              <a:t>为小镇筑实根</a:t>
            </a:r>
            <a:r>
              <a:rPr sz="2000" b="1" spc="5" dirty="0">
                <a:solidFill>
                  <a:srgbClr val="2C3637"/>
                </a:solidFill>
                <a:latin typeface="微软雅黑"/>
                <a:cs typeface="微软雅黑"/>
              </a:rPr>
              <a:t>基</a:t>
            </a:r>
            <a:endParaRPr sz="2000">
              <a:latin typeface="微软雅黑"/>
              <a:cs typeface="微软雅黑"/>
            </a:endParaRPr>
          </a:p>
        </p:txBody>
      </p:sp>
      <p:sp>
        <p:nvSpPr>
          <p:cNvPr id="32" name="object 32"/>
          <p:cNvSpPr txBox="1"/>
          <p:nvPr/>
        </p:nvSpPr>
        <p:spPr>
          <a:xfrm>
            <a:off x="3934967" y="5248655"/>
            <a:ext cx="288290" cy="338455"/>
          </a:xfrm>
          <a:prstGeom prst="rect">
            <a:avLst/>
          </a:prstGeom>
          <a:solidFill>
            <a:srgbClr val="2C3637"/>
          </a:solidFill>
        </p:spPr>
        <p:txBody>
          <a:bodyPr vert="horz" wrap="square" lIns="0" tIns="0" rIns="0" bIns="0" rtlCol="0">
            <a:spAutoFit/>
          </a:bodyPr>
          <a:lstStyle/>
          <a:p>
            <a:pPr marL="91440">
              <a:lnSpc>
                <a:spcPct val="100000"/>
              </a:lnSpc>
            </a:pPr>
            <a:r>
              <a:rPr sz="1600" spc="-5" dirty="0">
                <a:solidFill>
                  <a:srgbClr val="FFFFFF"/>
                </a:solidFill>
                <a:latin typeface="Arial"/>
                <a:cs typeface="Arial"/>
              </a:rPr>
              <a:t>2</a:t>
            </a:r>
            <a:endParaRPr sz="1600">
              <a:latin typeface="Arial"/>
              <a:cs typeface="Arial"/>
            </a:endParaRPr>
          </a:p>
        </p:txBody>
      </p:sp>
      <p:sp>
        <p:nvSpPr>
          <p:cNvPr id="33" name="object 33"/>
          <p:cNvSpPr txBox="1"/>
          <p:nvPr/>
        </p:nvSpPr>
        <p:spPr>
          <a:xfrm>
            <a:off x="6827799" y="5313741"/>
            <a:ext cx="1804035" cy="280035"/>
          </a:xfrm>
          <a:prstGeom prst="rect">
            <a:avLst/>
          </a:prstGeom>
        </p:spPr>
        <p:txBody>
          <a:bodyPr vert="horz" wrap="square" lIns="0" tIns="0" rIns="0" bIns="0" rtlCol="0">
            <a:spAutoFit/>
          </a:bodyPr>
          <a:lstStyle/>
          <a:p>
            <a:pPr marL="12700">
              <a:lnSpc>
                <a:spcPct val="100000"/>
              </a:lnSpc>
            </a:pPr>
            <a:r>
              <a:rPr sz="2000" b="1" dirty="0">
                <a:solidFill>
                  <a:srgbClr val="2C3637"/>
                </a:solidFill>
                <a:latin typeface="微软雅黑"/>
                <a:cs typeface="微软雅黑"/>
              </a:rPr>
              <a:t>为小镇导入消</a:t>
            </a:r>
            <a:r>
              <a:rPr sz="2000" b="1" spc="5" dirty="0">
                <a:solidFill>
                  <a:srgbClr val="2C3637"/>
                </a:solidFill>
                <a:latin typeface="微软雅黑"/>
                <a:cs typeface="微软雅黑"/>
              </a:rPr>
              <a:t>费</a:t>
            </a:r>
            <a:endParaRPr sz="2000">
              <a:latin typeface="微软雅黑"/>
              <a:cs typeface="微软雅黑"/>
            </a:endParaRPr>
          </a:p>
        </p:txBody>
      </p:sp>
      <p:sp>
        <p:nvSpPr>
          <p:cNvPr id="34" name="object 34"/>
          <p:cNvSpPr txBox="1"/>
          <p:nvPr/>
        </p:nvSpPr>
        <p:spPr>
          <a:xfrm>
            <a:off x="6435852" y="5248655"/>
            <a:ext cx="294640" cy="338455"/>
          </a:xfrm>
          <a:prstGeom prst="rect">
            <a:avLst/>
          </a:prstGeom>
          <a:solidFill>
            <a:srgbClr val="2C3637"/>
          </a:solidFill>
        </p:spPr>
        <p:txBody>
          <a:bodyPr vert="horz" wrap="square" lIns="0" tIns="0" rIns="0" bIns="0" rtlCol="0">
            <a:spAutoFit/>
          </a:bodyPr>
          <a:lstStyle/>
          <a:p>
            <a:pPr marL="91440">
              <a:lnSpc>
                <a:spcPct val="100000"/>
              </a:lnSpc>
            </a:pPr>
            <a:r>
              <a:rPr sz="1600" spc="-5" dirty="0">
                <a:solidFill>
                  <a:srgbClr val="FFFFFF"/>
                </a:solidFill>
                <a:latin typeface="Arial"/>
                <a:cs typeface="Arial"/>
              </a:rPr>
              <a:t>3</a:t>
            </a:r>
            <a:endParaRPr sz="1600">
              <a:latin typeface="Arial"/>
              <a:cs typeface="Arial"/>
            </a:endParaRPr>
          </a:p>
        </p:txBody>
      </p:sp>
      <p:sp>
        <p:nvSpPr>
          <p:cNvPr id="35" name="object 35"/>
          <p:cNvSpPr txBox="1"/>
          <p:nvPr/>
        </p:nvSpPr>
        <p:spPr>
          <a:xfrm>
            <a:off x="9256331" y="5313741"/>
            <a:ext cx="1804035" cy="280035"/>
          </a:xfrm>
          <a:prstGeom prst="rect">
            <a:avLst/>
          </a:prstGeom>
        </p:spPr>
        <p:txBody>
          <a:bodyPr vert="horz" wrap="square" lIns="0" tIns="0" rIns="0" bIns="0" rtlCol="0">
            <a:spAutoFit/>
          </a:bodyPr>
          <a:lstStyle/>
          <a:p>
            <a:pPr marL="12700">
              <a:lnSpc>
                <a:spcPct val="100000"/>
              </a:lnSpc>
            </a:pPr>
            <a:r>
              <a:rPr sz="2000" b="1" dirty="0">
                <a:solidFill>
                  <a:srgbClr val="2C3637"/>
                </a:solidFill>
                <a:latin typeface="微软雅黑"/>
                <a:cs typeface="微软雅黑"/>
              </a:rPr>
              <a:t>为小镇集成功</a:t>
            </a:r>
            <a:r>
              <a:rPr sz="2000" b="1" spc="5" dirty="0">
                <a:solidFill>
                  <a:srgbClr val="2C3637"/>
                </a:solidFill>
                <a:latin typeface="微软雅黑"/>
                <a:cs typeface="微软雅黑"/>
              </a:rPr>
              <a:t>能</a:t>
            </a:r>
            <a:endParaRPr sz="2000">
              <a:latin typeface="微软雅黑"/>
              <a:cs typeface="微软雅黑"/>
            </a:endParaRPr>
          </a:p>
        </p:txBody>
      </p:sp>
      <p:sp>
        <p:nvSpPr>
          <p:cNvPr id="36" name="object 36"/>
          <p:cNvSpPr txBox="1"/>
          <p:nvPr/>
        </p:nvSpPr>
        <p:spPr>
          <a:xfrm>
            <a:off x="8865107" y="5248655"/>
            <a:ext cx="287020" cy="338455"/>
          </a:xfrm>
          <a:prstGeom prst="rect">
            <a:avLst/>
          </a:prstGeom>
          <a:solidFill>
            <a:srgbClr val="2C3637"/>
          </a:solidFill>
        </p:spPr>
        <p:txBody>
          <a:bodyPr vert="horz" wrap="square" lIns="0" tIns="0" rIns="0" bIns="0" rtlCol="0">
            <a:spAutoFit/>
          </a:bodyPr>
          <a:lstStyle/>
          <a:p>
            <a:pPr marL="90805">
              <a:lnSpc>
                <a:spcPct val="100000"/>
              </a:lnSpc>
            </a:pPr>
            <a:r>
              <a:rPr sz="1600" spc="-5" dirty="0">
                <a:solidFill>
                  <a:srgbClr val="FFFFFF"/>
                </a:solidFill>
                <a:latin typeface="Arial"/>
                <a:cs typeface="Arial"/>
              </a:rPr>
              <a:t>4</a:t>
            </a:r>
            <a:endParaRPr sz="1600">
              <a:latin typeface="Arial"/>
              <a:cs typeface="Arial"/>
            </a:endParaRPr>
          </a:p>
        </p:txBody>
      </p:sp>
      <p:sp>
        <p:nvSpPr>
          <p:cNvPr id="46" name="object 46"/>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47" name="object 47"/>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29</a:t>
            </a:r>
            <a:endParaRPr sz="1800">
              <a:latin typeface="微软雅黑"/>
              <a:cs typeface="微软雅黑"/>
            </a:endParaRPr>
          </a:p>
        </p:txBody>
      </p:sp>
      <p:sp>
        <p:nvSpPr>
          <p:cNvPr id="49"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50"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发展战略</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206199" y="138450"/>
            <a:ext cx="3460115" cy="369332"/>
          </a:xfrm>
          <a:prstGeom prst="rect">
            <a:avLst/>
          </a:prstGeom>
        </p:spPr>
        <p:txBody>
          <a:bodyPr vert="horz" wrap="square" lIns="0" tIns="0" rIns="0" bIns="0" rtlCol="0">
            <a:spAutoFit/>
          </a:bodyPr>
          <a:lstStyle/>
          <a:p>
            <a:pPr marL="12700">
              <a:lnSpc>
                <a:spcPct val="100000"/>
              </a:lnSpc>
            </a:pPr>
            <a:r>
              <a:rPr lang="zh-CN" altLang="en-US" sz="2400" b="1" dirty="0" smtClean="0">
                <a:solidFill>
                  <a:srgbClr val="2C3637"/>
                </a:solidFill>
                <a:latin typeface="微软雅黑" panose="020B0503020204020204" pitchFamily="34" charset="-122"/>
                <a:ea typeface="微软雅黑" panose="020B0503020204020204" pitchFamily="34" charset="-122"/>
                <a:cs typeface="微软雅黑"/>
              </a:rPr>
              <a:t>五年发展计划</a:t>
            </a:r>
            <a:endParaRPr sz="2400" dirty="0">
              <a:latin typeface="微软雅黑" panose="020B0503020204020204" pitchFamily="34" charset="-122"/>
              <a:ea typeface="微软雅黑" panose="020B0503020204020204" pitchFamily="34" charset="-122"/>
              <a:cs typeface="微软雅黑"/>
            </a:endParaRPr>
          </a:p>
        </p:txBody>
      </p:sp>
      <p:sp>
        <p:nvSpPr>
          <p:cNvPr id="5" name="object 5"/>
          <p:cNvSpPr/>
          <p:nvPr/>
        </p:nvSpPr>
        <p:spPr>
          <a:xfrm>
            <a:off x="490054" y="368655"/>
            <a:ext cx="288290" cy="0"/>
          </a:xfrm>
          <a:custGeom>
            <a:avLst/>
            <a:gdLst/>
            <a:ahLst/>
            <a:cxnLst/>
            <a:rect l="l" t="t" r="r" b="b"/>
            <a:pathLst>
              <a:path w="288290">
                <a:moveTo>
                  <a:pt x="0" y="0"/>
                </a:moveTo>
                <a:lnTo>
                  <a:pt x="288036" y="0"/>
                </a:lnTo>
              </a:path>
            </a:pathLst>
          </a:custGeom>
          <a:ln w="9525">
            <a:solidFill>
              <a:srgbClr val="2C3637"/>
            </a:solidFill>
          </a:ln>
        </p:spPr>
        <p:txBody>
          <a:bodyPr wrap="square" lIns="0" tIns="0" rIns="0" bIns="0" rtlCol="0"/>
          <a:lstStyle/>
          <a:p>
            <a:endParaRPr/>
          </a:p>
        </p:txBody>
      </p:sp>
      <p:sp>
        <p:nvSpPr>
          <p:cNvPr id="8" name="object 8"/>
          <p:cNvSpPr/>
          <p:nvPr/>
        </p:nvSpPr>
        <p:spPr>
          <a:xfrm>
            <a:off x="20066" y="3457054"/>
            <a:ext cx="12175490" cy="1300480"/>
          </a:xfrm>
          <a:custGeom>
            <a:avLst/>
            <a:gdLst/>
            <a:ahLst/>
            <a:cxnLst/>
            <a:rect l="l" t="t" r="r" b="b"/>
            <a:pathLst>
              <a:path w="12175490" h="1300479">
                <a:moveTo>
                  <a:pt x="6654" y="273672"/>
                </a:moveTo>
                <a:lnTo>
                  <a:pt x="0" y="245884"/>
                </a:lnTo>
                <a:lnTo>
                  <a:pt x="27787" y="239229"/>
                </a:lnTo>
                <a:lnTo>
                  <a:pt x="34442" y="267017"/>
                </a:lnTo>
                <a:lnTo>
                  <a:pt x="6654" y="273672"/>
                </a:lnTo>
                <a:close/>
              </a:path>
              <a:path w="12175490" h="1300479">
                <a:moveTo>
                  <a:pt x="62141" y="260426"/>
                </a:moveTo>
                <a:lnTo>
                  <a:pt x="55689" y="232587"/>
                </a:lnTo>
                <a:lnTo>
                  <a:pt x="83527" y="226136"/>
                </a:lnTo>
                <a:lnTo>
                  <a:pt x="89979" y="253974"/>
                </a:lnTo>
                <a:lnTo>
                  <a:pt x="62141" y="260426"/>
                </a:lnTo>
                <a:close/>
              </a:path>
              <a:path w="12175490" h="1300479">
                <a:moveTo>
                  <a:pt x="117716" y="247586"/>
                </a:moveTo>
                <a:lnTo>
                  <a:pt x="111480" y="219710"/>
                </a:lnTo>
                <a:lnTo>
                  <a:pt x="139369" y="213461"/>
                </a:lnTo>
                <a:lnTo>
                  <a:pt x="145605" y="241350"/>
                </a:lnTo>
                <a:lnTo>
                  <a:pt x="117716" y="247586"/>
                </a:lnTo>
                <a:close/>
              </a:path>
              <a:path w="12175490" h="1300479">
                <a:moveTo>
                  <a:pt x="173405" y="235178"/>
                </a:moveTo>
                <a:lnTo>
                  <a:pt x="167360" y="207251"/>
                </a:lnTo>
                <a:lnTo>
                  <a:pt x="195300" y="201218"/>
                </a:lnTo>
                <a:lnTo>
                  <a:pt x="201333" y="229146"/>
                </a:lnTo>
                <a:lnTo>
                  <a:pt x="173405" y="235178"/>
                </a:lnTo>
                <a:close/>
              </a:path>
              <a:path w="12175490" h="1300479">
                <a:moveTo>
                  <a:pt x="229171" y="223189"/>
                </a:moveTo>
                <a:lnTo>
                  <a:pt x="223342" y="195211"/>
                </a:lnTo>
                <a:lnTo>
                  <a:pt x="251307" y="189382"/>
                </a:lnTo>
                <a:lnTo>
                  <a:pt x="257149" y="217347"/>
                </a:lnTo>
                <a:lnTo>
                  <a:pt x="229171" y="223189"/>
                </a:lnTo>
                <a:close/>
              </a:path>
              <a:path w="12175490" h="1300479">
                <a:moveTo>
                  <a:pt x="285026" y="211607"/>
                </a:moveTo>
                <a:lnTo>
                  <a:pt x="279400" y="183591"/>
                </a:lnTo>
                <a:lnTo>
                  <a:pt x="307416" y="177952"/>
                </a:lnTo>
                <a:lnTo>
                  <a:pt x="313042" y="205968"/>
                </a:lnTo>
                <a:lnTo>
                  <a:pt x="285026" y="211607"/>
                </a:lnTo>
                <a:close/>
              </a:path>
              <a:path w="12175490" h="1300479">
                <a:moveTo>
                  <a:pt x="340969" y="200418"/>
                </a:moveTo>
                <a:lnTo>
                  <a:pt x="335534" y="172377"/>
                </a:lnTo>
                <a:lnTo>
                  <a:pt x="363588" y="166941"/>
                </a:lnTo>
                <a:lnTo>
                  <a:pt x="369023" y="194995"/>
                </a:lnTo>
                <a:lnTo>
                  <a:pt x="340969" y="200418"/>
                </a:lnTo>
                <a:close/>
              </a:path>
              <a:path w="12175490" h="1300479">
                <a:moveTo>
                  <a:pt x="397002" y="189649"/>
                </a:moveTo>
                <a:lnTo>
                  <a:pt x="391756" y="161556"/>
                </a:lnTo>
                <a:lnTo>
                  <a:pt x="419849" y="156324"/>
                </a:lnTo>
                <a:lnTo>
                  <a:pt x="425081" y="184416"/>
                </a:lnTo>
                <a:lnTo>
                  <a:pt x="397002" y="189649"/>
                </a:lnTo>
                <a:close/>
              </a:path>
              <a:path w="12175490" h="1300479">
                <a:moveTo>
                  <a:pt x="453097" y="179260"/>
                </a:moveTo>
                <a:lnTo>
                  <a:pt x="448056" y="151142"/>
                </a:lnTo>
                <a:lnTo>
                  <a:pt x="476173" y="146100"/>
                </a:lnTo>
                <a:lnTo>
                  <a:pt x="481215" y="174218"/>
                </a:lnTo>
                <a:lnTo>
                  <a:pt x="453097" y="179260"/>
                </a:lnTo>
                <a:close/>
              </a:path>
              <a:path w="12175490" h="1300479">
                <a:moveTo>
                  <a:pt x="509270" y="169278"/>
                </a:moveTo>
                <a:lnTo>
                  <a:pt x="504418" y="141109"/>
                </a:lnTo>
                <a:lnTo>
                  <a:pt x="532574" y="136271"/>
                </a:lnTo>
                <a:lnTo>
                  <a:pt x="537425" y="164426"/>
                </a:lnTo>
                <a:lnTo>
                  <a:pt x="509270" y="169278"/>
                </a:lnTo>
                <a:close/>
              </a:path>
              <a:path w="12175490" h="1300479">
                <a:moveTo>
                  <a:pt x="565505" y="159677"/>
                </a:moveTo>
                <a:lnTo>
                  <a:pt x="560844" y="131483"/>
                </a:lnTo>
                <a:lnTo>
                  <a:pt x="589038" y="126822"/>
                </a:lnTo>
                <a:lnTo>
                  <a:pt x="593699" y="155016"/>
                </a:lnTo>
                <a:lnTo>
                  <a:pt x="565505" y="159677"/>
                </a:lnTo>
                <a:close/>
              </a:path>
              <a:path w="12175490" h="1300479">
                <a:moveTo>
                  <a:pt x="621804" y="150444"/>
                </a:moveTo>
                <a:lnTo>
                  <a:pt x="617334" y="122224"/>
                </a:lnTo>
                <a:lnTo>
                  <a:pt x="645566" y="117754"/>
                </a:lnTo>
                <a:lnTo>
                  <a:pt x="650024" y="145986"/>
                </a:lnTo>
                <a:lnTo>
                  <a:pt x="621804" y="150444"/>
                </a:lnTo>
                <a:close/>
              </a:path>
              <a:path w="12175490" h="1300479">
                <a:moveTo>
                  <a:pt x="678167" y="141604"/>
                </a:moveTo>
                <a:lnTo>
                  <a:pt x="673887" y="113347"/>
                </a:lnTo>
                <a:lnTo>
                  <a:pt x="702144" y="109067"/>
                </a:lnTo>
                <a:lnTo>
                  <a:pt x="706424" y="137325"/>
                </a:lnTo>
                <a:lnTo>
                  <a:pt x="678167" y="141604"/>
                </a:lnTo>
                <a:close/>
              </a:path>
              <a:path w="12175490" h="1300479">
                <a:moveTo>
                  <a:pt x="734593" y="133121"/>
                </a:moveTo>
                <a:lnTo>
                  <a:pt x="730504" y="104838"/>
                </a:lnTo>
                <a:lnTo>
                  <a:pt x="758786" y="100749"/>
                </a:lnTo>
                <a:lnTo>
                  <a:pt x="762876" y="129032"/>
                </a:lnTo>
                <a:lnTo>
                  <a:pt x="734593" y="133121"/>
                </a:lnTo>
                <a:close/>
              </a:path>
              <a:path w="12175490" h="1300479">
                <a:moveTo>
                  <a:pt x="791070" y="125018"/>
                </a:moveTo>
                <a:lnTo>
                  <a:pt x="787158" y="96710"/>
                </a:lnTo>
                <a:lnTo>
                  <a:pt x="815467" y="92798"/>
                </a:lnTo>
                <a:lnTo>
                  <a:pt x="819378" y="121107"/>
                </a:lnTo>
                <a:lnTo>
                  <a:pt x="791070" y="125018"/>
                </a:lnTo>
                <a:close/>
              </a:path>
              <a:path w="12175490" h="1300479">
                <a:moveTo>
                  <a:pt x="847597" y="117259"/>
                </a:moveTo>
                <a:lnTo>
                  <a:pt x="843876" y="88938"/>
                </a:lnTo>
                <a:lnTo>
                  <a:pt x="872210" y="85216"/>
                </a:lnTo>
                <a:lnTo>
                  <a:pt x="875931" y="113537"/>
                </a:lnTo>
                <a:lnTo>
                  <a:pt x="847597" y="117259"/>
                </a:lnTo>
                <a:close/>
              </a:path>
              <a:path w="12175490" h="1300479">
                <a:moveTo>
                  <a:pt x="904176" y="109867"/>
                </a:moveTo>
                <a:lnTo>
                  <a:pt x="900633" y="81521"/>
                </a:lnTo>
                <a:lnTo>
                  <a:pt x="928992" y="77977"/>
                </a:lnTo>
                <a:lnTo>
                  <a:pt x="932522" y="106337"/>
                </a:lnTo>
                <a:lnTo>
                  <a:pt x="904176" y="109867"/>
                </a:lnTo>
                <a:close/>
              </a:path>
              <a:path w="12175490" h="1300479">
                <a:moveTo>
                  <a:pt x="960793" y="102831"/>
                </a:moveTo>
                <a:lnTo>
                  <a:pt x="957440" y="74460"/>
                </a:lnTo>
                <a:lnTo>
                  <a:pt x="985812" y="71094"/>
                </a:lnTo>
                <a:lnTo>
                  <a:pt x="989177" y="99479"/>
                </a:lnTo>
                <a:lnTo>
                  <a:pt x="960793" y="102831"/>
                </a:lnTo>
                <a:close/>
              </a:path>
              <a:path w="12175490" h="1300479">
                <a:moveTo>
                  <a:pt x="1017460" y="96138"/>
                </a:moveTo>
                <a:lnTo>
                  <a:pt x="1014285" y="67741"/>
                </a:lnTo>
                <a:lnTo>
                  <a:pt x="1042682" y="64566"/>
                </a:lnTo>
                <a:lnTo>
                  <a:pt x="1045857" y="92963"/>
                </a:lnTo>
                <a:lnTo>
                  <a:pt x="1017460" y="96138"/>
                </a:lnTo>
                <a:close/>
              </a:path>
              <a:path w="12175490" h="1300479">
                <a:moveTo>
                  <a:pt x="1074166" y="89788"/>
                </a:moveTo>
                <a:lnTo>
                  <a:pt x="1071168" y="61379"/>
                </a:lnTo>
                <a:lnTo>
                  <a:pt x="1099578" y="58369"/>
                </a:lnTo>
                <a:lnTo>
                  <a:pt x="1102588" y="86791"/>
                </a:lnTo>
                <a:lnTo>
                  <a:pt x="1074166" y="89788"/>
                </a:lnTo>
                <a:close/>
              </a:path>
              <a:path w="12175490" h="1300479">
                <a:moveTo>
                  <a:pt x="1130998" y="83781"/>
                </a:moveTo>
                <a:lnTo>
                  <a:pt x="1128001" y="55372"/>
                </a:lnTo>
                <a:lnTo>
                  <a:pt x="1156525" y="52514"/>
                </a:lnTo>
                <a:lnTo>
                  <a:pt x="1159344" y="80949"/>
                </a:lnTo>
                <a:lnTo>
                  <a:pt x="1130998" y="83781"/>
                </a:lnTo>
                <a:close/>
              </a:path>
              <a:path w="12175490" h="1300479">
                <a:moveTo>
                  <a:pt x="1133221" y="83553"/>
                </a:moveTo>
                <a:lnTo>
                  <a:pt x="1133348" y="83540"/>
                </a:lnTo>
                <a:lnTo>
                  <a:pt x="1133221" y="83553"/>
                </a:lnTo>
                <a:close/>
              </a:path>
              <a:path w="12175490" h="1300479">
                <a:moveTo>
                  <a:pt x="1187780" y="78117"/>
                </a:moveTo>
                <a:lnTo>
                  <a:pt x="1184960" y="49682"/>
                </a:lnTo>
                <a:lnTo>
                  <a:pt x="1213485" y="46989"/>
                </a:lnTo>
                <a:lnTo>
                  <a:pt x="1216152" y="75450"/>
                </a:lnTo>
                <a:lnTo>
                  <a:pt x="1192754" y="77635"/>
                </a:lnTo>
                <a:lnTo>
                  <a:pt x="1187780" y="78117"/>
                </a:lnTo>
                <a:close/>
              </a:path>
              <a:path w="12175490" h="1300479">
                <a:moveTo>
                  <a:pt x="1192618" y="77647"/>
                </a:moveTo>
                <a:lnTo>
                  <a:pt x="1192754" y="77635"/>
                </a:lnTo>
                <a:lnTo>
                  <a:pt x="1192618" y="77647"/>
                </a:lnTo>
                <a:close/>
              </a:path>
              <a:path w="12175490" h="1300479">
                <a:moveTo>
                  <a:pt x="1244600" y="72796"/>
                </a:moveTo>
                <a:lnTo>
                  <a:pt x="1241945" y="44335"/>
                </a:lnTo>
                <a:lnTo>
                  <a:pt x="1270495" y="41808"/>
                </a:lnTo>
                <a:lnTo>
                  <a:pt x="1272971" y="70269"/>
                </a:lnTo>
                <a:lnTo>
                  <a:pt x="1252454" y="72059"/>
                </a:lnTo>
                <a:lnTo>
                  <a:pt x="1244600" y="72796"/>
                </a:lnTo>
                <a:close/>
              </a:path>
              <a:path w="12175490" h="1300479">
                <a:moveTo>
                  <a:pt x="1252308" y="72072"/>
                </a:moveTo>
                <a:lnTo>
                  <a:pt x="1252454" y="72059"/>
                </a:lnTo>
                <a:lnTo>
                  <a:pt x="1252308" y="72072"/>
                </a:lnTo>
                <a:close/>
              </a:path>
              <a:path w="12175490" h="1300479">
                <a:moveTo>
                  <a:pt x="1301445" y="67792"/>
                </a:moveTo>
                <a:lnTo>
                  <a:pt x="1298956" y="39319"/>
                </a:lnTo>
                <a:lnTo>
                  <a:pt x="1327518" y="36931"/>
                </a:lnTo>
                <a:lnTo>
                  <a:pt x="1329829" y="65417"/>
                </a:lnTo>
                <a:lnTo>
                  <a:pt x="1312265" y="66840"/>
                </a:lnTo>
                <a:lnTo>
                  <a:pt x="1301445" y="67792"/>
                </a:lnTo>
                <a:close/>
              </a:path>
              <a:path w="12175490" h="1300479">
                <a:moveTo>
                  <a:pt x="1358315" y="63106"/>
                </a:moveTo>
                <a:lnTo>
                  <a:pt x="1356004" y="34620"/>
                </a:lnTo>
                <a:lnTo>
                  <a:pt x="1384566" y="32385"/>
                </a:lnTo>
                <a:lnTo>
                  <a:pt x="1386713" y="60883"/>
                </a:lnTo>
                <a:lnTo>
                  <a:pt x="1372670" y="61937"/>
                </a:lnTo>
                <a:lnTo>
                  <a:pt x="1358315" y="63106"/>
                </a:lnTo>
                <a:close/>
              </a:path>
              <a:path w="12175490" h="1300479">
                <a:moveTo>
                  <a:pt x="1372501" y="61950"/>
                </a:moveTo>
                <a:lnTo>
                  <a:pt x="1372670" y="61937"/>
                </a:lnTo>
                <a:lnTo>
                  <a:pt x="1372501" y="61950"/>
                </a:lnTo>
                <a:close/>
              </a:path>
              <a:path w="12175490" h="1300479">
                <a:moveTo>
                  <a:pt x="1415211" y="58737"/>
                </a:moveTo>
                <a:lnTo>
                  <a:pt x="1413065" y="30238"/>
                </a:lnTo>
                <a:lnTo>
                  <a:pt x="1441653" y="28155"/>
                </a:lnTo>
                <a:lnTo>
                  <a:pt x="1443621" y="56654"/>
                </a:lnTo>
                <a:lnTo>
                  <a:pt x="1433004" y="57391"/>
                </a:lnTo>
                <a:lnTo>
                  <a:pt x="1415211" y="58737"/>
                </a:lnTo>
                <a:close/>
              </a:path>
              <a:path w="12175490" h="1300479">
                <a:moveTo>
                  <a:pt x="1472133" y="54673"/>
                </a:moveTo>
                <a:lnTo>
                  <a:pt x="1470152" y="26174"/>
                </a:lnTo>
                <a:lnTo>
                  <a:pt x="1498752" y="24231"/>
                </a:lnTo>
                <a:lnTo>
                  <a:pt x="1500555" y="52743"/>
                </a:lnTo>
                <a:lnTo>
                  <a:pt x="1493786" y="53174"/>
                </a:lnTo>
                <a:lnTo>
                  <a:pt x="1472133" y="54673"/>
                </a:lnTo>
                <a:close/>
              </a:path>
              <a:path w="12175490" h="1300479">
                <a:moveTo>
                  <a:pt x="1529080" y="50926"/>
                </a:moveTo>
                <a:lnTo>
                  <a:pt x="1527263" y="22415"/>
                </a:lnTo>
                <a:lnTo>
                  <a:pt x="1555864" y="20612"/>
                </a:lnTo>
                <a:lnTo>
                  <a:pt x="1557515" y="49136"/>
                </a:lnTo>
                <a:lnTo>
                  <a:pt x="1529080" y="50926"/>
                </a:lnTo>
                <a:close/>
              </a:path>
              <a:path w="12175490" h="1300479">
                <a:moveTo>
                  <a:pt x="1554835" y="49301"/>
                </a:moveTo>
                <a:lnTo>
                  <a:pt x="1555041" y="49288"/>
                </a:lnTo>
                <a:lnTo>
                  <a:pt x="1554835" y="49301"/>
                </a:lnTo>
                <a:close/>
              </a:path>
              <a:path w="12175490" h="1300479">
                <a:moveTo>
                  <a:pt x="1586039" y="47485"/>
                </a:moveTo>
                <a:lnTo>
                  <a:pt x="1584388" y="18961"/>
                </a:lnTo>
                <a:lnTo>
                  <a:pt x="1612912" y="17310"/>
                </a:lnTo>
                <a:lnTo>
                  <a:pt x="1614563" y="45847"/>
                </a:lnTo>
                <a:lnTo>
                  <a:pt x="1586039" y="47485"/>
                </a:lnTo>
                <a:close/>
              </a:path>
              <a:path w="12175490" h="1300479">
                <a:moveTo>
                  <a:pt x="1643024" y="44348"/>
                </a:moveTo>
                <a:lnTo>
                  <a:pt x="1641538" y="15811"/>
                </a:lnTo>
                <a:lnTo>
                  <a:pt x="1670075" y="14325"/>
                </a:lnTo>
                <a:lnTo>
                  <a:pt x="1671561" y="42862"/>
                </a:lnTo>
                <a:lnTo>
                  <a:pt x="1643024" y="44348"/>
                </a:lnTo>
                <a:close/>
              </a:path>
              <a:path w="12175490" h="1300479">
                <a:moveTo>
                  <a:pt x="1700021" y="41503"/>
                </a:moveTo>
                <a:lnTo>
                  <a:pt x="1698688" y="12953"/>
                </a:lnTo>
                <a:lnTo>
                  <a:pt x="1727238" y="11633"/>
                </a:lnTo>
                <a:lnTo>
                  <a:pt x="1728571" y="40170"/>
                </a:lnTo>
                <a:lnTo>
                  <a:pt x="1700021" y="41503"/>
                </a:lnTo>
                <a:close/>
              </a:path>
              <a:path w="12175490" h="1300479">
                <a:moveTo>
                  <a:pt x="1757032" y="38950"/>
                </a:moveTo>
                <a:lnTo>
                  <a:pt x="1755863" y="10388"/>
                </a:lnTo>
                <a:lnTo>
                  <a:pt x="1784413" y="9220"/>
                </a:lnTo>
                <a:lnTo>
                  <a:pt x="1785581" y="37769"/>
                </a:lnTo>
                <a:lnTo>
                  <a:pt x="1757032" y="38950"/>
                </a:lnTo>
                <a:close/>
              </a:path>
              <a:path w="12175490" h="1300479">
                <a:moveTo>
                  <a:pt x="1814055" y="36677"/>
                </a:moveTo>
                <a:lnTo>
                  <a:pt x="1813052" y="8115"/>
                </a:lnTo>
                <a:lnTo>
                  <a:pt x="1841601" y="7112"/>
                </a:lnTo>
                <a:lnTo>
                  <a:pt x="1842617" y="35661"/>
                </a:lnTo>
                <a:lnTo>
                  <a:pt x="1814055" y="36677"/>
                </a:lnTo>
                <a:close/>
              </a:path>
              <a:path w="12175490" h="1300479">
                <a:moveTo>
                  <a:pt x="1871103" y="34696"/>
                </a:moveTo>
                <a:lnTo>
                  <a:pt x="1870240" y="6134"/>
                </a:lnTo>
                <a:lnTo>
                  <a:pt x="1898802" y="5270"/>
                </a:lnTo>
                <a:lnTo>
                  <a:pt x="1899665" y="33832"/>
                </a:lnTo>
                <a:lnTo>
                  <a:pt x="1871103" y="34696"/>
                </a:lnTo>
                <a:close/>
              </a:path>
              <a:path w="12175490" h="1300479">
                <a:moveTo>
                  <a:pt x="1928152" y="32981"/>
                </a:moveTo>
                <a:lnTo>
                  <a:pt x="1927440" y="4419"/>
                </a:lnTo>
                <a:lnTo>
                  <a:pt x="1956003" y="3721"/>
                </a:lnTo>
                <a:lnTo>
                  <a:pt x="1956714" y="32283"/>
                </a:lnTo>
                <a:lnTo>
                  <a:pt x="1928152" y="32981"/>
                </a:lnTo>
                <a:close/>
              </a:path>
              <a:path w="12175490" h="1300479">
                <a:moveTo>
                  <a:pt x="1985276" y="31584"/>
                </a:moveTo>
                <a:lnTo>
                  <a:pt x="1984578" y="3009"/>
                </a:lnTo>
                <a:lnTo>
                  <a:pt x="2013216" y="2438"/>
                </a:lnTo>
                <a:lnTo>
                  <a:pt x="2013775" y="31000"/>
                </a:lnTo>
                <a:lnTo>
                  <a:pt x="1985276" y="31584"/>
                </a:lnTo>
                <a:close/>
              </a:path>
              <a:path w="12175490" h="1300479">
                <a:moveTo>
                  <a:pt x="2042337" y="30454"/>
                </a:moveTo>
                <a:lnTo>
                  <a:pt x="2041791" y="1879"/>
                </a:lnTo>
                <a:lnTo>
                  <a:pt x="2070442" y="1422"/>
                </a:lnTo>
                <a:lnTo>
                  <a:pt x="2070836" y="29997"/>
                </a:lnTo>
                <a:lnTo>
                  <a:pt x="2052866" y="30251"/>
                </a:lnTo>
                <a:lnTo>
                  <a:pt x="2042337" y="30454"/>
                </a:lnTo>
                <a:close/>
              </a:path>
              <a:path w="12175490" h="1300479">
                <a:moveTo>
                  <a:pt x="2099411" y="29603"/>
                </a:moveTo>
                <a:lnTo>
                  <a:pt x="2099005" y="1028"/>
                </a:lnTo>
                <a:lnTo>
                  <a:pt x="2127656" y="685"/>
                </a:lnTo>
                <a:lnTo>
                  <a:pt x="2127910" y="29260"/>
                </a:lnTo>
                <a:lnTo>
                  <a:pt x="2099411" y="29603"/>
                </a:lnTo>
                <a:close/>
              </a:path>
              <a:path w="12175490" h="1300479">
                <a:moveTo>
                  <a:pt x="2156485" y="29006"/>
                </a:moveTo>
                <a:lnTo>
                  <a:pt x="2156231" y="431"/>
                </a:lnTo>
                <a:lnTo>
                  <a:pt x="2184882" y="203"/>
                </a:lnTo>
                <a:lnTo>
                  <a:pt x="2184984" y="28778"/>
                </a:lnTo>
                <a:lnTo>
                  <a:pt x="2156485" y="29006"/>
                </a:lnTo>
                <a:close/>
              </a:path>
              <a:path w="12175490" h="1300479">
                <a:moveTo>
                  <a:pt x="2213559" y="28676"/>
                </a:moveTo>
                <a:lnTo>
                  <a:pt x="2213457" y="101"/>
                </a:lnTo>
                <a:lnTo>
                  <a:pt x="2242032" y="0"/>
                </a:lnTo>
                <a:lnTo>
                  <a:pt x="2242134" y="28575"/>
                </a:lnTo>
                <a:lnTo>
                  <a:pt x="2213559" y="28676"/>
                </a:lnTo>
                <a:close/>
              </a:path>
              <a:path w="12175490" h="1300479">
                <a:moveTo>
                  <a:pt x="2299208" y="28651"/>
                </a:moveTo>
                <a:lnTo>
                  <a:pt x="2270633" y="28613"/>
                </a:lnTo>
                <a:lnTo>
                  <a:pt x="2270671" y="38"/>
                </a:lnTo>
                <a:lnTo>
                  <a:pt x="2299246" y="76"/>
                </a:lnTo>
                <a:lnTo>
                  <a:pt x="2299208" y="28651"/>
                </a:lnTo>
                <a:close/>
              </a:path>
              <a:path w="12175490" h="1300479">
                <a:moveTo>
                  <a:pt x="2356281" y="28981"/>
                </a:moveTo>
                <a:lnTo>
                  <a:pt x="2327706" y="28790"/>
                </a:lnTo>
                <a:lnTo>
                  <a:pt x="2327897" y="215"/>
                </a:lnTo>
                <a:lnTo>
                  <a:pt x="2356472" y="406"/>
                </a:lnTo>
                <a:lnTo>
                  <a:pt x="2356281" y="28981"/>
                </a:lnTo>
                <a:close/>
              </a:path>
              <a:path w="12175490" h="1300479">
                <a:moveTo>
                  <a:pt x="2413355" y="29552"/>
                </a:moveTo>
                <a:lnTo>
                  <a:pt x="2384793" y="29222"/>
                </a:lnTo>
                <a:lnTo>
                  <a:pt x="2385123" y="647"/>
                </a:lnTo>
                <a:lnTo>
                  <a:pt x="2413685" y="977"/>
                </a:lnTo>
                <a:lnTo>
                  <a:pt x="2413355" y="29552"/>
                </a:lnTo>
                <a:close/>
              </a:path>
              <a:path w="12175490" h="1300479">
                <a:moveTo>
                  <a:pt x="2470429" y="30378"/>
                </a:moveTo>
                <a:lnTo>
                  <a:pt x="2441867" y="29908"/>
                </a:lnTo>
                <a:lnTo>
                  <a:pt x="2442336" y="1333"/>
                </a:lnTo>
                <a:lnTo>
                  <a:pt x="2470899" y="1803"/>
                </a:lnTo>
                <a:lnTo>
                  <a:pt x="2470429" y="30378"/>
                </a:lnTo>
                <a:close/>
              </a:path>
              <a:path w="12175490" h="1300479">
                <a:moveTo>
                  <a:pt x="2527503" y="31445"/>
                </a:moveTo>
                <a:lnTo>
                  <a:pt x="2499004" y="30848"/>
                </a:lnTo>
                <a:lnTo>
                  <a:pt x="2499474" y="2273"/>
                </a:lnTo>
                <a:lnTo>
                  <a:pt x="2528112" y="2870"/>
                </a:lnTo>
                <a:lnTo>
                  <a:pt x="2527503" y="31445"/>
                </a:lnTo>
                <a:close/>
              </a:path>
              <a:path w="12175490" h="1300479">
                <a:moveTo>
                  <a:pt x="2567749" y="32308"/>
                </a:moveTo>
                <a:lnTo>
                  <a:pt x="2556078" y="32054"/>
                </a:lnTo>
                <a:lnTo>
                  <a:pt x="2556687" y="3479"/>
                </a:lnTo>
                <a:lnTo>
                  <a:pt x="2585313" y="4178"/>
                </a:lnTo>
                <a:lnTo>
                  <a:pt x="2584575" y="32296"/>
                </a:lnTo>
                <a:lnTo>
                  <a:pt x="2567673" y="32296"/>
                </a:lnTo>
                <a:close/>
              </a:path>
              <a:path w="12175490" h="1300479">
                <a:moveTo>
                  <a:pt x="2584564" y="32740"/>
                </a:moveTo>
                <a:lnTo>
                  <a:pt x="2567673" y="32296"/>
                </a:lnTo>
                <a:lnTo>
                  <a:pt x="2584575" y="32296"/>
                </a:lnTo>
                <a:lnTo>
                  <a:pt x="2584564" y="32740"/>
                </a:lnTo>
                <a:close/>
              </a:path>
              <a:path w="12175490" h="1300479">
                <a:moveTo>
                  <a:pt x="2641625" y="34289"/>
                </a:moveTo>
                <a:lnTo>
                  <a:pt x="2633179" y="34023"/>
                </a:lnTo>
                <a:lnTo>
                  <a:pt x="2613139" y="33489"/>
                </a:lnTo>
                <a:lnTo>
                  <a:pt x="2613888" y="4927"/>
                </a:lnTo>
                <a:lnTo>
                  <a:pt x="2642514" y="5727"/>
                </a:lnTo>
                <a:lnTo>
                  <a:pt x="2641625" y="34289"/>
                </a:lnTo>
                <a:close/>
              </a:path>
              <a:path w="12175490" h="1300479">
                <a:moveTo>
                  <a:pt x="2698750" y="36055"/>
                </a:moveTo>
                <a:lnTo>
                  <a:pt x="2670187" y="35166"/>
                </a:lnTo>
                <a:lnTo>
                  <a:pt x="2671076" y="6616"/>
                </a:lnTo>
                <a:lnTo>
                  <a:pt x="2699639" y="7492"/>
                </a:lnTo>
                <a:lnTo>
                  <a:pt x="2698750" y="36055"/>
                </a:lnTo>
                <a:close/>
              </a:path>
              <a:path w="12175490" h="1300479">
                <a:moveTo>
                  <a:pt x="2755798" y="38100"/>
                </a:moveTo>
                <a:lnTo>
                  <a:pt x="2727236" y="37084"/>
                </a:lnTo>
                <a:lnTo>
                  <a:pt x="2728264" y="8521"/>
                </a:lnTo>
                <a:lnTo>
                  <a:pt x="2756827" y="9550"/>
                </a:lnTo>
                <a:lnTo>
                  <a:pt x="2755798" y="38100"/>
                </a:lnTo>
                <a:close/>
              </a:path>
              <a:path w="12175490" h="1300479">
                <a:moveTo>
                  <a:pt x="2812834" y="40373"/>
                </a:moveTo>
                <a:lnTo>
                  <a:pt x="2784284" y="39217"/>
                </a:lnTo>
                <a:lnTo>
                  <a:pt x="2785440" y="10667"/>
                </a:lnTo>
                <a:lnTo>
                  <a:pt x="2813989" y="11823"/>
                </a:lnTo>
                <a:lnTo>
                  <a:pt x="2812834" y="40373"/>
                </a:lnTo>
                <a:close/>
              </a:path>
              <a:path w="12175490" h="1300479">
                <a:moveTo>
                  <a:pt x="2869869" y="42862"/>
                </a:moveTo>
                <a:lnTo>
                  <a:pt x="2841320" y="41579"/>
                </a:lnTo>
                <a:lnTo>
                  <a:pt x="2842615" y="13030"/>
                </a:lnTo>
                <a:lnTo>
                  <a:pt x="2871152" y="14325"/>
                </a:lnTo>
                <a:lnTo>
                  <a:pt x="2869869" y="42862"/>
                </a:lnTo>
                <a:close/>
              </a:path>
              <a:path w="12175490" h="1300479">
                <a:moveTo>
                  <a:pt x="2926880" y="45580"/>
                </a:moveTo>
                <a:lnTo>
                  <a:pt x="2898343" y="44157"/>
                </a:lnTo>
                <a:lnTo>
                  <a:pt x="2899765" y="15621"/>
                </a:lnTo>
                <a:lnTo>
                  <a:pt x="2928302" y="17043"/>
                </a:lnTo>
                <a:lnTo>
                  <a:pt x="2926880" y="45580"/>
                </a:lnTo>
                <a:close/>
              </a:path>
              <a:path w="12175490" h="1300479">
                <a:moveTo>
                  <a:pt x="2983890" y="48513"/>
                </a:moveTo>
                <a:lnTo>
                  <a:pt x="2964484" y="47459"/>
                </a:lnTo>
                <a:lnTo>
                  <a:pt x="2955416" y="47002"/>
                </a:lnTo>
                <a:lnTo>
                  <a:pt x="2956852" y="18465"/>
                </a:lnTo>
                <a:lnTo>
                  <a:pt x="2985439" y="19977"/>
                </a:lnTo>
                <a:lnTo>
                  <a:pt x="2983890" y="48513"/>
                </a:lnTo>
                <a:close/>
              </a:path>
              <a:path w="12175490" h="1300479">
                <a:moveTo>
                  <a:pt x="3040888" y="51663"/>
                </a:moveTo>
                <a:lnTo>
                  <a:pt x="3031490" y="51104"/>
                </a:lnTo>
                <a:lnTo>
                  <a:pt x="3012427" y="50063"/>
                </a:lnTo>
                <a:lnTo>
                  <a:pt x="3013976" y="21539"/>
                </a:lnTo>
                <a:lnTo>
                  <a:pt x="3042577" y="23139"/>
                </a:lnTo>
                <a:lnTo>
                  <a:pt x="3040888" y="51663"/>
                </a:lnTo>
                <a:close/>
              </a:path>
              <a:path w="12175490" h="1300479">
                <a:moveTo>
                  <a:pt x="3097936" y="55029"/>
                </a:moveTo>
                <a:lnTo>
                  <a:pt x="3069412" y="53339"/>
                </a:lnTo>
                <a:lnTo>
                  <a:pt x="3071101" y="24815"/>
                </a:lnTo>
                <a:lnTo>
                  <a:pt x="3099625" y="26504"/>
                </a:lnTo>
                <a:lnTo>
                  <a:pt x="3097936" y="55029"/>
                </a:lnTo>
                <a:close/>
              </a:path>
              <a:path w="12175490" h="1300479">
                <a:moveTo>
                  <a:pt x="3154908" y="58635"/>
                </a:moveTo>
                <a:lnTo>
                  <a:pt x="3126397" y="56832"/>
                </a:lnTo>
                <a:lnTo>
                  <a:pt x="3128200" y="28308"/>
                </a:lnTo>
                <a:lnTo>
                  <a:pt x="3156724" y="30124"/>
                </a:lnTo>
                <a:lnTo>
                  <a:pt x="3154908" y="58635"/>
                </a:lnTo>
                <a:close/>
              </a:path>
              <a:path w="12175490" h="1300479">
                <a:moveTo>
                  <a:pt x="3211868" y="62458"/>
                </a:moveTo>
                <a:lnTo>
                  <a:pt x="3183356" y="60515"/>
                </a:lnTo>
                <a:lnTo>
                  <a:pt x="3185299" y="32003"/>
                </a:lnTo>
                <a:lnTo>
                  <a:pt x="3213811" y="33947"/>
                </a:lnTo>
                <a:lnTo>
                  <a:pt x="3211868" y="62458"/>
                </a:lnTo>
                <a:close/>
              </a:path>
              <a:path w="12175490" h="1300479">
                <a:moveTo>
                  <a:pt x="3268814" y="66484"/>
                </a:moveTo>
                <a:lnTo>
                  <a:pt x="3240316" y="64414"/>
                </a:lnTo>
                <a:lnTo>
                  <a:pt x="3242373" y="35915"/>
                </a:lnTo>
                <a:lnTo>
                  <a:pt x="3270885" y="37973"/>
                </a:lnTo>
                <a:lnTo>
                  <a:pt x="3268814" y="66484"/>
                </a:lnTo>
                <a:close/>
              </a:path>
              <a:path w="12175490" h="1300479">
                <a:moveTo>
                  <a:pt x="3325749" y="70700"/>
                </a:moveTo>
                <a:lnTo>
                  <a:pt x="3301974" y="68872"/>
                </a:lnTo>
                <a:lnTo>
                  <a:pt x="3297313" y="68541"/>
                </a:lnTo>
                <a:lnTo>
                  <a:pt x="3299383" y="40043"/>
                </a:lnTo>
                <a:lnTo>
                  <a:pt x="3327933" y="42214"/>
                </a:lnTo>
                <a:lnTo>
                  <a:pt x="3325749" y="70700"/>
                </a:lnTo>
                <a:close/>
              </a:path>
              <a:path w="12175490" h="1300479">
                <a:moveTo>
                  <a:pt x="3382670" y="75120"/>
                </a:moveTo>
                <a:lnTo>
                  <a:pt x="3370199" y="74117"/>
                </a:lnTo>
                <a:lnTo>
                  <a:pt x="3354235" y="72885"/>
                </a:lnTo>
                <a:lnTo>
                  <a:pt x="3356419" y="44399"/>
                </a:lnTo>
                <a:lnTo>
                  <a:pt x="3384969" y="46634"/>
                </a:lnTo>
                <a:lnTo>
                  <a:pt x="3382670" y="75120"/>
                </a:lnTo>
                <a:close/>
              </a:path>
              <a:path w="12175490" h="1300479">
                <a:moveTo>
                  <a:pt x="3439566" y="79730"/>
                </a:moveTo>
                <a:lnTo>
                  <a:pt x="3411143" y="77431"/>
                </a:lnTo>
                <a:lnTo>
                  <a:pt x="3413455" y="48945"/>
                </a:lnTo>
                <a:lnTo>
                  <a:pt x="3441992" y="51269"/>
                </a:lnTo>
                <a:lnTo>
                  <a:pt x="3439566" y="79730"/>
                </a:lnTo>
                <a:close/>
              </a:path>
              <a:path w="12175490" h="1300479">
                <a:moveTo>
                  <a:pt x="3496513" y="84594"/>
                </a:moveTo>
                <a:lnTo>
                  <a:pt x="3468039" y="82168"/>
                </a:lnTo>
                <a:lnTo>
                  <a:pt x="3470465" y="53695"/>
                </a:lnTo>
                <a:lnTo>
                  <a:pt x="3498938" y="56121"/>
                </a:lnTo>
                <a:lnTo>
                  <a:pt x="3496513" y="84594"/>
                </a:lnTo>
                <a:close/>
              </a:path>
              <a:path w="12175490" h="1300479">
                <a:moveTo>
                  <a:pt x="3553371" y="89649"/>
                </a:moveTo>
                <a:lnTo>
                  <a:pt x="3524910" y="87096"/>
                </a:lnTo>
                <a:lnTo>
                  <a:pt x="3527463" y="58635"/>
                </a:lnTo>
                <a:lnTo>
                  <a:pt x="3555923" y="61188"/>
                </a:lnTo>
                <a:lnTo>
                  <a:pt x="3553371" y="89649"/>
                </a:lnTo>
                <a:close/>
              </a:path>
              <a:path w="12175490" h="1300479">
                <a:moveTo>
                  <a:pt x="3610229" y="94881"/>
                </a:moveTo>
                <a:lnTo>
                  <a:pt x="3581781" y="92214"/>
                </a:lnTo>
                <a:lnTo>
                  <a:pt x="3584448" y="63766"/>
                </a:lnTo>
                <a:lnTo>
                  <a:pt x="3612896" y="66433"/>
                </a:lnTo>
                <a:lnTo>
                  <a:pt x="3610229" y="94881"/>
                </a:lnTo>
                <a:close/>
              </a:path>
              <a:path w="12175490" h="1300479">
                <a:moveTo>
                  <a:pt x="3667061" y="100304"/>
                </a:moveTo>
                <a:lnTo>
                  <a:pt x="3645535" y="98196"/>
                </a:lnTo>
                <a:lnTo>
                  <a:pt x="3638677" y="97548"/>
                </a:lnTo>
                <a:lnTo>
                  <a:pt x="3641344" y="69100"/>
                </a:lnTo>
                <a:lnTo>
                  <a:pt x="3669842" y="71856"/>
                </a:lnTo>
                <a:lnTo>
                  <a:pt x="3667061" y="100304"/>
                </a:lnTo>
                <a:close/>
              </a:path>
              <a:path w="12175490" h="1300479">
                <a:moveTo>
                  <a:pt x="3723881" y="105905"/>
                </a:moveTo>
                <a:lnTo>
                  <a:pt x="3714965" y="104990"/>
                </a:lnTo>
                <a:lnTo>
                  <a:pt x="3695496" y="103085"/>
                </a:lnTo>
                <a:lnTo>
                  <a:pt x="3698290" y="74650"/>
                </a:lnTo>
                <a:lnTo>
                  <a:pt x="3726776" y="77482"/>
                </a:lnTo>
                <a:lnTo>
                  <a:pt x="3723881" y="105905"/>
                </a:lnTo>
                <a:close/>
              </a:path>
              <a:path w="12175490" h="1300479">
                <a:moveTo>
                  <a:pt x="3780726" y="111709"/>
                </a:moveTo>
                <a:lnTo>
                  <a:pt x="3752303" y="108813"/>
                </a:lnTo>
                <a:lnTo>
                  <a:pt x="3755199" y="80378"/>
                </a:lnTo>
                <a:lnTo>
                  <a:pt x="3783634" y="83286"/>
                </a:lnTo>
                <a:lnTo>
                  <a:pt x="3780726" y="111709"/>
                </a:lnTo>
                <a:close/>
              </a:path>
              <a:path w="12175490" h="1300479">
                <a:moveTo>
                  <a:pt x="3837508" y="117728"/>
                </a:moveTo>
                <a:lnTo>
                  <a:pt x="3809085" y="114706"/>
                </a:lnTo>
                <a:lnTo>
                  <a:pt x="3812108" y="86296"/>
                </a:lnTo>
                <a:lnTo>
                  <a:pt x="3840518" y="89306"/>
                </a:lnTo>
                <a:lnTo>
                  <a:pt x="3837508" y="117728"/>
                </a:lnTo>
                <a:close/>
              </a:path>
              <a:path w="12175490" h="1300479">
                <a:moveTo>
                  <a:pt x="3894264" y="123913"/>
                </a:moveTo>
                <a:lnTo>
                  <a:pt x="3865854" y="120776"/>
                </a:lnTo>
                <a:lnTo>
                  <a:pt x="3868991" y="92379"/>
                </a:lnTo>
                <a:lnTo>
                  <a:pt x="3897388" y="95516"/>
                </a:lnTo>
                <a:lnTo>
                  <a:pt x="3894264" y="123913"/>
                </a:lnTo>
                <a:close/>
              </a:path>
              <a:path w="12175490" h="1300479">
                <a:moveTo>
                  <a:pt x="3950970" y="130314"/>
                </a:moveTo>
                <a:lnTo>
                  <a:pt x="3922661" y="127050"/>
                </a:lnTo>
                <a:lnTo>
                  <a:pt x="3925798" y="98640"/>
                </a:lnTo>
                <a:lnTo>
                  <a:pt x="3954259" y="101930"/>
                </a:lnTo>
                <a:lnTo>
                  <a:pt x="3950970" y="130314"/>
                </a:lnTo>
                <a:close/>
              </a:path>
              <a:path w="12175490" h="1300479">
                <a:moveTo>
                  <a:pt x="4007692" y="135724"/>
                </a:moveTo>
                <a:lnTo>
                  <a:pt x="3995204" y="135712"/>
                </a:lnTo>
                <a:lnTo>
                  <a:pt x="3979227" y="133743"/>
                </a:lnTo>
                <a:lnTo>
                  <a:pt x="3982732" y="105384"/>
                </a:lnTo>
                <a:lnTo>
                  <a:pt x="4011180" y="108978"/>
                </a:lnTo>
                <a:lnTo>
                  <a:pt x="4007692" y="135724"/>
                </a:lnTo>
                <a:close/>
              </a:path>
              <a:path w="12175490" h="1300479">
                <a:moveTo>
                  <a:pt x="4007485" y="137312"/>
                </a:moveTo>
                <a:lnTo>
                  <a:pt x="3995229" y="135715"/>
                </a:lnTo>
                <a:lnTo>
                  <a:pt x="4007692" y="135724"/>
                </a:lnTo>
                <a:lnTo>
                  <a:pt x="4007485" y="137312"/>
                </a:lnTo>
                <a:close/>
              </a:path>
              <a:path w="12175490" h="1300479">
                <a:moveTo>
                  <a:pt x="4064025" y="144919"/>
                </a:moveTo>
                <a:lnTo>
                  <a:pt x="4035717" y="141033"/>
                </a:lnTo>
                <a:lnTo>
                  <a:pt x="4039603" y="112725"/>
                </a:lnTo>
                <a:lnTo>
                  <a:pt x="4067911" y="116611"/>
                </a:lnTo>
                <a:lnTo>
                  <a:pt x="4064025" y="144919"/>
                </a:lnTo>
                <a:close/>
              </a:path>
              <a:path w="12175490" h="1300479">
                <a:moveTo>
                  <a:pt x="4120800" y="150482"/>
                </a:moveTo>
                <a:lnTo>
                  <a:pt x="4102735" y="150469"/>
                </a:lnTo>
                <a:lnTo>
                  <a:pt x="4092219" y="148958"/>
                </a:lnTo>
                <a:lnTo>
                  <a:pt x="4096296" y="120675"/>
                </a:lnTo>
                <a:lnTo>
                  <a:pt x="4124655" y="124879"/>
                </a:lnTo>
                <a:lnTo>
                  <a:pt x="4120800" y="150482"/>
                </a:lnTo>
                <a:close/>
              </a:path>
              <a:path w="12175490" h="1300479">
                <a:moveTo>
                  <a:pt x="4120400" y="153136"/>
                </a:moveTo>
                <a:lnTo>
                  <a:pt x="4102735" y="150469"/>
                </a:lnTo>
                <a:lnTo>
                  <a:pt x="4120800" y="150482"/>
                </a:lnTo>
                <a:lnTo>
                  <a:pt x="4120400" y="153136"/>
                </a:lnTo>
                <a:close/>
              </a:path>
              <a:path w="12175490" h="1300479">
                <a:moveTo>
                  <a:pt x="4176699" y="161848"/>
                </a:moveTo>
                <a:lnTo>
                  <a:pt x="4148556" y="157429"/>
                </a:lnTo>
                <a:lnTo>
                  <a:pt x="4152988" y="129197"/>
                </a:lnTo>
                <a:lnTo>
                  <a:pt x="4181297" y="133642"/>
                </a:lnTo>
                <a:lnTo>
                  <a:pt x="4176699" y="161848"/>
                </a:lnTo>
                <a:close/>
              </a:path>
              <a:path w="12175490" h="1300479">
                <a:moveTo>
                  <a:pt x="4233602" y="167639"/>
                </a:moveTo>
                <a:lnTo>
                  <a:pt x="4212183" y="167627"/>
                </a:lnTo>
                <a:lnTo>
                  <a:pt x="4204906" y="166446"/>
                </a:lnTo>
                <a:lnTo>
                  <a:pt x="4209503" y="138239"/>
                </a:lnTo>
                <a:lnTo>
                  <a:pt x="4237761" y="142976"/>
                </a:lnTo>
                <a:lnTo>
                  <a:pt x="4233602" y="167639"/>
                </a:lnTo>
                <a:close/>
              </a:path>
              <a:path w="12175490" h="1300479">
                <a:moveTo>
                  <a:pt x="4233011" y="171145"/>
                </a:moveTo>
                <a:lnTo>
                  <a:pt x="4212233" y="167635"/>
                </a:lnTo>
                <a:lnTo>
                  <a:pt x="4233602" y="167639"/>
                </a:lnTo>
                <a:lnTo>
                  <a:pt x="4233011" y="171145"/>
                </a:lnTo>
                <a:close/>
              </a:path>
              <a:path w="12175490" h="1300479">
                <a:moveTo>
                  <a:pt x="4289252" y="180352"/>
                </a:moveTo>
                <a:lnTo>
                  <a:pt x="4286164" y="180339"/>
                </a:lnTo>
                <a:lnTo>
                  <a:pt x="4261091" y="175958"/>
                </a:lnTo>
                <a:lnTo>
                  <a:pt x="4266006" y="147802"/>
                </a:lnTo>
                <a:lnTo>
                  <a:pt x="4294225" y="152755"/>
                </a:lnTo>
                <a:lnTo>
                  <a:pt x="4289252" y="180352"/>
                </a:lnTo>
                <a:close/>
              </a:path>
              <a:path w="12175490" h="1300479">
                <a:moveTo>
                  <a:pt x="4289158" y="180873"/>
                </a:moveTo>
                <a:lnTo>
                  <a:pt x="4286161" y="180339"/>
                </a:lnTo>
                <a:lnTo>
                  <a:pt x="4289252" y="180352"/>
                </a:lnTo>
                <a:lnTo>
                  <a:pt x="4289158" y="180873"/>
                </a:lnTo>
                <a:close/>
              </a:path>
              <a:path w="12175490" h="1300479">
                <a:moveTo>
                  <a:pt x="4346068" y="187058"/>
                </a:moveTo>
                <a:lnTo>
                  <a:pt x="4323441" y="187045"/>
                </a:lnTo>
                <a:lnTo>
                  <a:pt x="4317288" y="185940"/>
                </a:lnTo>
                <a:lnTo>
                  <a:pt x="4322356" y="157822"/>
                </a:lnTo>
                <a:lnTo>
                  <a:pt x="4350524" y="163017"/>
                </a:lnTo>
                <a:lnTo>
                  <a:pt x="4346068" y="187058"/>
                </a:lnTo>
                <a:close/>
              </a:path>
              <a:path w="12175490" h="1300479">
                <a:moveTo>
                  <a:pt x="4345317" y="191109"/>
                </a:moveTo>
                <a:lnTo>
                  <a:pt x="4323435" y="187045"/>
                </a:lnTo>
                <a:lnTo>
                  <a:pt x="4346068" y="187058"/>
                </a:lnTo>
                <a:lnTo>
                  <a:pt x="4345317" y="191109"/>
                </a:lnTo>
                <a:close/>
              </a:path>
              <a:path w="12175490" h="1300479">
                <a:moveTo>
                  <a:pt x="4401426" y="201206"/>
                </a:moveTo>
                <a:lnTo>
                  <a:pt x="4398578" y="201193"/>
                </a:lnTo>
                <a:lnTo>
                  <a:pt x="4373321" y="196367"/>
                </a:lnTo>
                <a:lnTo>
                  <a:pt x="4378680" y="168300"/>
                </a:lnTo>
                <a:lnTo>
                  <a:pt x="4406811" y="173685"/>
                </a:lnTo>
                <a:lnTo>
                  <a:pt x="4401426" y="201206"/>
                </a:lnTo>
                <a:close/>
              </a:path>
              <a:path w="12175490" h="1300479">
                <a:moveTo>
                  <a:pt x="4401324" y="201726"/>
                </a:moveTo>
                <a:lnTo>
                  <a:pt x="4398568" y="201193"/>
                </a:lnTo>
                <a:lnTo>
                  <a:pt x="4401426" y="201206"/>
                </a:lnTo>
                <a:lnTo>
                  <a:pt x="4401324" y="201726"/>
                </a:lnTo>
                <a:close/>
              </a:path>
              <a:path w="12175490" h="1300479">
                <a:moveTo>
                  <a:pt x="4458160" y="208610"/>
                </a:moveTo>
                <a:lnTo>
                  <a:pt x="4436414" y="208597"/>
                </a:lnTo>
                <a:lnTo>
                  <a:pt x="4429366" y="207225"/>
                </a:lnTo>
                <a:lnTo>
                  <a:pt x="4434865" y="179184"/>
                </a:lnTo>
                <a:lnTo>
                  <a:pt x="4462945" y="184785"/>
                </a:lnTo>
                <a:lnTo>
                  <a:pt x="4458160" y="208610"/>
                </a:lnTo>
                <a:close/>
              </a:path>
              <a:path w="12175490" h="1300479">
                <a:moveTo>
                  <a:pt x="4457319" y="212801"/>
                </a:moveTo>
                <a:lnTo>
                  <a:pt x="4436467" y="208608"/>
                </a:lnTo>
                <a:lnTo>
                  <a:pt x="4458160" y="208610"/>
                </a:lnTo>
                <a:lnTo>
                  <a:pt x="4457319" y="212801"/>
                </a:lnTo>
                <a:close/>
              </a:path>
              <a:path w="12175490" h="1300479">
                <a:moveTo>
                  <a:pt x="4513186" y="224205"/>
                </a:moveTo>
                <a:lnTo>
                  <a:pt x="4485259" y="218465"/>
                </a:lnTo>
                <a:lnTo>
                  <a:pt x="4491012" y="190474"/>
                </a:lnTo>
                <a:lnTo>
                  <a:pt x="4519066" y="196253"/>
                </a:lnTo>
                <a:lnTo>
                  <a:pt x="4513186" y="224205"/>
                </a:lnTo>
                <a:close/>
              </a:path>
              <a:path w="12175490" h="1300479">
                <a:moveTo>
                  <a:pt x="4569040" y="236029"/>
                </a:moveTo>
                <a:lnTo>
                  <a:pt x="4550981" y="232155"/>
                </a:lnTo>
                <a:lnTo>
                  <a:pt x="4541151" y="230085"/>
                </a:lnTo>
                <a:lnTo>
                  <a:pt x="4547031" y="202120"/>
                </a:lnTo>
                <a:lnTo>
                  <a:pt x="4575035" y="208089"/>
                </a:lnTo>
                <a:lnTo>
                  <a:pt x="4569040" y="236029"/>
                </a:lnTo>
                <a:close/>
              </a:path>
              <a:path w="12175490" h="1300479">
                <a:moveTo>
                  <a:pt x="4624832" y="248170"/>
                </a:moveTo>
                <a:lnTo>
                  <a:pt x="4596917" y="242049"/>
                </a:lnTo>
                <a:lnTo>
                  <a:pt x="4603026" y="214134"/>
                </a:lnTo>
                <a:lnTo>
                  <a:pt x="4630940" y="220256"/>
                </a:lnTo>
                <a:lnTo>
                  <a:pt x="4624832" y="248170"/>
                </a:lnTo>
                <a:close/>
              </a:path>
              <a:path w="12175490" h="1300479">
                <a:moveTo>
                  <a:pt x="4680483" y="260629"/>
                </a:moveTo>
                <a:lnTo>
                  <a:pt x="4667034" y="257568"/>
                </a:lnTo>
                <a:lnTo>
                  <a:pt x="4652657" y="254368"/>
                </a:lnTo>
                <a:lnTo>
                  <a:pt x="4658893" y="226479"/>
                </a:lnTo>
                <a:lnTo>
                  <a:pt x="4686820" y="232765"/>
                </a:lnTo>
                <a:lnTo>
                  <a:pt x="4680483" y="260629"/>
                </a:lnTo>
                <a:close/>
              </a:path>
              <a:path w="12175490" h="1300479">
                <a:moveTo>
                  <a:pt x="4736134" y="273405"/>
                </a:moveTo>
                <a:lnTo>
                  <a:pt x="4708296" y="266966"/>
                </a:lnTo>
                <a:lnTo>
                  <a:pt x="4714735" y="239115"/>
                </a:lnTo>
                <a:lnTo>
                  <a:pt x="4742573" y="245554"/>
                </a:lnTo>
                <a:lnTo>
                  <a:pt x="4736134" y="273405"/>
                </a:lnTo>
                <a:close/>
              </a:path>
              <a:path w="12175490" h="1300479">
                <a:moveTo>
                  <a:pt x="4791684" y="286512"/>
                </a:moveTo>
                <a:lnTo>
                  <a:pt x="4763884" y="279920"/>
                </a:lnTo>
                <a:lnTo>
                  <a:pt x="4770462" y="252120"/>
                </a:lnTo>
                <a:lnTo>
                  <a:pt x="4798275" y="258699"/>
                </a:lnTo>
                <a:lnTo>
                  <a:pt x="4791684" y="286512"/>
                </a:lnTo>
                <a:close/>
              </a:path>
              <a:path w="12175490" h="1300479">
                <a:moveTo>
                  <a:pt x="4847170" y="299808"/>
                </a:moveTo>
                <a:lnTo>
                  <a:pt x="4823891" y="294132"/>
                </a:lnTo>
                <a:lnTo>
                  <a:pt x="4819484" y="293090"/>
                </a:lnTo>
                <a:lnTo>
                  <a:pt x="4826076" y="265290"/>
                </a:lnTo>
                <a:lnTo>
                  <a:pt x="4853940" y="272059"/>
                </a:lnTo>
                <a:lnTo>
                  <a:pt x="4847170" y="299808"/>
                </a:lnTo>
                <a:close/>
              </a:path>
              <a:path w="12175490" h="1300479">
                <a:moveTo>
                  <a:pt x="4902682" y="313359"/>
                </a:moveTo>
                <a:lnTo>
                  <a:pt x="4874920" y="306590"/>
                </a:lnTo>
                <a:lnTo>
                  <a:pt x="4881702" y="278828"/>
                </a:lnTo>
                <a:lnTo>
                  <a:pt x="4909464" y="285597"/>
                </a:lnTo>
                <a:lnTo>
                  <a:pt x="4902682" y="313359"/>
                </a:lnTo>
                <a:close/>
              </a:path>
              <a:path w="12175490" h="1300479">
                <a:moveTo>
                  <a:pt x="4958041" y="327228"/>
                </a:moveTo>
                <a:lnTo>
                  <a:pt x="4930317" y="320281"/>
                </a:lnTo>
                <a:lnTo>
                  <a:pt x="4937264" y="292557"/>
                </a:lnTo>
                <a:lnTo>
                  <a:pt x="4964976" y="299504"/>
                </a:lnTo>
                <a:lnTo>
                  <a:pt x="4958041" y="327228"/>
                </a:lnTo>
                <a:close/>
              </a:path>
              <a:path w="12175490" h="1300479">
                <a:moveTo>
                  <a:pt x="5013350" y="341274"/>
                </a:moveTo>
                <a:lnTo>
                  <a:pt x="4985677" y="334162"/>
                </a:lnTo>
                <a:lnTo>
                  <a:pt x="4992776" y="306489"/>
                </a:lnTo>
                <a:lnTo>
                  <a:pt x="5020449" y="313588"/>
                </a:lnTo>
                <a:lnTo>
                  <a:pt x="5013350" y="341274"/>
                </a:lnTo>
                <a:close/>
              </a:path>
              <a:path w="12175490" h="1300479">
                <a:moveTo>
                  <a:pt x="5068620" y="355485"/>
                </a:moveTo>
                <a:lnTo>
                  <a:pt x="5063299" y="354088"/>
                </a:lnTo>
                <a:lnTo>
                  <a:pt x="5041023" y="348373"/>
                </a:lnTo>
                <a:lnTo>
                  <a:pt x="5048135" y="320700"/>
                </a:lnTo>
                <a:lnTo>
                  <a:pt x="5075872" y="327850"/>
                </a:lnTo>
                <a:lnTo>
                  <a:pt x="5068620" y="355485"/>
                </a:lnTo>
                <a:close/>
              </a:path>
              <a:path w="12175490" h="1300479">
                <a:moveTo>
                  <a:pt x="5123903" y="369989"/>
                </a:moveTo>
                <a:lnTo>
                  <a:pt x="5096268" y="362737"/>
                </a:lnTo>
                <a:lnTo>
                  <a:pt x="5103520" y="335102"/>
                </a:lnTo>
                <a:lnTo>
                  <a:pt x="5131155" y="342353"/>
                </a:lnTo>
                <a:lnTo>
                  <a:pt x="5123903" y="369989"/>
                </a:lnTo>
                <a:close/>
              </a:path>
              <a:path w="12175490" h="1300479">
                <a:moveTo>
                  <a:pt x="5179072" y="384644"/>
                </a:moveTo>
                <a:lnTo>
                  <a:pt x="5151462" y="377266"/>
                </a:lnTo>
                <a:lnTo>
                  <a:pt x="5158854" y="349656"/>
                </a:lnTo>
                <a:lnTo>
                  <a:pt x="5186451" y="357047"/>
                </a:lnTo>
                <a:lnTo>
                  <a:pt x="5179072" y="384644"/>
                </a:lnTo>
                <a:close/>
              </a:path>
              <a:path w="12175490" h="1300479">
                <a:moveTo>
                  <a:pt x="5234863" y="397014"/>
                </a:moveTo>
                <a:lnTo>
                  <a:pt x="5225253" y="397001"/>
                </a:lnTo>
                <a:lnTo>
                  <a:pt x="5206669" y="392036"/>
                </a:lnTo>
                <a:lnTo>
                  <a:pt x="5214061" y="364426"/>
                </a:lnTo>
                <a:lnTo>
                  <a:pt x="5241709" y="371868"/>
                </a:lnTo>
                <a:lnTo>
                  <a:pt x="5234863" y="397014"/>
                </a:lnTo>
                <a:close/>
              </a:path>
              <a:path w="12175490" h="1300479">
                <a:moveTo>
                  <a:pt x="5234203" y="399440"/>
                </a:moveTo>
                <a:lnTo>
                  <a:pt x="5225237" y="397001"/>
                </a:lnTo>
                <a:lnTo>
                  <a:pt x="5234863" y="397014"/>
                </a:lnTo>
                <a:lnTo>
                  <a:pt x="5234203" y="399440"/>
                </a:lnTo>
                <a:close/>
              </a:path>
              <a:path w="12175490" h="1300479">
                <a:moveTo>
                  <a:pt x="5289346" y="414464"/>
                </a:moveTo>
                <a:lnTo>
                  <a:pt x="5261775" y="406946"/>
                </a:lnTo>
                <a:lnTo>
                  <a:pt x="5269280" y="379374"/>
                </a:lnTo>
                <a:lnTo>
                  <a:pt x="5296852" y="386892"/>
                </a:lnTo>
                <a:lnTo>
                  <a:pt x="5289346" y="414464"/>
                </a:lnTo>
                <a:close/>
              </a:path>
              <a:path w="12175490" h="1300479">
                <a:moveTo>
                  <a:pt x="5344388" y="429615"/>
                </a:moveTo>
                <a:lnTo>
                  <a:pt x="5316855" y="421995"/>
                </a:lnTo>
                <a:lnTo>
                  <a:pt x="5324475" y="394449"/>
                </a:lnTo>
                <a:lnTo>
                  <a:pt x="5352008" y="402069"/>
                </a:lnTo>
                <a:lnTo>
                  <a:pt x="5344388" y="429615"/>
                </a:lnTo>
                <a:close/>
              </a:path>
              <a:path w="12175490" h="1300479">
                <a:moveTo>
                  <a:pt x="5400239" y="441909"/>
                </a:moveTo>
                <a:lnTo>
                  <a:pt x="5388767" y="441896"/>
                </a:lnTo>
                <a:lnTo>
                  <a:pt x="5371934" y="437235"/>
                </a:lnTo>
                <a:lnTo>
                  <a:pt x="5379554" y="409701"/>
                </a:lnTo>
                <a:lnTo>
                  <a:pt x="5407126" y="417372"/>
                </a:lnTo>
                <a:lnTo>
                  <a:pt x="5400239" y="441909"/>
                </a:lnTo>
                <a:close/>
              </a:path>
              <a:path w="12175490" h="1300479">
                <a:moveTo>
                  <a:pt x="5399405" y="444880"/>
                </a:moveTo>
                <a:lnTo>
                  <a:pt x="5388762" y="441896"/>
                </a:lnTo>
                <a:lnTo>
                  <a:pt x="5400239" y="441909"/>
                </a:lnTo>
                <a:lnTo>
                  <a:pt x="5399405" y="444880"/>
                </a:lnTo>
                <a:close/>
              </a:path>
              <a:path w="12175490" h="1300479">
                <a:moveTo>
                  <a:pt x="5454434" y="460324"/>
                </a:moveTo>
                <a:lnTo>
                  <a:pt x="5426925" y="452602"/>
                </a:lnTo>
                <a:lnTo>
                  <a:pt x="5434647" y="425094"/>
                </a:lnTo>
                <a:lnTo>
                  <a:pt x="5462155" y="432815"/>
                </a:lnTo>
                <a:lnTo>
                  <a:pt x="5454434" y="460324"/>
                </a:lnTo>
                <a:close/>
              </a:path>
              <a:path w="12175490" h="1300479">
                <a:moveTo>
                  <a:pt x="5509374" y="475881"/>
                </a:moveTo>
                <a:lnTo>
                  <a:pt x="5481891" y="468071"/>
                </a:lnTo>
                <a:lnTo>
                  <a:pt x="5489702" y="440588"/>
                </a:lnTo>
                <a:lnTo>
                  <a:pt x="5517184" y="448398"/>
                </a:lnTo>
                <a:lnTo>
                  <a:pt x="5509374" y="475881"/>
                </a:lnTo>
                <a:close/>
              </a:path>
              <a:path w="12175490" h="1300479">
                <a:moveTo>
                  <a:pt x="5564301" y="491528"/>
                </a:moveTo>
                <a:lnTo>
                  <a:pt x="5553621" y="488467"/>
                </a:lnTo>
                <a:lnTo>
                  <a:pt x="5536857" y="483704"/>
                </a:lnTo>
                <a:lnTo>
                  <a:pt x="5544667" y="456209"/>
                </a:lnTo>
                <a:lnTo>
                  <a:pt x="5572188" y="464070"/>
                </a:lnTo>
                <a:lnTo>
                  <a:pt x="5564301" y="491528"/>
                </a:lnTo>
                <a:close/>
              </a:path>
              <a:path w="12175490" h="1300479">
                <a:moveTo>
                  <a:pt x="5619229" y="507314"/>
                </a:moveTo>
                <a:lnTo>
                  <a:pt x="5591759" y="499427"/>
                </a:lnTo>
                <a:lnTo>
                  <a:pt x="5599658" y="471957"/>
                </a:lnTo>
                <a:lnTo>
                  <a:pt x="5627116" y="479856"/>
                </a:lnTo>
                <a:lnTo>
                  <a:pt x="5619229" y="507314"/>
                </a:lnTo>
                <a:close/>
              </a:path>
              <a:path w="12175490" h="1300479">
                <a:moveTo>
                  <a:pt x="5674093" y="523189"/>
                </a:moveTo>
                <a:lnTo>
                  <a:pt x="5646648" y="515226"/>
                </a:lnTo>
                <a:lnTo>
                  <a:pt x="5654611" y="487781"/>
                </a:lnTo>
                <a:lnTo>
                  <a:pt x="5682056" y="495744"/>
                </a:lnTo>
                <a:lnTo>
                  <a:pt x="5674093" y="523189"/>
                </a:lnTo>
                <a:close/>
              </a:path>
              <a:path w="12175490" h="1300479">
                <a:moveTo>
                  <a:pt x="5728931" y="539127"/>
                </a:moveTo>
                <a:lnTo>
                  <a:pt x="5701525" y="531152"/>
                </a:lnTo>
                <a:lnTo>
                  <a:pt x="5709488" y="503720"/>
                </a:lnTo>
                <a:lnTo>
                  <a:pt x="5736958" y="511708"/>
                </a:lnTo>
                <a:lnTo>
                  <a:pt x="5728931" y="539127"/>
                </a:lnTo>
                <a:close/>
              </a:path>
              <a:path w="12175490" h="1300479">
                <a:moveTo>
                  <a:pt x="5783783" y="555180"/>
                </a:moveTo>
                <a:lnTo>
                  <a:pt x="5756363" y="547154"/>
                </a:lnTo>
                <a:lnTo>
                  <a:pt x="5764390" y="519734"/>
                </a:lnTo>
                <a:lnTo>
                  <a:pt x="5791809" y="527761"/>
                </a:lnTo>
                <a:lnTo>
                  <a:pt x="5783783" y="555180"/>
                </a:lnTo>
                <a:close/>
              </a:path>
              <a:path w="12175490" h="1300479">
                <a:moveTo>
                  <a:pt x="5838571" y="571322"/>
                </a:moveTo>
                <a:lnTo>
                  <a:pt x="5811164" y="563219"/>
                </a:lnTo>
                <a:lnTo>
                  <a:pt x="5819267" y="535813"/>
                </a:lnTo>
                <a:lnTo>
                  <a:pt x="5846673" y="543915"/>
                </a:lnTo>
                <a:lnTo>
                  <a:pt x="5838571" y="571322"/>
                </a:lnTo>
                <a:close/>
              </a:path>
              <a:path w="12175490" h="1300479">
                <a:moveTo>
                  <a:pt x="5893384" y="587514"/>
                </a:moveTo>
                <a:lnTo>
                  <a:pt x="5865977" y="579412"/>
                </a:lnTo>
                <a:lnTo>
                  <a:pt x="5874067" y="552005"/>
                </a:lnTo>
                <a:lnTo>
                  <a:pt x="5901474" y="560108"/>
                </a:lnTo>
                <a:lnTo>
                  <a:pt x="5893384" y="587514"/>
                </a:lnTo>
                <a:close/>
              </a:path>
              <a:path w="12175490" h="1300479">
                <a:moveTo>
                  <a:pt x="5948184" y="603707"/>
                </a:moveTo>
                <a:lnTo>
                  <a:pt x="5920778" y="595604"/>
                </a:lnTo>
                <a:lnTo>
                  <a:pt x="5928880" y="568210"/>
                </a:lnTo>
                <a:lnTo>
                  <a:pt x="5956287" y="576300"/>
                </a:lnTo>
                <a:lnTo>
                  <a:pt x="5948184" y="603707"/>
                </a:lnTo>
                <a:close/>
              </a:path>
              <a:path w="12175490" h="1300479">
                <a:moveTo>
                  <a:pt x="6002934" y="619975"/>
                </a:moveTo>
                <a:lnTo>
                  <a:pt x="5975553" y="611809"/>
                </a:lnTo>
                <a:lnTo>
                  <a:pt x="5983719" y="584428"/>
                </a:lnTo>
                <a:lnTo>
                  <a:pt x="6011100" y="592594"/>
                </a:lnTo>
                <a:lnTo>
                  <a:pt x="6002934" y="619975"/>
                </a:lnTo>
                <a:close/>
              </a:path>
              <a:path w="12175490" h="1300479">
                <a:moveTo>
                  <a:pt x="6057709" y="636295"/>
                </a:moveTo>
                <a:lnTo>
                  <a:pt x="6030315" y="628141"/>
                </a:lnTo>
                <a:lnTo>
                  <a:pt x="6038481" y="600748"/>
                </a:lnTo>
                <a:lnTo>
                  <a:pt x="6065862" y="608914"/>
                </a:lnTo>
                <a:lnTo>
                  <a:pt x="6057709" y="636295"/>
                </a:lnTo>
                <a:close/>
              </a:path>
              <a:path w="12175490" h="1300479">
                <a:moveTo>
                  <a:pt x="6112471" y="652627"/>
                </a:moveTo>
                <a:lnTo>
                  <a:pt x="6085090" y="644461"/>
                </a:lnTo>
                <a:lnTo>
                  <a:pt x="6093256" y="617080"/>
                </a:lnTo>
                <a:lnTo>
                  <a:pt x="6120638" y="625246"/>
                </a:lnTo>
                <a:lnTo>
                  <a:pt x="6112471" y="652627"/>
                </a:lnTo>
                <a:close/>
              </a:path>
              <a:path w="12175490" h="1300479">
                <a:moveTo>
                  <a:pt x="6167221" y="668985"/>
                </a:moveTo>
                <a:lnTo>
                  <a:pt x="6139840" y="660793"/>
                </a:lnTo>
                <a:lnTo>
                  <a:pt x="6148031" y="633412"/>
                </a:lnTo>
                <a:lnTo>
                  <a:pt x="6175413" y="641603"/>
                </a:lnTo>
                <a:lnTo>
                  <a:pt x="6167221" y="668985"/>
                </a:lnTo>
                <a:close/>
              </a:path>
              <a:path w="12175490" h="1300479">
                <a:moveTo>
                  <a:pt x="6221971" y="685355"/>
                </a:moveTo>
                <a:lnTo>
                  <a:pt x="6194590" y="677163"/>
                </a:lnTo>
                <a:lnTo>
                  <a:pt x="6202781" y="649795"/>
                </a:lnTo>
                <a:lnTo>
                  <a:pt x="6230162" y="657987"/>
                </a:lnTo>
                <a:lnTo>
                  <a:pt x="6221971" y="685355"/>
                </a:lnTo>
                <a:close/>
              </a:path>
              <a:path w="12175490" h="1300479">
                <a:moveTo>
                  <a:pt x="6276721" y="701738"/>
                </a:moveTo>
                <a:lnTo>
                  <a:pt x="6249352" y="693547"/>
                </a:lnTo>
                <a:lnTo>
                  <a:pt x="6257544" y="666178"/>
                </a:lnTo>
                <a:lnTo>
                  <a:pt x="6284912" y="674357"/>
                </a:lnTo>
                <a:lnTo>
                  <a:pt x="6276721" y="701738"/>
                </a:lnTo>
                <a:close/>
              </a:path>
              <a:path w="12175490" h="1300479">
                <a:moveTo>
                  <a:pt x="6331470" y="718121"/>
                </a:moveTo>
                <a:lnTo>
                  <a:pt x="6304102" y="709929"/>
                </a:lnTo>
                <a:lnTo>
                  <a:pt x="6312293" y="682548"/>
                </a:lnTo>
                <a:lnTo>
                  <a:pt x="6339662" y="690740"/>
                </a:lnTo>
                <a:lnTo>
                  <a:pt x="6331470" y="718121"/>
                </a:lnTo>
                <a:close/>
              </a:path>
              <a:path w="12175490" h="1300479">
                <a:moveTo>
                  <a:pt x="6386233" y="734504"/>
                </a:moveTo>
                <a:lnTo>
                  <a:pt x="6358851" y="726313"/>
                </a:lnTo>
                <a:lnTo>
                  <a:pt x="6367043" y="698931"/>
                </a:lnTo>
                <a:lnTo>
                  <a:pt x="6394424" y="707123"/>
                </a:lnTo>
                <a:lnTo>
                  <a:pt x="6386233" y="734504"/>
                </a:lnTo>
                <a:close/>
              </a:path>
              <a:path w="12175490" h="1300479">
                <a:moveTo>
                  <a:pt x="6440982" y="750874"/>
                </a:moveTo>
                <a:lnTo>
                  <a:pt x="6413601" y="742683"/>
                </a:lnTo>
                <a:lnTo>
                  <a:pt x="6421793" y="715314"/>
                </a:lnTo>
                <a:lnTo>
                  <a:pt x="6449174" y="723506"/>
                </a:lnTo>
                <a:lnTo>
                  <a:pt x="6440982" y="750874"/>
                </a:lnTo>
                <a:close/>
              </a:path>
              <a:path w="12175490" h="1300479">
                <a:moveTo>
                  <a:pt x="6495770" y="767232"/>
                </a:moveTo>
                <a:lnTo>
                  <a:pt x="6468364" y="759066"/>
                </a:lnTo>
                <a:lnTo>
                  <a:pt x="6476542" y="731697"/>
                </a:lnTo>
                <a:lnTo>
                  <a:pt x="6481076" y="733043"/>
                </a:lnTo>
                <a:lnTo>
                  <a:pt x="6503911" y="739838"/>
                </a:lnTo>
                <a:lnTo>
                  <a:pt x="6495770" y="767232"/>
                </a:lnTo>
                <a:close/>
              </a:path>
              <a:path w="12175490" h="1300479">
                <a:moveTo>
                  <a:pt x="6550545" y="783513"/>
                </a:moveTo>
                <a:lnTo>
                  <a:pt x="6523151" y="775373"/>
                </a:lnTo>
                <a:lnTo>
                  <a:pt x="6531305" y="747979"/>
                </a:lnTo>
                <a:lnTo>
                  <a:pt x="6558686" y="756119"/>
                </a:lnTo>
                <a:lnTo>
                  <a:pt x="6550545" y="783513"/>
                </a:lnTo>
                <a:close/>
              </a:path>
              <a:path w="12175490" h="1300479">
                <a:moveTo>
                  <a:pt x="6605333" y="799807"/>
                </a:moveTo>
                <a:lnTo>
                  <a:pt x="6577939" y="791654"/>
                </a:lnTo>
                <a:lnTo>
                  <a:pt x="6586080" y="764273"/>
                </a:lnTo>
                <a:lnTo>
                  <a:pt x="6613474" y="772413"/>
                </a:lnTo>
                <a:lnTo>
                  <a:pt x="6605333" y="799807"/>
                </a:lnTo>
                <a:close/>
              </a:path>
              <a:path w="12175490" h="1300479">
                <a:moveTo>
                  <a:pt x="6660146" y="816063"/>
                </a:moveTo>
                <a:lnTo>
                  <a:pt x="6632714" y="807948"/>
                </a:lnTo>
                <a:lnTo>
                  <a:pt x="6640855" y="780554"/>
                </a:lnTo>
                <a:lnTo>
                  <a:pt x="6648424" y="782802"/>
                </a:lnTo>
                <a:lnTo>
                  <a:pt x="6668236" y="788657"/>
                </a:lnTo>
                <a:lnTo>
                  <a:pt x="6660146" y="816063"/>
                </a:lnTo>
                <a:close/>
              </a:path>
              <a:path w="12175490" h="1300479">
                <a:moveTo>
                  <a:pt x="6714959" y="832243"/>
                </a:moveTo>
                <a:lnTo>
                  <a:pt x="6687553" y="824153"/>
                </a:lnTo>
                <a:lnTo>
                  <a:pt x="6695643" y="796747"/>
                </a:lnTo>
                <a:lnTo>
                  <a:pt x="6723049" y="804837"/>
                </a:lnTo>
                <a:lnTo>
                  <a:pt x="6714959" y="832243"/>
                </a:lnTo>
                <a:close/>
              </a:path>
              <a:path w="12175490" h="1300479">
                <a:moveTo>
                  <a:pt x="6769823" y="848347"/>
                </a:moveTo>
                <a:lnTo>
                  <a:pt x="6742391" y="840308"/>
                </a:lnTo>
                <a:lnTo>
                  <a:pt x="6750443" y="812888"/>
                </a:lnTo>
                <a:lnTo>
                  <a:pt x="6777862" y="820927"/>
                </a:lnTo>
                <a:lnTo>
                  <a:pt x="6769823" y="848347"/>
                </a:lnTo>
                <a:close/>
              </a:path>
              <a:path w="12175490" h="1300479">
                <a:moveTo>
                  <a:pt x="6824700" y="864400"/>
                </a:moveTo>
                <a:lnTo>
                  <a:pt x="6797243" y="856386"/>
                </a:lnTo>
                <a:lnTo>
                  <a:pt x="6805282" y="828967"/>
                </a:lnTo>
                <a:lnTo>
                  <a:pt x="6815175" y="831862"/>
                </a:lnTo>
                <a:lnTo>
                  <a:pt x="6832676" y="836955"/>
                </a:lnTo>
                <a:lnTo>
                  <a:pt x="6824700" y="864400"/>
                </a:lnTo>
                <a:close/>
              </a:path>
              <a:path w="12175490" h="1300479">
                <a:moveTo>
                  <a:pt x="6879577" y="880363"/>
                </a:moveTo>
                <a:lnTo>
                  <a:pt x="6852132" y="872375"/>
                </a:lnTo>
                <a:lnTo>
                  <a:pt x="6860120" y="844943"/>
                </a:lnTo>
                <a:lnTo>
                  <a:pt x="6887552" y="852919"/>
                </a:lnTo>
                <a:lnTo>
                  <a:pt x="6879577" y="880363"/>
                </a:lnTo>
                <a:close/>
              </a:path>
              <a:path w="12175490" h="1300479">
                <a:moveTo>
                  <a:pt x="6934517" y="896226"/>
                </a:moveTo>
                <a:lnTo>
                  <a:pt x="6907060" y="888314"/>
                </a:lnTo>
                <a:lnTo>
                  <a:pt x="6914972" y="860856"/>
                </a:lnTo>
                <a:lnTo>
                  <a:pt x="6942429" y="868768"/>
                </a:lnTo>
                <a:lnTo>
                  <a:pt x="6934517" y="896226"/>
                </a:lnTo>
                <a:close/>
              </a:path>
              <a:path w="12175490" h="1300479">
                <a:moveTo>
                  <a:pt x="6989483" y="912025"/>
                </a:moveTo>
                <a:lnTo>
                  <a:pt x="6961974" y="904138"/>
                </a:lnTo>
                <a:lnTo>
                  <a:pt x="6969886" y="876680"/>
                </a:lnTo>
                <a:lnTo>
                  <a:pt x="6981107" y="879919"/>
                </a:lnTo>
                <a:lnTo>
                  <a:pt x="6997318" y="884542"/>
                </a:lnTo>
                <a:lnTo>
                  <a:pt x="6989483" y="912025"/>
                </a:lnTo>
                <a:close/>
              </a:path>
              <a:path w="12175490" h="1300479">
                <a:moveTo>
                  <a:pt x="7044435" y="927696"/>
                </a:moveTo>
                <a:lnTo>
                  <a:pt x="7016953" y="919861"/>
                </a:lnTo>
                <a:lnTo>
                  <a:pt x="7024801" y="892378"/>
                </a:lnTo>
                <a:lnTo>
                  <a:pt x="7052271" y="900214"/>
                </a:lnTo>
                <a:lnTo>
                  <a:pt x="7044435" y="927696"/>
                </a:lnTo>
                <a:close/>
              </a:path>
              <a:path w="12175490" h="1300479">
                <a:moveTo>
                  <a:pt x="7099477" y="943241"/>
                </a:moveTo>
                <a:lnTo>
                  <a:pt x="7071982" y="935494"/>
                </a:lnTo>
                <a:lnTo>
                  <a:pt x="7079729" y="907986"/>
                </a:lnTo>
                <a:lnTo>
                  <a:pt x="7107224" y="915733"/>
                </a:lnTo>
                <a:lnTo>
                  <a:pt x="7099477" y="943241"/>
                </a:lnTo>
                <a:close/>
              </a:path>
              <a:path w="12175490" h="1300479">
                <a:moveTo>
                  <a:pt x="7154557" y="958697"/>
                </a:moveTo>
                <a:lnTo>
                  <a:pt x="7126985" y="950988"/>
                </a:lnTo>
                <a:lnTo>
                  <a:pt x="7134733" y="923493"/>
                </a:lnTo>
                <a:lnTo>
                  <a:pt x="7145901" y="926630"/>
                </a:lnTo>
                <a:lnTo>
                  <a:pt x="7162203" y="931163"/>
                </a:lnTo>
                <a:lnTo>
                  <a:pt x="7154557" y="958697"/>
                </a:lnTo>
                <a:close/>
              </a:path>
              <a:path w="12175490" h="1300479">
                <a:moveTo>
                  <a:pt x="7209612" y="974001"/>
                </a:moveTo>
                <a:lnTo>
                  <a:pt x="7182091" y="966342"/>
                </a:lnTo>
                <a:lnTo>
                  <a:pt x="7189736" y="938822"/>
                </a:lnTo>
                <a:lnTo>
                  <a:pt x="7217270" y="946467"/>
                </a:lnTo>
                <a:lnTo>
                  <a:pt x="7209612" y="974001"/>
                </a:lnTo>
                <a:close/>
              </a:path>
              <a:path w="12175490" h="1300479">
                <a:moveTo>
                  <a:pt x="7264781" y="989139"/>
                </a:moveTo>
                <a:lnTo>
                  <a:pt x="7237222" y="981595"/>
                </a:lnTo>
                <a:lnTo>
                  <a:pt x="7244765" y="954036"/>
                </a:lnTo>
                <a:lnTo>
                  <a:pt x="7272324" y="961580"/>
                </a:lnTo>
                <a:lnTo>
                  <a:pt x="7264781" y="989139"/>
                </a:lnTo>
                <a:close/>
              </a:path>
              <a:path w="12175490" h="1300479">
                <a:moveTo>
                  <a:pt x="7319987" y="1004163"/>
                </a:moveTo>
                <a:lnTo>
                  <a:pt x="7292352" y="996683"/>
                </a:lnTo>
                <a:lnTo>
                  <a:pt x="7299883" y="969124"/>
                </a:lnTo>
                <a:lnTo>
                  <a:pt x="7309413" y="971727"/>
                </a:lnTo>
                <a:lnTo>
                  <a:pt x="7327417" y="976566"/>
                </a:lnTo>
                <a:lnTo>
                  <a:pt x="7319987" y="1004163"/>
                </a:lnTo>
                <a:close/>
              </a:path>
              <a:path w="12175490" h="1300479">
                <a:moveTo>
                  <a:pt x="7375182" y="1018997"/>
                </a:moveTo>
                <a:lnTo>
                  <a:pt x="7347584" y="1011580"/>
                </a:lnTo>
                <a:lnTo>
                  <a:pt x="7355001" y="983983"/>
                </a:lnTo>
                <a:lnTo>
                  <a:pt x="7382598" y="991412"/>
                </a:lnTo>
                <a:lnTo>
                  <a:pt x="7375182" y="1018997"/>
                </a:lnTo>
                <a:close/>
              </a:path>
              <a:path w="12175490" h="1300479">
                <a:moveTo>
                  <a:pt x="7430490" y="1033640"/>
                </a:moveTo>
                <a:lnTo>
                  <a:pt x="7402868" y="1026350"/>
                </a:lnTo>
                <a:lnTo>
                  <a:pt x="7410157" y="998715"/>
                </a:lnTo>
                <a:lnTo>
                  <a:pt x="7437780" y="1006005"/>
                </a:lnTo>
                <a:lnTo>
                  <a:pt x="7430490" y="1033640"/>
                </a:lnTo>
                <a:close/>
              </a:path>
              <a:path w="12175490" h="1300479">
                <a:moveTo>
                  <a:pt x="7485849" y="1048118"/>
                </a:moveTo>
                <a:lnTo>
                  <a:pt x="7458125" y="1040930"/>
                </a:lnTo>
                <a:lnTo>
                  <a:pt x="7465415" y="1013294"/>
                </a:lnTo>
                <a:lnTo>
                  <a:pt x="7471419" y="1014882"/>
                </a:lnTo>
                <a:lnTo>
                  <a:pt x="7493000" y="1020457"/>
                </a:lnTo>
                <a:lnTo>
                  <a:pt x="7485849" y="1048118"/>
                </a:lnTo>
                <a:close/>
              </a:path>
              <a:path w="12175490" h="1300479">
                <a:moveTo>
                  <a:pt x="7541183" y="1062418"/>
                </a:moveTo>
                <a:lnTo>
                  <a:pt x="7513523" y="1055268"/>
                </a:lnTo>
                <a:lnTo>
                  <a:pt x="7520660" y="1027607"/>
                </a:lnTo>
                <a:lnTo>
                  <a:pt x="7548333" y="1034745"/>
                </a:lnTo>
                <a:lnTo>
                  <a:pt x="7541183" y="1062418"/>
                </a:lnTo>
                <a:close/>
              </a:path>
              <a:path w="12175490" h="1300479">
                <a:moveTo>
                  <a:pt x="7596670" y="1076439"/>
                </a:moveTo>
                <a:lnTo>
                  <a:pt x="7568971" y="1069441"/>
                </a:lnTo>
                <a:lnTo>
                  <a:pt x="7575956" y="1041742"/>
                </a:lnTo>
                <a:lnTo>
                  <a:pt x="7603667" y="1048727"/>
                </a:lnTo>
                <a:lnTo>
                  <a:pt x="7596670" y="1076439"/>
                </a:lnTo>
                <a:close/>
              </a:path>
              <a:path w="12175490" h="1300479">
                <a:moveTo>
                  <a:pt x="7652219" y="1090269"/>
                </a:moveTo>
                <a:lnTo>
                  <a:pt x="7624381" y="1083424"/>
                </a:lnTo>
                <a:lnTo>
                  <a:pt x="7631366" y="1055712"/>
                </a:lnTo>
                <a:lnTo>
                  <a:pt x="7659039" y="1062520"/>
                </a:lnTo>
                <a:lnTo>
                  <a:pt x="7652219" y="1090269"/>
                </a:lnTo>
                <a:close/>
              </a:path>
              <a:path w="12175490" h="1300479">
                <a:moveTo>
                  <a:pt x="7707807" y="1103909"/>
                </a:moveTo>
                <a:lnTo>
                  <a:pt x="7679969" y="1097089"/>
                </a:lnTo>
                <a:lnTo>
                  <a:pt x="7686789" y="1069339"/>
                </a:lnTo>
                <a:lnTo>
                  <a:pt x="7710784" y="1075232"/>
                </a:lnTo>
                <a:lnTo>
                  <a:pt x="7714449" y="1076109"/>
                </a:lnTo>
                <a:lnTo>
                  <a:pt x="7707807" y="1103909"/>
                </a:lnTo>
                <a:close/>
              </a:path>
              <a:path w="12175490" h="1300479">
                <a:moveTo>
                  <a:pt x="7763395" y="1117180"/>
                </a:moveTo>
                <a:lnTo>
                  <a:pt x="7735608" y="1110551"/>
                </a:lnTo>
                <a:lnTo>
                  <a:pt x="7742237" y="1082751"/>
                </a:lnTo>
                <a:lnTo>
                  <a:pt x="7770037" y="1089393"/>
                </a:lnTo>
                <a:lnTo>
                  <a:pt x="7763395" y="1117180"/>
                </a:lnTo>
                <a:close/>
              </a:path>
              <a:path w="12175490" h="1300479">
                <a:moveTo>
                  <a:pt x="7819097" y="1130287"/>
                </a:moveTo>
                <a:lnTo>
                  <a:pt x="7791272" y="1123797"/>
                </a:lnTo>
                <a:lnTo>
                  <a:pt x="7797761" y="1095971"/>
                </a:lnTo>
                <a:lnTo>
                  <a:pt x="7825587" y="1102461"/>
                </a:lnTo>
                <a:lnTo>
                  <a:pt x="7819097" y="1130287"/>
                </a:lnTo>
                <a:close/>
              </a:path>
              <a:path w="12175490" h="1300479">
                <a:moveTo>
                  <a:pt x="7874914" y="1143050"/>
                </a:moveTo>
                <a:lnTo>
                  <a:pt x="7846999" y="1136700"/>
                </a:lnTo>
                <a:lnTo>
                  <a:pt x="7853387" y="1108849"/>
                </a:lnTo>
                <a:lnTo>
                  <a:pt x="7867617" y="1112113"/>
                </a:lnTo>
                <a:lnTo>
                  <a:pt x="7881200" y="1115174"/>
                </a:lnTo>
                <a:lnTo>
                  <a:pt x="7874914" y="1143050"/>
                </a:lnTo>
                <a:close/>
              </a:path>
              <a:path w="12175490" h="1300479">
                <a:moveTo>
                  <a:pt x="7930743" y="1155509"/>
                </a:moveTo>
                <a:lnTo>
                  <a:pt x="7902854" y="1149337"/>
                </a:lnTo>
                <a:lnTo>
                  <a:pt x="7909026" y="1121435"/>
                </a:lnTo>
                <a:lnTo>
                  <a:pt x="7936928" y="1127607"/>
                </a:lnTo>
                <a:lnTo>
                  <a:pt x="7930743" y="1155509"/>
                </a:lnTo>
                <a:close/>
              </a:path>
              <a:path w="12175490" h="1300479">
                <a:moveTo>
                  <a:pt x="7986712" y="1167650"/>
                </a:moveTo>
                <a:lnTo>
                  <a:pt x="7958721" y="1161618"/>
                </a:lnTo>
                <a:lnTo>
                  <a:pt x="7964779" y="1133690"/>
                </a:lnTo>
                <a:lnTo>
                  <a:pt x="7983593" y="1137780"/>
                </a:lnTo>
                <a:lnTo>
                  <a:pt x="7992656" y="1139698"/>
                </a:lnTo>
                <a:lnTo>
                  <a:pt x="7986712" y="1167650"/>
                </a:lnTo>
                <a:close/>
              </a:path>
              <a:path w="12175490" h="1300479">
                <a:moveTo>
                  <a:pt x="8042706" y="1179436"/>
                </a:moveTo>
                <a:lnTo>
                  <a:pt x="8014665" y="1173594"/>
                </a:lnTo>
                <a:lnTo>
                  <a:pt x="8020608" y="1145641"/>
                </a:lnTo>
                <a:lnTo>
                  <a:pt x="8021947" y="1145933"/>
                </a:lnTo>
                <a:lnTo>
                  <a:pt x="8048523" y="1151458"/>
                </a:lnTo>
                <a:lnTo>
                  <a:pt x="8042706" y="1179436"/>
                </a:lnTo>
                <a:close/>
              </a:path>
              <a:path w="12175490" h="1300479">
                <a:moveTo>
                  <a:pt x="8098828" y="1190866"/>
                </a:moveTo>
                <a:lnTo>
                  <a:pt x="8070761" y="1185189"/>
                </a:lnTo>
                <a:lnTo>
                  <a:pt x="8076450" y="1157185"/>
                </a:lnTo>
                <a:lnTo>
                  <a:pt x="8098143" y="1161605"/>
                </a:lnTo>
                <a:lnTo>
                  <a:pt x="8104390" y="1162837"/>
                </a:lnTo>
                <a:lnTo>
                  <a:pt x="8098828" y="1190866"/>
                </a:lnTo>
                <a:close/>
              </a:path>
              <a:path w="12175490" h="1300479">
                <a:moveTo>
                  <a:pt x="8154974" y="1201889"/>
                </a:moveTo>
                <a:lnTo>
                  <a:pt x="8126857" y="1196428"/>
                </a:lnTo>
                <a:lnTo>
                  <a:pt x="8132419" y="1168412"/>
                </a:lnTo>
                <a:lnTo>
                  <a:pt x="8135974" y="1169111"/>
                </a:lnTo>
                <a:lnTo>
                  <a:pt x="8160410" y="1173835"/>
                </a:lnTo>
                <a:lnTo>
                  <a:pt x="8154974" y="1201889"/>
                </a:lnTo>
                <a:close/>
              </a:path>
              <a:path w="12175490" h="1300479">
                <a:moveTo>
                  <a:pt x="8211273" y="1212532"/>
                </a:moveTo>
                <a:lnTo>
                  <a:pt x="8183117" y="1207262"/>
                </a:lnTo>
                <a:lnTo>
                  <a:pt x="8188401" y="1179182"/>
                </a:lnTo>
                <a:lnTo>
                  <a:pt x="8211152" y="1183462"/>
                </a:lnTo>
                <a:lnTo>
                  <a:pt x="8216417" y="1184427"/>
                </a:lnTo>
                <a:lnTo>
                  <a:pt x="8211273" y="1212532"/>
                </a:lnTo>
                <a:close/>
              </a:path>
              <a:path w="12175490" h="1300479">
                <a:moveTo>
                  <a:pt x="8267585" y="1222705"/>
                </a:moveTo>
                <a:lnTo>
                  <a:pt x="8239379" y="1217676"/>
                </a:lnTo>
                <a:lnTo>
                  <a:pt x="8244522" y="1189570"/>
                </a:lnTo>
                <a:lnTo>
                  <a:pt x="8248364" y="1190269"/>
                </a:lnTo>
                <a:lnTo>
                  <a:pt x="8272576" y="1194562"/>
                </a:lnTo>
                <a:lnTo>
                  <a:pt x="8267585" y="1222705"/>
                </a:lnTo>
                <a:close/>
              </a:path>
              <a:path w="12175490" h="1300479">
                <a:moveTo>
                  <a:pt x="8324062" y="1232433"/>
                </a:moveTo>
                <a:lnTo>
                  <a:pt x="8295817" y="1227620"/>
                </a:lnTo>
                <a:lnTo>
                  <a:pt x="8300656" y="1199464"/>
                </a:lnTo>
                <a:lnTo>
                  <a:pt x="8322324" y="1203185"/>
                </a:lnTo>
                <a:lnTo>
                  <a:pt x="8328748" y="1204252"/>
                </a:lnTo>
                <a:lnTo>
                  <a:pt x="8324062" y="1232433"/>
                </a:lnTo>
                <a:close/>
              </a:path>
              <a:path w="12175490" h="1300479">
                <a:moveTo>
                  <a:pt x="8380552" y="1241653"/>
                </a:moveTo>
                <a:lnTo>
                  <a:pt x="8352256" y="1237119"/>
                </a:lnTo>
                <a:lnTo>
                  <a:pt x="8356930" y="1208925"/>
                </a:lnTo>
                <a:lnTo>
                  <a:pt x="8358999" y="1209268"/>
                </a:lnTo>
                <a:lnTo>
                  <a:pt x="8385060" y="1213434"/>
                </a:lnTo>
                <a:lnTo>
                  <a:pt x="8380552" y="1241653"/>
                </a:lnTo>
                <a:close/>
              </a:path>
              <a:path w="12175490" h="1300479">
                <a:moveTo>
                  <a:pt x="8437219" y="1250365"/>
                </a:moveTo>
                <a:lnTo>
                  <a:pt x="8408873" y="1246073"/>
                </a:lnTo>
                <a:lnTo>
                  <a:pt x="8413216" y="1217828"/>
                </a:lnTo>
                <a:lnTo>
                  <a:pt x="8431739" y="1220673"/>
                </a:lnTo>
                <a:lnTo>
                  <a:pt x="8441372" y="1222095"/>
                </a:lnTo>
                <a:lnTo>
                  <a:pt x="8437219" y="1250365"/>
                </a:lnTo>
                <a:close/>
              </a:path>
              <a:path w="12175490" h="1300479">
                <a:moveTo>
                  <a:pt x="8493874" y="1258506"/>
                </a:moveTo>
                <a:lnTo>
                  <a:pt x="8465578" y="1254531"/>
                </a:lnTo>
                <a:lnTo>
                  <a:pt x="8469553" y="1226235"/>
                </a:lnTo>
                <a:lnTo>
                  <a:pt x="8497849" y="1230210"/>
                </a:lnTo>
                <a:lnTo>
                  <a:pt x="8493874" y="1258506"/>
                </a:lnTo>
                <a:close/>
              </a:path>
              <a:path w="12175490" h="1300479">
                <a:moveTo>
                  <a:pt x="8550719" y="1266050"/>
                </a:moveTo>
                <a:lnTo>
                  <a:pt x="8522284" y="1262354"/>
                </a:lnTo>
                <a:lnTo>
                  <a:pt x="8526081" y="1234020"/>
                </a:lnTo>
                <a:lnTo>
                  <a:pt x="8539232" y="1235786"/>
                </a:lnTo>
                <a:lnTo>
                  <a:pt x="8554313" y="1237703"/>
                </a:lnTo>
                <a:lnTo>
                  <a:pt x="8550719" y="1266050"/>
                </a:lnTo>
                <a:close/>
              </a:path>
              <a:path w="12175490" h="1300479">
                <a:moveTo>
                  <a:pt x="8607653" y="1272997"/>
                </a:moveTo>
                <a:lnTo>
                  <a:pt x="8579180" y="1269593"/>
                </a:lnTo>
                <a:lnTo>
                  <a:pt x="8582571" y="1241221"/>
                </a:lnTo>
                <a:lnTo>
                  <a:pt x="8610841" y="1244600"/>
                </a:lnTo>
                <a:lnTo>
                  <a:pt x="8607653" y="1272997"/>
                </a:lnTo>
                <a:close/>
              </a:path>
              <a:path w="12175490" h="1300479">
                <a:moveTo>
                  <a:pt x="8664575" y="1279194"/>
                </a:moveTo>
                <a:lnTo>
                  <a:pt x="8641727" y="1276807"/>
                </a:lnTo>
                <a:lnTo>
                  <a:pt x="8636050" y="1276172"/>
                </a:lnTo>
                <a:lnTo>
                  <a:pt x="8639238" y="1247775"/>
                </a:lnTo>
                <a:lnTo>
                  <a:pt x="8644689" y="1248397"/>
                </a:lnTo>
                <a:lnTo>
                  <a:pt x="8667546" y="1250784"/>
                </a:lnTo>
                <a:lnTo>
                  <a:pt x="8664575" y="1279194"/>
                </a:lnTo>
                <a:close/>
              </a:path>
              <a:path w="12175490" h="1300479">
                <a:moveTo>
                  <a:pt x="8721686" y="1284719"/>
                </a:moveTo>
                <a:lnTo>
                  <a:pt x="8693124" y="1282052"/>
                </a:lnTo>
                <a:lnTo>
                  <a:pt x="8695867" y="1253604"/>
                </a:lnTo>
                <a:lnTo>
                  <a:pt x="8713927" y="1255344"/>
                </a:lnTo>
                <a:lnTo>
                  <a:pt x="8724201" y="1256258"/>
                </a:lnTo>
                <a:lnTo>
                  <a:pt x="8721686" y="1284719"/>
                </a:lnTo>
                <a:close/>
              </a:path>
              <a:path w="12175490" h="1300479">
                <a:moveTo>
                  <a:pt x="8778760" y="1289481"/>
                </a:moveTo>
                <a:lnTo>
                  <a:pt x="8750274" y="1287208"/>
                </a:lnTo>
                <a:lnTo>
                  <a:pt x="8752547" y="1258722"/>
                </a:lnTo>
                <a:lnTo>
                  <a:pt x="8781034" y="1260995"/>
                </a:lnTo>
                <a:lnTo>
                  <a:pt x="8778760" y="1289481"/>
                </a:lnTo>
                <a:close/>
              </a:path>
              <a:path w="12175490" h="1300479">
                <a:moveTo>
                  <a:pt x="8836025" y="1293380"/>
                </a:moveTo>
                <a:lnTo>
                  <a:pt x="8807386" y="1291539"/>
                </a:lnTo>
                <a:lnTo>
                  <a:pt x="8809418" y="1263027"/>
                </a:lnTo>
                <a:lnTo>
                  <a:pt x="8815781" y="1263484"/>
                </a:lnTo>
                <a:lnTo>
                  <a:pt x="8837803" y="1264856"/>
                </a:lnTo>
                <a:lnTo>
                  <a:pt x="8836025" y="1293380"/>
                </a:lnTo>
                <a:close/>
              </a:path>
              <a:path w="12175490" h="1300479">
                <a:moveTo>
                  <a:pt x="8893365" y="1296403"/>
                </a:moveTo>
                <a:lnTo>
                  <a:pt x="8864688" y="1295006"/>
                </a:lnTo>
                <a:lnTo>
                  <a:pt x="8866200" y="1266469"/>
                </a:lnTo>
                <a:lnTo>
                  <a:pt x="8882392" y="1267333"/>
                </a:lnTo>
                <a:lnTo>
                  <a:pt x="8894610" y="1267866"/>
                </a:lnTo>
                <a:lnTo>
                  <a:pt x="8893365" y="1296403"/>
                </a:lnTo>
                <a:close/>
              </a:path>
              <a:path w="12175490" h="1300479">
                <a:moveTo>
                  <a:pt x="8950731" y="1298524"/>
                </a:moveTo>
                <a:lnTo>
                  <a:pt x="8922054" y="1297584"/>
                </a:lnTo>
                <a:lnTo>
                  <a:pt x="8923019" y="1269022"/>
                </a:lnTo>
                <a:lnTo>
                  <a:pt x="8951455" y="1269961"/>
                </a:lnTo>
                <a:lnTo>
                  <a:pt x="8950731" y="1298524"/>
                </a:lnTo>
                <a:close/>
              </a:path>
              <a:path w="12175490" h="1300479">
                <a:moveTo>
                  <a:pt x="9007957" y="1299781"/>
                </a:moveTo>
                <a:lnTo>
                  <a:pt x="8979293" y="1299248"/>
                </a:lnTo>
                <a:lnTo>
                  <a:pt x="8980017" y="1270685"/>
                </a:lnTo>
                <a:lnTo>
                  <a:pt x="9008491" y="1271219"/>
                </a:lnTo>
                <a:lnTo>
                  <a:pt x="9007957" y="1299781"/>
                </a:lnTo>
                <a:close/>
              </a:path>
              <a:path w="12175490" h="1300479">
                <a:moveTo>
                  <a:pt x="9065298" y="1300378"/>
                </a:moveTo>
                <a:lnTo>
                  <a:pt x="9036634" y="1300162"/>
                </a:lnTo>
                <a:lnTo>
                  <a:pt x="9036977" y="1271587"/>
                </a:lnTo>
                <a:lnTo>
                  <a:pt x="9065450" y="1271803"/>
                </a:lnTo>
                <a:lnTo>
                  <a:pt x="9065298" y="1300378"/>
                </a:lnTo>
                <a:close/>
              </a:path>
              <a:path w="12175490" h="1300479">
                <a:moveTo>
                  <a:pt x="9093962" y="1300441"/>
                </a:moveTo>
                <a:lnTo>
                  <a:pt x="9093936" y="1271866"/>
                </a:lnTo>
                <a:lnTo>
                  <a:pt x="9122422" y="1271765"/>
                </a:lnTo>
                <a:lnTo>
                  <a:pt x="9122625" y="1300340"/>
                </a:lnTo>
                <a:lnTo>
                  <a:pt x="9093962" y="1300441"/>
                </a:lnTo>
                <a:close/>
              </a:path>
              <a:path w="12175490" h="1300479">
                <a:moveTo>
                  <a:pt x="9151289" y="1300086"/>
                </a:moveTo>
                <a:lnTo>
                  <a:pt x="9150908" y="1271511"/>
                </a:lnTo>
                <a:lnTo>
                  <a:pt x="9179394" y="1271117"/>
                </a:lnTo>
                <a:lnTo>
                  <a:pt x="9179953" y="1299679"/>
                </a:lnTo>
                <a:lnTo>
                  <a:pt x="9151289" y="1300086"/>
                </a:lnTo>
                <a:close/>
              </a:path>
              <a:path w="12175490" h="1300479">
                <a:moveTo>
                  <a:pt x="9208516" y="1299121"/>
                </a:moveTo>
                <a:lnTo>
                  <a:pt x="9207957" y="1270558"/>
                </a:lnTo>
                <a:lnTo>
                  <a:pt x="9236443" y="1269834"/>
                </a:lnTo>
                <a:lnTo>
                  <a:pt x="9237167" y="1298397"/>
                </a:lnTo>
                <a:lnTo>
                  <a:pt x="9208516" y="1299121"/>
                </a:lnTo>
                <a:close/>
              </a:path>
              <a:path w="12175490" h="1300479">
                <a:moveTo>
                  <a:pt x="9293416" y="1268653"/>
                </a:moveTo>
                <a:lnTo>
                  <a:pt x="9274949" y="1268653"/>
                </a:lnTo>
                <a:lnTo>
                  <a:pt x="9293390" y="1267955"/>
                </a:lnTo>
                <a:lnTo>
                  <a:pt x="9293416" y="1268653"/>
                </a:lnTo>
                <a:close/>
              </a:path>
              <a:path w="12175490" h="1300479">
                <a:moveTo>
                  <a:pt x="9265818" y="1297520"/>
                </a:moveTo>
                <a:lnTo>
                  <a:pt x="9264916" y="1268971"/>
                </a:lnTo>
                <a:lnTo>
                  <a:pt x="9275025" y="1268641"/>
                </a:lnTo>
                <a:lnTo>
                  <a:pt x="9293416" y="1268653"/>
                </a:lnTo>
                <a:lnTo>
                  <a:pt x="9294456" y="1296504"/>
                </a:lnTo>
                <a:lnTo>
                  <a:pt x="9265818" y="1297520"/>
                </a:lnTo>
                <a:close/>
              </a:path>
              <a:path w="12175490" h="1300479">
                <a:moveTo>
                  <a:pt x="9350347" y="1265999"/>
                </a:moveTo>
                <a:lnTo>
                  <a:pt x="9340570" y="1265999"/>
                </a:lnTo>
                <a:lnTo>
                  <a:pt x="9350324" y="1265516"/>
                </a:lnTo>
                <a:lnTo>
                  <a:pt x="9350347" y="1265999"/>
                </a:lnTo>
                <a:close/>
              </a:path>
              <a:path w="12175490" h="1300479">
                <a:moveTo>
                  <a:pt x="9323095" y="1295349"/>
                </a:moveTo>
                <a:lnTo>
                  <a:pt x="9321850" y="1266799"/>
                </a:lnTo>
                <a:lnTo>
                  <a:pt x="9340646" y="1265986"/>
                </a:lnTo>
                <a:lnTo>
                  <a:pt x="9350347" y="1265999"/>
                </a:lnTo>
                <a:lnTo>
                  <a:pt x="9351721" y="1294053"/>
                </a:lnTo>
                <a:lnTo>
                  <a:pt x="9323095" y="1295349"/>
                </a:lnTo>
                <a:close/>
              </a:path>
              <a:path w="12175490" h="1300479">
                <a:moveTo>
                  <a:pt x="9380347" y="1292618"/>
                </a:moveTo>
                <a:lnTo>
                  <a:pt x="9378784" y="1264081"/>
                </a:lnTo>
                <a:lnTo>
                  <a:pt x="9407232" y="1262519"/>
                </a:lnTo>
                <a:lnTo>
                  <a:pt x="9408947" y="1291043"/>
                </a:lnTo>
                <a:lnTo>
                  <a:pt x="9380347" y="1292618"/>
                </a:lnTo>
                <a:close/>
              </a:path>
              <a:path w="12175490" h="1300479">
                <a:moveTo>
                  <a:pt x="9437471" y="1289329"/>
                </a:moveTo>
                <a:lnTo>
                  <a:pt x="9435757" y="1260805"/>
                </a:lnTo>
                <a:lnTo>
                  <a:pt x="9439071" y="1260602"/>
                </a:lnTo>
                <a:lnTo>
                  <a:pt x="9464192" y="1258951"/>
                </a:lnTo>
                <a:lnTo>
                  <a:pt x="9466072" y="1287462"/>
                </a:lnTo>
                <a:lnTo>
                  <a:pt x="9437471" y="1289329"/>
                </a:lnTo>
                <a:close/>
              </a:path>
              <a:path w="12175490" h="1300479">
                <a:moveTo>
                  <a:pt x="9494647" y="1285468"/>
                </a:moveTo>
                <a:lnTo>
                  <a:pt x="9492615" y="1256957"/>
                </a:lnTo>
                <a:lnTo>
                  <a:pt x="9504641" y="1256106"/>
                </a:lnTo>
                <a:lnTo>
                  <a:pt x="9521037" y="1254848"/>
                </a:lnTo>
                <a:lnTo>
                  <a:pt x="9523222" y="1283335"/>
                </a:lnTo>
                <a:lnTo>
                  <a:pt x="9494647" y="1285468"/>
                </a:lnTo>
                <a:close/>
              </a:path>
              <a:path w="12175490" h="1300479">
                <a:moveTo>
                  <a:pt x="9551784" y="1281087"/>
                </a:moveTo>
                <a:lnTo>
                  <a:pt x="9549447" y="1252601"/>
                </a:lnTo>
                <a:lnTo>
                  <a:pt x="9570135" y="1250911"/>
                </a:lnTo>
                <a:lnTo>
                  <a:pt x="9577857" y="1250238"/>
                </a:lnTo>
                <a:lnTo>
                  <a:pt x="9580333" y="1278699"/>
                </a:lnTo>
                <a:lnTo>
                  <a:pt x="9551784" y="1281087"/>
                </a:lnTo>
                <a:close/>
              </a:path>
              <a:path w="12175490" h="1300479">
                <a:moveTo>
                  <a:pt x="9608870" y="1276197"/>
                </a:moveTo>
                <a:lnTo>
                  <a:pt x="9606241" y="1247736"/>
                </a:lnTo>
                <a:lnTo>
                  <a:pt x="9634702" y="1245108"/>
                </a:lnTo>
                <a:lnTo>
                  <a:pt x="9637331" y="1273568"/>
                </a:lnTo>
                <a:lnTo>
                  <a:pt x="9608870" y="1276197"/>
                </a:lnTo>
                <a:close/>
              </a:path>
              <a:path w="12175490" h="1300479">
                <a:moveTo>
                  <a:pt x="9665842" y="1270787"/>
                </a:moveTo>
                <a:lnTo>
                  <a:pt x="9663061" y="1242352"/>
                </a:lnTo>
                <a:lnTo>
                  <a:pt x="9668167" y="1241856"/>
                </a:lnTo>
                <a:lnTo>
                  <a:pt x="9691420" y="1239469"/>
                </a:lnTo>
                <a:lnTo>
                  <a:pt x="9694341" y="1267891"/>
                </a:lnTo>
                <a:lnTo>
                  <a:pt x="9665842" y="1270787"/>
                </a:lnTo>
                <a:close/>
              </a:path>
              <a:path w="12175490" h="1300479">
                <a:moveTo>
                  <a:pt x="9748288" y="1235011"/>
                </a:moveTo>
                <a:lnTo>
                  <a:pt x="9733267" y="1235011"/>
                </a:lnTo>
                <a:lnTo>
                  <a:pt x="9748100" y="1233347"/>
                </a:lnTo>
                <a:lnTo>
                  <a:pt x="9748288" y="1235011"/>
                </a:lnTo>
                <a:close/>
              </a:path>
              <a:path w="12175490" h="1300479">
                <a:moveTo>
                  <a:pt x="9722827" y="1264869"/>
                </a:moveTo>
                <a:lnTo>
                  <a:pt x="9719767" y="1236459"/>
                </a:lnTo>
                <a:lnTo>
                  <a:pt x="9733330" y="1234998"/>
                </a:lnTo>
                <a:lnTo>
                  <a:pt x="9748288" y="1235011"/>
                </a:lnTo>
                <a:lnTo>
                  <a:pt x="9751301" y="1261745"/>
                </a:lnTo>
                <a:lnTo>
                  <a:pt x="9722827" y="1264869"/>
                </a:lnTo>
                <a:close/>
              </a:path>
              <a:path w="12175490" h="1300479">
                <a:moveTo>
                  <a:pt x="9804826" y="1227543"/>
                </a:moveTo>
                <a:lnTo>
                  <a:pt x="9798265" y="1227543"/>
                </a:lnTo>
                <a:lnTo>
                  <a:pt x="9804730" y="1226756"/>
                </a:lnTo>
                <a:lnTo>
                  <a:pt x="9804826" y="1227543"/>
                </a:lnTo>
                <a:close/>
              </a:path>
              <a:path w="12175490" h="1300479">
                <a:moveTo>
                  <a:pt x="9779762" y="1258481"/>
                </a:moveTo>
                <a:lnTo>
                  <a:pt x="9776421" y="1230109"/>
                </a:lnTo>
                <a:lnTo>
                  <a:pt x="9798329" y="1227531"/>
                </a:lnTo>
                <a:lnTo>
                  <a:pt x="9804826" y="1227543"/>
                </a:lnTo>
                <a:lnTo>
                  <a:pt x="9808197" y="1255115"/>
                </a:lnTo>
                <a:lnTo>
                  <a:pt x="9779762" y="1258481"/>
                </a:lnTo>
                <a:close/>
              </a:path>
              <a:path w="12175490" h="1300479">
                <a:moveTo>
                  <a:pt x="9836632" y="1251635"/>
                </a:moveTo>
                <a:lnTo>
                  <a:pt x="9833025" y="1223289"/>
                </a:lnTo>
                <a:lnTo>
                  <a:pt x="9861372" y="1219682"/>
                </a:lnTo>
                <a:lnTo>
                  <a:pt x="9864979" y="1248028"/>
                </a:lnTo>
                <a:lnTo>
                  <a:pt x="9836632" y="1251635"/>
                </a:lnTo>
                <a:close/>
              </a:path>
              <a:path w="12175490" h="1300479">
                <a:moveTo>
                  <a:pt x="9918319" y="1215224"/>
                </a:moveTo>
                <a:lnTo>
                  <a:pt x="9895357" y="1215224"/>
                </a:lnTo>
                <a:lnTo>
                  <a:pt x="9917899" y="1212151"/>
                </a:lnTo>
                <a:lnTo>
                  <a:pt x="9918319" y="1215224"/>
                </a:lnTo>
                <a:close/>
              </a:path>
              <a:path w="12175490" h="1300479">
                <a:moveTo>
                  <a:pt x="9893376" y="1244307"/>
                </a:moveTo>
                <a:lnTo>
                  <a:pt x="9889642" y="1215974"/>
                </a:lnTo>
                <a:lnTo>
                  <a:pt x="9895420" y="1215212"/>
                </a:lnTo>
                <a:lnTo>
                  <a:pt x="9918319" y="1215224"/>
                </a:lnTo>
                <a:lnTo>
                  <a:pt x="9921760" y="1240459"/>
                </a:lnTo>
                <a:lnTo>
                  <a:pt x="9893376" y="1244307"/>
                </a:lnTo>
                <a:close/>
              </a:path>
              <a:path w="12175490" h="1300479">
                <a:moveTo>
                  <a:pt x="9950119" y="1236510"/>
                </a:moveTo>
                <a:lnTo>
                  <a:pt x="9946132" y="1208214"/>
                </a:lnTo>
                <a:lnTo>
                  <a:pt x="9959835" y="1206284"/>
                </a:lnTo>
                <a:lnTo>
                  <a:pt x="9974351" y="1204163"/>
                </a:lnTo>
                <a:lnTo>
                  <a:pt x="9978466" y="1232446"/>
                </a:lnTo>
                <a:lnTo>
                  <a:pt x="9950119" y="1236510"/>
                </a:lnTo>
                <a:close/>
              </a:path>
              <a:path w="12175490" h="1300479">
                <a:moveTo>
                  <a:pt x="10006799" y="1228267"/>
                </a:moveTo>
                <a:lnTo>
                  <a:pt x="10002558" y="1200010"/>
                </a:lnTo>
                <a:lnTo>
                  <a:pt x="10023970" y="1196809"/>
                </a:lnTo>
                <a:lnTo>
                  <a:pt x="10030752" y="1195755"/>
                </a:lnTo>
                <a:lnTo>
                  <a:pt x="10035120" y="1224000"/>
                </a:lnTo>
                <a:lnTo>
                  <a:pt x="10006799" y="1228267"/>
                </a:lnTo>
                <a:close/>
              </a:path>
              <a:path w="12175490" h="1300479">
                <a:moveTo>
                  <a:pt x="10063416" y="1219606"/>
                </a:moveTo>
                <a:lnTo>
                  <a:pt x="10058933" y="1191387"/>
                </a:lnTo>
                <a:lnTo>
                  <a:pt x="10087152" y="1186903"/>
                </a:lnTo>
                <a:lnTo>
                  <a:pt x="10091635" y="1215123"/>
                </a:lnTo>
                <a:lnTo>
                  <a:pt x="10063416" y="1219606"/>
                </a:lnTo>
                <a:close/>
              </a:path>
              <a:path w="12175490" h="1300479">
                <a:moveTo>
                  <a:pt x="10144077" y="1181633"/>
                </a:moveTo>
                <a:lnTo>
                  <a:pt x="10119487" y="1181633"/>
                </a:lnTo>
                <a:lnTo>
                  <a:pt x="10143388" y="1177569"/>
                </a:lnTo>
                <a:lnTo>
                  <a:pt x="10144077" y="1181633"/>
                </a:lnTo>
                <a:close/>
              </a:path>
              <a:path w="12175490" h="1300479">
                <a:moveTo>
                  <a:pt x="10119906" y="1210513"/>
                </a:moveTo>
                <a:lnTo>
                  <a:pt x="10115295" y="1182306"/>
                </a:lnTo>
                <a:lnTo>
                  <a:pt x="10119575" y="1181608"/>
                </a:lnTo>
                <a:lnTo>
                  <a:pt x="10144077" y="1181633"/>
                </a:lnTo>
                <a:lnTo>
                  <a:pt x="10148163" y="1205738"/>
                </a:lnTo>
                <a:lnTo>
                  <a:pt x="10119906" y="1210513"/>
                </a:lnTo>
                <a:close/>
              </a:path>
              <a:path w="12175490" h="1300479">
                <a:moveTo>
                  <a:pt x="10176332" y="1200962"/>
                </a:moveTo>
                <a:lnTo>
                  <a:pt x="10171557" y="1172794"/>
                </a:lnTo>
                <a:lnTo>
                  <a:pt x="10182898" y="1170863"/>
                </a:lnTo>
                <a:lnTo>
                  <a:pt x="10199585" y="1167891"/>
                </a:lnTo>
                <a:lnTo>
                  <a:pt x="10204602" y="1196022"/>
                </a:lnTo>
                <a:lnTo>
                  <a:pt x="10176332" y="1200962"/>
                </a:lnTo>
                <a:close/>
              </a:path>
              <a:path w="12175490" h="1300479">
                <a:moveTo>
                  <a:pt x="10182783" y="1170876"/>
                </a:moveTo>
                <a:close/>
              </a:path>
              <a:path w="12175490" h="1300479">
                <a:moveTo>
                  <a:pt x="10232732" y="1191005"/>
                </a:moveTo>
                <a:lnTo>
                  <a:pt x="10227716" y="1162875"/>
                </a:lnTo>
                <a:lnTo>
                  <a:pt x="10245813" y="1159649"/>
                </a:lnTo>
                <a:lnTo>
                  <a:pt x="10255719" y="1157795"/>
                </a:lnTo>
                <a:lnTo>
                  <a:pt x="10260965" y="1185887"/>
                </a:lnTo>
                <a:lnTo>
                  <a:pt x="10232732" y="1191005"/>
                </a:lnTo>
                <a:close/>
              </a:path>
              <a:path w="12175490" h="1300479">
                <a:moveTo>
                  <a:pt x="10245699" y="1159662"/>
                </a:moveTo>
                <a:close/>
              </a:path>
              <a:path w="12175490" h="1300479">
                <a:moveTo>
                  <a:pt x="10311926" y="1148003"/>
                </a:moveTo>
                <a:lnTo>
                  <a:pt x="10308196" y="1148003"/>
                </a:lnTo>
                <a:lnTo>
                  <a:pt x="10311790" y="1147305"/>
                </a:lnTo>
                <a:lnTo>
                  <a:pt x="10311926" y="1148003"/>
                </a:lnTo>
                <a:close/>
              </a:path>
              <a:path w="12175490" h="1300479">
                <a:moveTo>
                  <a:pt x="10289057" y="1180642"/>
                </a:moveTo>
                <a:lnTo>
                  <a:pt x="10283812" y="1152550"/>
                </a:lnTo>
                <a:lnTo>
                  <a:pt x="10308297" y="1147978"/>
                </a:lnTo>
                <a:lnTo>
                  <a:pt x="10311926" y="1148003"/>
                </a:lnTo>
                <a:lnTo>
                  <a:pt x="10317251" y="1175346"/>
                </a:lnTo>
                <a:lnTo>
                  <a:pt x="10289057" y="1180642"/>
                </a:lnTo>
                <a:close/>
              </a:path>
              <a:path w="12175490" h="1300479">
                <a:moveTo>
                  <a:pt x="10345292" y="1169885"/>
                </a:moveTo>
                <a:lnTo>
                  <a:pt x="10339832" y="1141844"/>
                </a:lnTo>
                <a:lnTo>
                  <a:pt x="10367886" y="1136370"/>
                </a:lnTo>
                <a:lnTo>
                  <a:pt x="10373347" y="1164424"/>
                </a:lnTo>
                <a:lnTo>
                  <a:pt x="10345292" y="1169885"/>
                </a:lnTo>
                <a:close/>
              </a:path>
              <a:path w="12175490" h="1300479">
                <a:moveTo>
                  <a:pt x="10401465" y="1158735"/>
                </a:moveTo>
                <a:lnTo>
                  <a:pt x="10395775" y="1130731"/>
                </a:lnTo>
                <a:lnTo>
                  <a:pt x="10423779" y="1125054"/>
                </a:lnTo>
                <a:lnTo>
                  <a:pt x="10429468" y="1153058"/>
                </a:lnTo>
                <a:lnTo>
                  <a:pt x="10401465" y="1158735"/>
                </a:lnTo>
                <a:close/>
              </a:path>
              <a:path w="12175490" h="1300479">
                <a:moveTo>
                  <a:pt x="10457548" y="1147203"/>
                </a:moveTo>
                <a:lnTo>
                  <a:pt x="10451655" y="1119238"/>
                </a:lnTo>
                <a:lnTo>
                  <a:pt x="10479608" y="1113345"/>
                </a:lnTo>
                <a:lnTo>
                  <a:pt x="10485501" y="1141310"/>
                </a:lnTo>
                <a:lnTo>
                  <a:pt x="10457548" y="1147203"/>
                </a:lnTo>
                <a:close/>
              </a:path>
              <a:path w="12175490" h="1300479">
                <a:moveTo>
                  <a:pt x="10513542" y="1135278"/>
                </a:moveTo>
                <a:lnTo>
                  <a:pt x="10507446" y="1107363"/>
                </a:lnTo>
                <a:lnTo>
                  <a:pt x="10535361" y="1101255"/>
                </a:lnTo>
                <a:lnTo>
                  <a:pt x="10541457" y="1129169"/>
                </a:lnTo>
                <a:lnTo>
                  <a:pt x="10513542" y="1135278"/>
                </a:lnTo>
                <a:close/>
              </a:path>
              <a:path w="12175490" h="1300479">
                <a:moveTo>
                  <a:pt x="10569460" y="1122972"/>
                </a:moveTo>
                <a:lnTo>
                  <a:pt x="10563161" y="1095108"/>
                </a:lnTo>
                <a:lnTo>
                  <a:pt x="10591025" y="1088796"/>
                </a:lnTo>
                <a:lnTo>
                  <a:pt x="10597337" y="1116672"/>
                </a:lnTo>
                <a:lnTo>
                  <a:pt x="10569460" y="1122972"/>
                </a:lnTo>
                <a:close/>
              </a:path>
              <a:path w="12175490" h="1300479">
                <a:moveTo>
                  <a:pt x="10625289" y="1110297"/>
                </a:moveTo>
                <a:lnTo>
                  <a:pt x="10618787" y="1082471"/>
                </a:lnTo>
                <a:lnTo>
                  <a:pt x="10646613" y="1075969"/>
                </a:lnTo>
                <a:lnTo>
                  <a:pt x="10653115" y="1103782"/>
                </a:lnTo>
                <a:lnTo>
                  <a:pt x="10625289" y="1110297"/>
                </a:lnTo>
                <a:close/>
              </a:path>
              <a:path w="12175490" h="1300479">
                <a:moveTo>
                  <a:pt x="10681042" y="1097241"/>
                </a:moveTo>
                <a:lnTo>
                  <a:pt x="10674337" y="1069466"/>
                </a:lnTo>
                <a:lnTo>
                  <a:pt x="10702112" y="1062761"/>
                </a:lnTo>
                <a:lnTo>
                  <a:pt x="10708817" y="1090536"/>
                </a:lnTo>
                <a:lnTo>
                  <a:pt x="10681042" y="1097241"/>
                </a:lnTo>
                <a:close/>
              </a:path>
              <a:path w="12175490" h="1300479">
                <a:moveTo>
                  <a:pt x="10759132" y="1055662"/>
                </a:moveTo>
                <a:lnTo>
                  <a:pt x="10731512" y="1055662"/>
                </a:lnTo>
                <a:lnTo>
                  <a:pt x="10757522" y="1049185"/>
                </a:lnTo>
                <a:lnTo>
                  <a:pt x="10759132" y="1055662"/>
                </a:lnTo>
                <a:close/>
              </a:path>
              <a:path w="12175490" h="1300479">
                <a:moveTo>
                  <a:pt x="10736592" y="1083830"/>
                </a:moveTo>
                <a:lnTo>
                  <a:pt x="10729887" y="1056055"/>
                </a:lnTo>
                <a:lnTo>
                  <a:pt x="10731614" y="1055636"/>
                </a:lnTo>
                <a:lnTo>
                  <a:pt x="10759132" y="1055662"/>
                </a:lnTo>
                <a:lnTo>
                  <a:pt x="10764418" y="1076921"/>
                </a:lnTo>
                <a:lnTo>
                  <a:pt x="10736592" y="1083830"/>
                </a:lnTo>
                <a:close/>
              </a:path>
              <a:path w="12175490" h="1300479">
                <a:moveTo>
                  <a:pt x="10792155" y="1070013"/>
                </a:moveTo>
                <a:lnTo>
                  <a:pt x="10785246" y="1042288"/>
                </a:lnTo>
                <a:lnTo>
                  <a:pt x="10789704" y="1041184"/>
                </a:lnTo>
                <a:lnTo>
                  <a:pt x="10812843" y="1035253"/>
                </a:lnTo>
                <a:lnTo>
                  <a:pt x="10819930" y="1062926"/>
                </a:lnTo>
                <a:lnTo>
                  <a:pt x="10792155" y="1070013"/>
                </a:lnTo>
                <a:close/>
              </a:path>
              <a:path w="12175490" h="1300479">
                <a:moveTo>
                  <a:pt x="10789615" y="1041196"/>
                </a:moveTo>
                <a:close/>
              </a:path>
              <a:path w="12175490" h="1300479">
                <a:moveTo>
                  <a:pt x="10847616" y="1055839"/>
                </a:moveTo>
                <a:lnTo>
                  <a:pt x="10840529" y="1028153"/>
                </a:lnTo>
                <a:lnTo>
                  <a:pt x="10847120" y="1026464"/>
                </a:lnTo>
                <a:lnTo>
                  <a:pt x="10868075" y="1020952"/>
                </a:lnTo>
                <a:lnTo>
                  <a:pt x="10875352" y="1048575"/>
                </a:lnTo>
                <a:lnTo>
                  <a:pt x="10847616" y="1055839"/>
                </a:lnTo>
                <a:close/>
              </a:path>
              <a:path w="12175490" h="1300479">
                <a:moveTo>
                  <a:pt x="10847019" y="1026490"/>
                </a:moveTo>
                <a:close/>
              </a:path>
              <a:path w="12175490" h="1300479">
                <a:moveTo>
                  <a:pt x="10902988" y="1041298"/>
                </a:moveTo>
                <a:lnTo>
                  <a:pt x="10895711" y="1013663"/>
                </a:lnTo>
                <a:lnTo>
                  <a:pt x="10903826" y="1011529"/>
                </a:lnTo>
                <a:lnTo>
                  <a:pt x="10923206" y="1006284"/>
                </a:lnTo>
                <a:lnTo>
                  <a:pt x="10930674" y="1033868"/>
                </a:lnTo>
                <a:lnTo>
                  <a:pt x="10902988" y="1041298"/>
                </a:lnTo>
                <a:close/>
              </a:path>
              <a:path w="12175490" h="1300479">
                <a:moveTo>
                  <a:pt x="10903724" y="1011554"/>
                </a:moveTo>
                <a:close/>
              </a:path>
              <a:path w="12175490" h="1300479">
                <a:moveTo>
                  <a:pt x="10958258" y="1026401"/>
                </a:moveTo>
                <a:lnTo>
                  <a:pt x="10950790" y="998816"/>
                </a:lnTo>
                <a:lnTo>
                  <a:pt x="10959782" y="996391"/>
                </a:lnTo>
                <a:lnTo>
                  <a:pt x="10978248" y="991247"/>
                </a:lnTo>
                <a:lnTo>
                  <a:pt x="10985893" y="1018781"/>
                </a:lnTo>
                <a:lnTo>
                  <a:pt x="10958258" y="1026401"/>
                </a:lnTo>
                <a:close/>
              </a:path>
              <a:path w="12175490" h="1300479">
                <a:moveTo>
                  <a:pt x="10959680" y="996416"/>
                </a:moveTo>
                <a:close/>
              </a:path>
              <a:path w="12175490" h="1300479">
                <a:moveTo>
                  <a:pt x="11034673" y="981075"/>
                </a:moveTo>
                <a:lnTo>
                  <a:pt x="11014875" y="981075"/>
                </a:lnTo>
                <a:lnTo>
                  <a:pt x="11033188" y="975867"/>
                </a:lnTo>
                <a:lnTo>
                  <a:pt x="11034673" y="981075"/>
                </a:lnTo>
                <a:close/>
              </a:path>
              <a:path w="12175490" h="1300479">
                <a:moveTo>
                  <a:pt x="11013427" y="1011135"/>
                </a:moveTo>
                <a:lnTo>
                  <a:pt x="11005781" y="983602"/>
                </a:lnTo>
                <a:lnTo>
                  <a:pt x="11014964" y="981049"/>
                </a:lnTo>
                <a:lnTo>
                  <a:pt x="11034673" y="981075"/>
                </a:lnTo>
                <a:lnTo>
                  <a:pt x="11041024" y="1003338"/>
                </a:lnTo>
                <a:lnTo>
                  <a:pt x="11013427" y="1011135"/>
                </a:lnTo>
                <a:close/>
              </a:path>
              <a:path w="12175490" h="1300479">
                <a:moveTo>
                  <a:pt x="11089626" y="965580"/>
                </a:moveTo>
                <a:lnTo>
                  <a:pt x="11069256" y="965580"/>
                </a:lnTo>
                <a:lnTo>
                  <a:pt x="11088027" y="960107"/>
                </a:lnTo>
                <a:lnTo>
                  <a:pt x="11089626" y="965580"/>
                </a:lnTo>
                <a:close/>
              </a:path>
              <a:path w="12175490" h="1300479">
                <a:moveTo>
                  <a:pt x="11069259" y="965580"/>
                </a:moveTo>
                <a:close/>
              </a:path>
              <a:path w="12175490" h="1300479">
                <a:moveTo>
                  <a:pt x="11068507" y="995514"/>
                </a:moveTo>
                <a:lnTo>
                  <a:pt x="11060671" y="968032"/>
                </a:lnTo>
                <a:lnTo>
                  <a:pt x="11069259" y="965580"/>
                </a:lnTo>
                <a:lnTo>
                  <a:pt x="11089626" y="965580"/>
                </a:lnTo>
                <a:lnTo>
                  <a:pt x="11096040" y="987539"/>
                </a:lnTo>
                <a:lnTo>
                  <a:pt x="11068507" y="995514"/>
                </a:lnTo>
                <a:close/>
              </a:path>
              <a:path w="12175490" h="1300479">
                <a:moveTo>
                  <a:pt x="11123472" y="979525"/>
                </a:moveTo>
                <a:lnTo>
                  <a:pt x="11115459" y="952093"/>
                </a:lnTo>
                <a:lnTo>
                  <a:pt x="11122901" y="949921"/>
                </a:lnTo>
                <a:lnTo>
                  <a:pt x="11142764" y="943990"/>
                </a:lnTo>
                <a:lnTo>
                  <a:pt x="11150942" y="971359"/>
                </a:lnTo>
                <a:lnTo>
                  <a:pt x="11123472" y="979525"/>
                </a:lnTo>
                <a:close/>
              </a:path>
              <a:path w="12175490" h="1300479">
                <a:moveTo>
                  <a:pt x="11122812" y="949947"/>
                </a:moveTo>
                <a:close/>
              </a:path>
              <a:path w="12175490" h="1300479">
                <a:moveTo>
                  <a:pt x="11178324" y="963180"/>
                </a:moveTo>
                <a:lnTo>
                  <a:pt x="11170145" y="935799"/>
                </a:lnTo>
                <a:lnTo>
                  <a:pt x="11175593" y="934173"/>
                </a:lnTo>
                <a:lnTo>
                  <a:pt x="11197386" y="927506"/>
                </a:lnTo>
                <a:lnTo>
                  <a:pt x="11205743" y="954824"/>
                </a:lnTo>
                <a:lnTo>
                  <a:pt x="11178324" y="963180"/>
                </a:lnTo>
                <a:close/>
              </a:path>
              <a:path w="12175490" h="1300479">
                <a:moveTo>
                  <a:pt x="11175504" y="934199"/>
                </a:moveTo>
                <a:close/>
              </a:path>
              <a:path w="12175490" h="1300479">
                <a:moveTo>
                  <a:pt x="11233073" y="946467"/>
                </a:moveTo>
                <a:lnTo>
                  <a:pt x="11224717" y="919137"/>
                </a:lnTo>
                <a:lnTo>
                  <a:pt x="11227396" y="918324"/>
                </a:lnTo>
                <a:lnTo>
                  <a:pt x="11251895" y="910653"/>
                </a:lnTo>
                <a:lnTo>
                  <a:pt x="11260442" y="937920"/>
                </a:lnTo>
                <a:lnTo>
                  <a:pt x="11233073" y="946467"/>
                </a:lnTo>
                <a:close/>
              </a:path>
              <a:path w="12175490" h="1300479">
                <a:moveTo>
                  <a:pt x="11227308" y="918349"/>
                </a:moveTo>
                <a:close/>
              </a:path>
              <a:path w="12175490" h="1300479">
                <a:moveTo>
                  <a:pt x="11287785" y="929347"/>
                </a:moveTo>
                <a:lnTo>
                  <a:pt x="11279085" y="902131"/>
                </a:lnTo>
                <a:lnTo>
                  <a:pt x="11306302" y="893419"/>
                </a:lnTo>
                <a:lnTo>
                  <a:pt x="11315001" y="920635"/>
                </a:lnTo>
                <a:lnTo>
                  <a:pt x="11287785" y="929347"/>
                </a:lnTo>
                <a:close/>
              </a:path>
              <a:path w="12175490" h="1300479">
                <a:moveTo>
                  <a:pt x="11342293" y="911872"/>
                </a:moveTo>
                <a:lnTo>
                  <a:pt x="11333416" y="884707"/>
                </a:lnTo>
                <a:lnTo>
                  <a:pt x="11360569" y="875830"/>
                </a:lnTo>
                <a:lnTo>
                  <a:pt x="11369459" y="902982"/>
                </a:lnTo>
                <a:lnTo>
                  <a:pt x="11342293" y="911872"/>
                </a:lnTo>
                <a:close/>
              </a:path>
              <a:path w="12175490" h="1300479">
                <a:moveTo>
                  <a:pt x="11396675" y="894003"/>
                </a:moveTo>
                <a:lnTo>
                  <a:pt x="11387620" y="866901"/>
                </a:lnTo>
                <a:lnTo>
                  <a:pt x="11414721" y="857846"/>
                </a:lnTo>
                <a:lnTo>
                  <a:pt x="11423777" y="884948"/>
                </a:lnTo>
                <a:lnTo>
                  <a:pt x="11396675" y="894003"/>
                </a:lnTo>
                <a:close/>
              </a:path>
              <a:path w="12175490" h="1300479">
                <a:moveTo>
                  <a:pt x="11450929" y="875753"/>
                </a:moveTo>
                <a:lnTo>
                  <a:pt x="11441696" y="848715"/>
                </a:lnTo>
                <a:lnTo>
                  <a:pt x="11468747" y="839482"/>
                </a:lnTo>
                <a:lnTo>
                  <a:pt x="11477980" y="866521"/>
                </a:lnTo>
                <a:lnTo>
                  <a:pt x="11450929" y="875753"/>
                </a:lnTo>
                <a:close/>
              </a:path>
              <a:path w="12175490" h="1300479">
                <a:moveTo>
                  <a:pt x="11505057" y="857110"/>
                </a:moveTo>
                <a:lnTo>
                  <a:pt x="11495646" y="830122"/>
                </a:lnTo>
                <a:lnTo>
                  <a:pt x="11517858" y="822388"/>
                </a:lnTo>
                <a:lnTo>
                  <a:pt x="11522532" y="820724"/>
                </a:lnTo>
                <a:lnTo>
                  <a:pt x="11532108" y="847636"/>
                </a:lnTo>
                <a:lnTo>
                  <a:pt x="11505057" y="857110"/>
                </a:lnTo>
                <a:close/>
              </a:path>
              <a:path w="12175490" h="1300479">
                <a:moveTo>
                  <a:pt x="11517769" y="822413"/>
                </a:moveTo>
                <a:close/>
              </a:path>
              <a:path w="12175490" h="1300479">
                <a:moveTo>
                  <a:pt x="11578070" y="806500"/>
                </a:moveTo>
                <a:lnTo>
                  <a:pt x="11562511" y="806500"/>
                </a:lnTo>
                <a:lnTo>
                  <a:pt x="11576253" y="801497"/>
                </a:lnTo>
                <a:lnTo>
                  <a:pt x="11578070" y="806500"/>
                </a:lnTo>
                <a:close/>
              </a:path>
              <a:path w="12175490" h="1300479">
                <a:moveTo>
                  <a:pt x="11559032" y="838060"/>
                </a:moveTo>
                <a:lnTo>
                  <a:pt x="11549456" y="811136"/>
                </a:lnTo>
                <a:lnTo>
                  <a:pt x="11562600" y="806462"/>
                </a:lnTo>
                <a:lnTo>
                  <a:pt x="11578070" y="806500"/>
                </a:lnTo>
                <a:lnTo>
                  <a:pt x="11586006" y="828357"/>
                </a:lnTo>
                <a:lnTo>
                  <a:pt x="11559032" y="838060"/>
                </a:lnTo>
                <a:close/>
              </a:path>
              <a:path w="12175490" h="1300479">
                <a:moveTo>
                  <a:pt x="11612867" y="818603"/>
                </a:moveTo>
                <a:lnTo>
                  <a:pt x="11603113" y="791743"/>
                </a:lnTo>
                <a:lnTo>
                  <a:pt x="11606212" y="790625"/>
                </a:lnTo>
                <a:lnTo>
                  <a:pt x="11629821" y="781862"/>
                </a:lnTo>
                <a:lnTo>
                  <a:pt x="11639753" y="808659"/>
                </a:lnTo>
                <a:lnTo>
                  <a:pt x="11612867" y="818603"/>
                </a:lnTo>
                <a:close/>
              </a:path>
              <a:path w="12175490" h="1300479">
                <a:moveTo>
                  <a:pt x="11606123" y="790651"/>
                </a:moveTo>
                <a:close/>
              </a:path>
              <a:path w="12175490" h="1300479">
                <a:moveTo>
                  <a:pt x="11666626" y="798639"/>
                </a:moveTo>
                <a:lnTo>
                  <a:pt x="11656504" y="771905"/>
                </a:lnTo>
                <a:lnTo>
                  <a:pt x="11683225" y="761796"/>
                </a:lnTo>
                <a:lnTo>
                  <a:pt x="11693347" y="788517"/>
                </a:lnTo>
                <a:lnTo>
                  <a:pt x="11666626" y="798639"/>
                </a:lnTo>
                <a:close/>
              </a:path>
              <a:path w="12175490" h="1300479">
                <a:moveTo>
                  <a:pt x="11720106" y="778230"/>
                </a:moveTo>
                <a:lnTo>
                  <a:pt x="11709806" y="751573"/>
                </a:lnTo>
                <a:lnTo>
                  <a:pt x="11729986" y="743775"/>
                </a:lnTo>
                <a:lnTo>
                  <a:pt x="11736349" y="741260"/>
                </a:lnTo>
                <a:lnTo>
                  <a:pt x="11746839" y="767841"/>
                </a:lnTo>
                <a:lnTo>
                  <a:pt x="11720106" y="778230"/>
                </a:lnTo>
                <a:close/>
              </a:path>
              <a:path w="12175490" h="1300479">
                <a:moveTo>
                  <a:pt x="11729885" y="743813"/>
                </a:moveTo>
                <a:close/>
              </a:path>
              <a:path w="12175490" h="1300479">
                <a:moveTo>
                  <a:pt x="11773420" y="757364"/>
                </a:moveTo>
                <a:lnTo>
                  <a:pt x="11762930" y="730783"/>
                </a:lnTo>
                <a:lnTo>
                  <a:pt x="11768785" y="728472"/>
                </a:lnTo>
                <a:lnTo>
                  <a:pt x="11789359" y="720178"/>
                </a:lnTo>
                <a:lnTo>
                  <a:pt x="11800039" y="746683"/>
                </a:lnTo>
                <a:lnTo>
                  <a:pt x="11773420" y="757364"/>
                </a:lnTo>
                <a:close/>
              </a:path>
              <a:path w="12175490" h="1300479">
                <a:moveTo>
                  <a:pt x="11768683" y="728510"/>
                </a:moveTo>
                <a:close/>
              </a:path>
              <a:path w="12175490" h="1300479">
                <a:moveTo>
                  <a:pt x="11826608" y="735888"/>
                </a:moveTo>
                <a:lnTo>
                  <a:pt x="11815737" y="709472"/>
                </a:lnTo>
                <a:lnTo>
                  <a:pt x="11842153" y="698588"/>
                </a:lnTo>
                <a:lnTo>
                  <a:pt x="11853037" y="725004"/>
                </a:lnTo>
                <a:lnTo>
                  <a:pt x="11826608" y="735888"/>
                </a:lnTo>
                <a:close/>
              </a:path>
              <a:path w="12175490" h="1300479">
                <a:moveTo>
                  <a:pt x="11897762" y="683806"/>
                </a:moveTo>
                <a:lnTo>
                  <a:pt x="11877293" y="683806"/>
                </a:lnTo>
                <a:lnTo>
                  <a:pt x="11894566" y="676376"/>
                </a:lnTo>
                <a:lnTo>
                  <a:pt x="11897762" y="683806"/>
                </a:lnTo>
                <a:close/>
              </a:path>
              <a:path w="12175490" h="1300479">
                <a:moveTo>
                  <a:pt x="11879478" y="713892"/>
                </a:moveTo>
                <a:lnTo>
                  <a:pt x="11868391" y="687552"/>
                </a:lnTo>
                <a:lnTo>
                  <a:pt x="11877408" y="683755"/>
                </a:lnTo>
                <a:lnTo>
                  <a:pt x="11897762" y="683806"/>
                </a:lnTo>
                <a:lnTo>
                  <a:pt x="11905856" y="702614"/>
                </a:lnTo>
                <a:lnTo>
                  <a:pt x="11879478" y="713892"/>
                </a:lnTo>
                <a:close/>
              </a:path>
              <a:path w="12175490" h="1300479">
                <a:moveTo>
                  <a:pt x="11947454" y="655243"/>
                </a:moveTo>
                <a:lnTo>
                  <a:pt x="11942914" y="655243"/>
                </a:lnTo>
                <a:lnTo>
                  <a:pt x="11946686" y="653541"/>
                </a:lnTo>
                <a:lnTo>
                  <a:pt x="11947454" y="655243"/>
                </a:lnTo>
                <a:close/>
              </a:path>
              <a:path w="12175490" h="1300479">
                <a:moveTo>
                  <a:pt x="11932183" y="691184"/>
                </a:moveTo>
                <a:lnTo>
                  <a:pt x="11920664" y="665035"/>
                </a:lnTo>
                <a:lnTo>
                  <a:pt x="11943041" y="655180"/>
                </a:lnTo>
                <a:lnTo>
                  <a:pt x="11947454" y="655243"/>
                </a:lnTo>
                <a:lnTo>
                  <a:pt x="11958434" y="679589"/>
                </a:lnTo>
                <a:lnTo>
                  <a:pt x="11954548" y="681342"/>
                </a:lnTo>
                <a:lnTo>
                  <a:pt x="11932183" y="691184"/>
                </a:lnTo>
                <a:close/>
              </a:path>
              <a:path w="12175490" h="1300479">
                <a:moveTo>
                  <a:pt x="12003883" y="641400"/>
                </a:moveTo>
                <a:lnTo>
                  <a:pt x="11973598" y="641400"/>
                </a:lnTo>
                <a:lnTo>
                  <a:pt x="11998540" y="629856"/>
                </a:lnTo>
                <a:lnTo>
                  <a:pt x="12003883" y="641400"/>
                </a:lnTo>
                <a:close/>
              </a:path>
              <a:path w="12175490" h="1300479">
                <a:moveTo>
                  <a:pt x="11984482" y="667829"/>
                </a:moveTo>
                <a:lnTo>
                  <a:pt x="11972734" y="641794"/>
                </a:lnTo>
                <a:lnTo>
                  <a:pt x="11973725" y="641337"/>
                </a:lnTo>
                <a:lnTo>
                  <a:pt x="12003883" y="641400"/>
                </a:lnTo>
                <a:lnTo>
                  <a:pt x="12010542" y="655789"/>
                </a:lnTo>
                <a:lnTo>
                  <a:pt x="11984482" y="667829"/>
                </a:lnTo>
                <a:close/>
              </a:path>
              <a:path w="12175490" h="1300479">
                <a:moveTo>
                  <a:pt x="12036501" y="643509"/>
                </a:moveTo>
                <a:lnTo>
                  <a:pt x="12024245" y="617702"/>
                </a:lnTo>
                <a:lnTo>
                  <a:pt x="12030697" y="614641"/>
                </a:lnTo>
                <a:lnTo>
                  <a:pt x="12049810" y="605294"/>
                </a:lnTo>
                <a:lnTo>
                  <a:pt x="12062358" y="630974"/>
                </a:lnTo>
                <a:lnTo>
                  <a:pt x="12042952" y="640448"/>
                </a:lnTo>
                <a:lnTo>
                  <a:pt x="12036501" y="643509"/>
                </a:lnTo>
                <a:close/>
              </a:path>
              <a:path w="12175490" h="1300479">
                <a:moveTo>
                  <a:pt x="12030557" y="614705"/>
                </a:moveTo>
                <a:lnTo>
                  <a:pt x="12030687" y="614641"/>
                </a:lnTo>
                <a:lnTo>
                  <a:pt x="12030557" y="614705"/>
                </a:lnTo>
                <a:close/>
              </a:path>
              <a:path w="12175490" h="1300479">
                <a:moveTo>
                  <a:pt x="12105609" y="589495"/>
                </a:moveTo>
                <a:lnTo>
                  <a:pt x="12081421" y="589495"/>
                </a:lnTo>
                <a:lnTo>
                  <a:pt x="12100458" y="579589"/>
                </a:lnTo>
                <a:lnTo>
                  <a:pt x="12105609" y="589495"/>
                </a:lnTo>
                <a:close/>
              </a:path>
              <a:path w="12175490" h="1300479">
                <a:moveTo>
                  <a:pt x="12088075" y="618134"/>
                </a:moveTo>
                <a:lnTo>
                  <a:pt x="12075223" y="592607"/>
                </a:lnTo>
                <a:lnTo>
                  <a:pt x="12081586" y="589407"/>
                </a:lnTo>
                <a:lnTo>
                  <a:pt x="12081421" y="589495"/>
                </a:lnTo>
                <a:lnTo>
                  <a:pt x="12105609" y="589495"/>
                </a:lnTo>
                <a:lnTo>
                  <a:pt x="12113641" y="604939"/>
                </a:lnTo>
                <a:lnTo>
                  <a:pt x="12094425" y="614934"/>
                </a:lnTo>
                <a:lnTo>
                  <a:pt x="12088075" y="618134"/>
                </a:lnTo>
                <a:close/>
              </a:path>
              <a:path w="12175490" h="1300479">
                <a:moveTo>
                  <a:pt x="12157831" y="565950"/>
                </a:moveTo>
                <a:lnTo>
                  <a:pt x="12125934" y="565950"/>
                </a:lnTo>
                <a:lnTo>
                  <a:pt x="12145949" y="554736"/>
                </a:lnTo>
                <a:lnTo>
                  <a:pt x="12149912" y="552411"/>
                </a:lnTo>
                <a:lnTo>
                  <a:pt x="12157831" y="565950"/>
                </a:lnTo>
                <a:close/>
              </a:path>
              <a:path w="12175490" h="1300479">
                <a:moveTo>
                  <a:pt x="12145721" y="554863"/>
                </a:moveTo>
                <a:lnTo>
                  <a:pt x="12145938" y="554736"/>
                </a:lnTo>
                <a:lnTo>
                  <a:pt x="12145721" y="554863"/>
                </a:lnTo>
                <a:close/>
              </a:path>
              <a:path w="12175490" h="1300479">
                <a:moveTo>
                  <a:pt x="12139015" y="591362"/>
                </a:moveTo>
                <a:lnTo>
                  <a:pt x="12125464" y="566204"/>
                </a:lnTo>
                <a:lnTo>
                  <a:pt x="12126137" y="565835"/>
                </a:lnTo>
                <a:lnTo>
                  <a:pt x="12125934" y="565950"/>
                </a:lnTo>
                <a:lnTo>
                  <a:pt x="12157831" y="565950"/>
                </a:lnTo>
                <a:lnTo>
                  <a:pt x="12164339" y="577075"/>
                </a:lnTo>
                <a:lnTo>
                  <a:pt x="12159919" y="579666"/>
                </a:lnTo>
                <a:lnTo>
                  <a:pt x="12139015" y="591362"/>
                </a:lnTo>
                <a:close/>
              </a:path>
              <a:path w="12175490" h="1300479">
                <a:moveTo>
                  <a:pt x="12175109" y="539450"/>
                </a:moveTo>
                <a:lnTo>
                  <a:pt x="12174169" y="537921"/>
                </a:lnTo>
                <a:lnTo>
                  <a:pt x="12175109" y="537343"/>
                </a:lnTo>
                <a:lnTo>
                  <a:pt x="12175109" y="539450"/>
                </a:lnTo>
                <a:close/>
              </a:path>
            </a:pathLst>
          </a:custGeom>
          <a:solidFill>
            <a:srgbClr val="3E404A"/>
          </a:solidFill>
        </p:spPr>
        <p:txBody>
          <a:bodyPr wrap="square" lIns="0" tIns="0" rIns="0" bIns="0" rtlCol="0"/>
          <a:lstStyle/>
          <a:p>
            <a:endParaRPr/>
          </a:p>
        </p:txBody>
      </p:sp>
      <p:sp>
        <p:nvSpPr>
          <p:cNvPr id="9" name="object 9"/>
          <p:cNvSpPr/>
          <p:nvPr/>
        </p:nvSpPr>
        <p:spPr>
          <a:xfrm>
            <a:off x="2616707" y="3176054"/>
            <a:ext cx="663575" cy="663575"/>
          </a:xfrm>
          <a:custGeom>
            <a:avLst/>
            <a:gdLst/>
            <a:ahLst/>
            <a:cxnLst/>
            <a:rect l="l" t="t" r="r" b="b"/>
            <a:pathLst>
              <a:path w="663575" h="663575">
                <a:moveTo>
                  <a:pt x="332003" y="663117"/>
                </a:moveTo>
                <a:lnTo>
                  <a:pt x="278220" y="658778"/>
                </a:lnTo>
                <a:lnTo>
                  <a:pt x="227190" y="646215"/>
                </a:lnTo>
                <a:lnTo>
                  <a:pt x="179593" y="626111"/>
                </a:lnTo>
                <a:lnTo>
                  <a:pt x="136112" y="599148"/>
                </a:lnTo>
                <a:lnTo>
                  <a:pt x="97428" y="566008"/>
                </a:lnTo>
                <a:lnTo>
                  <a:pt x="64228" y="527376"/>
                </a:lnTo>
                <a:lnTo>
                  <a:pt x="37301" y="484149"/>
                </a:lnTo>
                <a:lnTo>
                  <a:pt x="17120" y="436684"/>
                </a:lnTo>
                <a:lnTo>
                  <a:pt x="4460" y="385803"/>
                </a:lnTo>
                <a:lnTo>
                  <a:pt x="0" y="332193"/>
                </a:lnTo>
                <a:lnTo>
                  <a:pt x="1162" y="304911"/>
                </a:lnTo>
                <a:lnTo>
                  <a:pt x="9807" y="252273"/>
                </a:lnTo>
                <a:lnTo>
                  <a:pt x="26313" y="202771"/>
                </a:lnTo>
                <a:lnTo>
                  <a:pt x="49999" y="157085"/>
                </a:lnTo>
                <a:lnTo>
                  <a:pt x="80282" y="115786"/>
                </a:lnTo>
                <a:lnTo>
                  <a:pt x="116263" y="79814"/>
                </a:lnTo>
                <a:lnTo>
                  <a:pt x="157383" y="49676"/>
                </a:lnTo>
                <a:lnTo>
                  <a:pt x="202967" y="26056"/>
                </a:lnTo>
                <a:lnTo>
                  <a:pt x="252336" y="9636"/>
                </a:lnTo>
                <a:lnTo>
                  <a:pt x="304813" y="1099"/>
                </a:lnTo>
                <a:lnTo>
                  <a:pt x="332003" y="0"/>
                </a:lnTo>
                <a:lnTo>
                  <a:pt x="359197" y="1099"/>
                </a:lnTo>
                <a:lnTo>
                  <a:pt x="411691" y="9638"/>
                </a:lnTo>
                <a:lnTo>
                  <a:pt x="461086" y="26066"/>
                </a:lnTo>
                <a:lnTo>
                  <a:pt x="506701" y="49703"/>
                </a:lnTo>
                <a:lnTo>
                  <a:pt x="547848" y="79872"/>
                </a:lnTo>
                <a:lnTo>
                  <a:pt x="583843" y="115892"/>
                </a:lnTo>
                <a:lnTo>
                  <a:pt x="613897" y="156910"/>
                </a:lnTo>
                <a:lnTo>
                  <a:pt x="637518" y="202503"/>
                </a:lnTo>
                <a:lnTo>
                  <a:pt x="653938" y="251883"/>
                </a:lnTo>
                <a:lnTo>
                  <a:pt x="662475" y="304366"/>
                </a:lnTo>
                <a:lnTo>
                  <a:pt x="663575" y="331558"/>
                </a:lnTo>
                <a:lnTo>
                  <a:pt x="662475" y="358752"/>
                </a:lnTo>
                <a:lnTo>
                  <a:pt x="653938" y="411238"/>
                </a:lnTo>
                <a:lnTo>
                  <a:pt x="637518" y="460619"/>
                </a:lnTo>
                <a:lnTo>
                  <a:pt x="613897" y="506212"/>
                </a:lnTo>
                <a:lnTo>
                  <a:pt x="583661" y="547442"/>
                </a:lnTo>
                <a:lnTo>
                  <a:pt x="547713" y="583365"/>
                </a:lnTo>
                <a:lnTo>
                  <a:pt x="506612" y="613471"/>
                </a:lnTo>
                <a:lnTo>
                  <a:pt x="461039" y="637073"/>
                </a:lnTo>
                <a:lnTo>
                  <a:pt x="411673" y="653484"/>
                </a:lnTo>
                <a:lnTo>
                  <a:pt x="359195" y="662018"/>
                </a:lnTo>
                <a:lnTo>
                  <a:pt x="332003" y="663117"/>
                </a:lnTo>
                <a:close/>
              </a:path>
            </a:pathLst>
          </a:custGeom>
          <a:solidFill>
            <a:srgbClr val="E62A2A"/>
          </a:solidFill>
        </p:spPr>
        <p:txBody>
          <a:bodyPr wrap="square" lIns="0" tIns="0" rIns="0" bIns="0" rtlCol="0"/>
          <a:lstStyle/>
          <a:p>
            <a:endParaRPr/>
          </a:p>
        </p:txBody>
      </p:sp>
      <p:sp>
        <p:nvSpPr>
          <p:cNvPr id="10" name="object 10"/>
          <p:cNvSpPr/>
          <p:nvPr/>
        </p:nvSpPr>
        <p:spPr>
          <a:xfrm>
            <a:off x="2780893" y="3349561"/>
            <a:ext cx="326390" cy="326390"/>
          </a:xfrm>
          <a:custGeom>
            <a:avLst/>
            <a:gdLst/>
            <a:ahLst/>
            <a:cxnLst/>
            <a:rect l="l" t="t" r="r" b="b"/>
            <a:pathLst>
              <a:path w="326389" h="326389">
                <a:moveTo>
                  <a:pt x="223570" y="102311"/>
                </a:moveTo>
                <a:lnTo>
                  <a:pt x="170522" y="102311"/>
                </a:lnTo>
                <a:lnTo>
                  <a:pt x="170522" y="90931"/>
                </a:lnTo>
                <a:lnTo>
                  <a:pt x="166725" y="87147"/>
                </a:lnTo>
                <a:lnTo>
                  <a:pt x="166725" y="41681"/>
                </a:lnTo>
                <a:lnTo>
                  <a:pt x="170522" y="37317"/>
                </a:lnTo>
                <a:lnTo>
                  <a:pt x="170522" y="0"/>
                </a:lnTo>
                <a:lnTo>
                  <a:pt x="223570" y="0"/>
                </a:lnTo>
                <a:lnTo>
                  <a:pt x="223593" y="4354"/>
                </a:lnTo>
                <a:lnTo>
                  <a:pt x="224929" y="37884"/>
                </a:lnTo>
                <a:lnTo>
                  <a:pt x="308825" y="37884"/>
                </a:lnTo>
                <a:lnTo>
                  <a:pt x="318300" y="49250"/>
                </a:lnTo>
                <a:lnTo>
                  <a:pt x="322084" y="53047"/>
                </a:lnTo>
                <a:lnTo>
                  <a:pt x="325881" y="60629"/>
                </a:lnTo>
                <a:lnTo>
                  <a:pt x="325881" y="71996"/>
                </a:lnTo>
                <a:lnTo>
                  <a:pt x="322084" y="79565"/>
                </a:lnTo>
                <a:lnTo>
                  <a:pt x="318191" y="79695"/>
                </a:lnTo>
                <a:lnTo>
                  <a:pt x="305664" y="94729"/>
                </a:lnTo>
                <a:lnTo>
                  <a:pt x="223570" y="94729"/>
                </a:lnTo>
                <a:lnTo>
                  <a:pt x="223570" y="102311"/>
                </a:lnTo>
                <a:close/>
              </a:path>
              <a:path w="326389" h="326389">
                <a:moveTo>
                  <a:pt x="308825" y="37884"/>
                </a:moveTo>
                <a:lnTo>
                  <a:pt x="261467" y="37884"/>
                </a:lnTo>
                <a:lnTo>
                  <a:pt x="261467" y="11366"/>
                </a:lnTo>
                <a:lnTo>
                  <a:pt x="269036" y="3784"/>
                </a:lnTo>
                <a:lnTo>
                  <a:pt x="276618" y="3784"/>
                </a:lnTo>
                <a:lnTo>
                  <a:pt x="280511" y="3914"/>
                </a:lnTo>
                <a:lnTo>
                  <a:pt x="308825" y="37884"/>
                </a:lnTo>
                <a:close/>
              </a:path>
              <a:path w="326389" h="326389">
                <a:moveTo>
                  <a:pt x="125044" y="193243"/>
                </a:moveTo>
                <a:lnTo>
                  <a:pt x="109893" y="193243"/>
                </a:lnTo>
                <a:lnTo>
                  <a:pt x="109867" y="189446"/>
                </a:lnTo>
                <a:lnTo>
                  <a:pt x="11366" y="143992"/>
                </a:lnTo>
                <a:lnTo>
                  <a:pt x="3797" y="143992"/>
                </a:lnTo>
                <a:lnTo>
                  <a:pt x="0" y="136410"/>
                </a:lnTo>
                <a:lnTo>
                  <a:pt x="0" y="125044"/>
                </a:lnTo>
                <a:lnTo>
                  <a:pt x="3797" y="117462"/>
                </a:lnTo>
                <a:lnTo>
                  <a:pt x="11392" y="113665"/>
                </a:lnTo>
                <a:lnTo>
                  <a:pt x="109893" y="68199"/>
                </a:lnTo>
                <a:lnTo>
                  <a:pt x="128841" y="68199"/>
                </a:lnTo>
                <a:lnTo>
                  <a:pt x="136410" y="71996"/>
                </a:lnTo>
                <a:lnTo>
                  <a:pt x="140208" y="75780"/>
                </a:lnTo>
                <a:lnTo>
                  <a:pt x="140337" y="102311"/>
                </a:lnTo>
                <a:lnTo>
                  <a:pt x="223570" y="102311"/>
                </a:lnTo>
                <a:lnTo>
                  <a:pt x="231152" y="106095"/>
                </a:lnTo>
                <a:lnTo>
                  <a:pt x="234937" y="109880"/>
                </a:lnTo>
                <a:lnTo>
                  <a:pt x="234937" y="151561"/>
                </a:lnTo>
                <a:lnTo>
                  <a:pt x="231152" y="155359"/>
                </a:lnTo>
                <a:lnTo>
                  <a:pt x="223570" y="155464"/>
                </a:lnTo>
                <a:lnTo>
                  <a:pt x="223570" y="159143"/>
                </a:lnTo>
                <a:lnTo>
                  <a:pt x="140208" y="159143"/>
                </a:lnTo>
                <a:lnTo>
                  <a:pt x="140208" y="181876"/>
                </a:lnTo>
                <a:lnTo>
                  <a:pt x="136410" y="189458"/>
                </a:lnTo>
                <a:lnTo>
                  <a:pt x="128841" y="189458"/>
                </a:lnTo>
                <a:lnTo>
                  <a:pt x="125044" y="193243"/>
                </a:lnTo>
                <a:close/>
              </a:path>
              <a:path w="326389" h="326389">
                <a:moveTo>
                  <a:pt x="280403" y="128828"/>
                </a:moveTo>
                <a:lnTo>
                  <a:pt x="269036" y="128828"/>
                </a:lnTo>
                <a:lnTo>
                  <a:pt x="269036" y="125044"/>
                </a:lnTo>
                <a:lnTo>
                  <a:pt x="265252" y="125044"/>
                </a:lnTo>
                <a:lnTo>
                  <a:pt x="261467" y="117462"/>
                </a:lnTo>
                <a:lnTo>
                  <a:pt x="261466" y="113665"/>
                </a:lnTo>
                <a:lnTo>
                  <a:pt x="260108" y="94729"/>
                </a:lnTo>
                <a:lnTo>
                  <a:pt x="305664" y="94729"/>
                </a:lnTo>
                <a:lnTo>
                  <a:pt x="280403" y="125044"/>
                </a:lnTo>
                <a:lnTo>
                  <a:pt x="280403" y="128828"/>
                </a:lnTo>
                <a:close/>
              </a:path>
              <a:path w="326389" h="326389">
                <a:moveTo>
                  <a:pt x="223570" y="325869"/>
                </a:moveTo>
                <a:lnTo>
                  <a:pt x="170522" y="325869"/>
                </a:lnTo>
                <a:lnTo>
                  <a:pt x="170393" y="159143"/>
                </a:lnTo>
                <a:lnTo>
                  <a:pt x="223570" y="159143"/>
                </a:lnTo>
                <a:lnTo>
                  <a:pt x="223570" y="325869"/>
                </a:lnTo>
                <a:close/>
              </a:path>
            </a:pathLst>
          </a:custGeom>
          <a:solidFill>
            <a:srgbClr val="F1F1F1"/>
          </a:solidFill>
        </p:spPr>
        <p:txBody>
          <a:bodyPr wrap="square" lIns="0" tIns="0" rIns="0" bIns="0" rtlCol="0"/>
          <a:lstStyle/>
          <a:p>
            <a:endParaRPr/>
          </a:p>
        </p:txBody>
      </p:sp>
      <p:sp>
        <p:nvSpPr>
          <p:cNvPr id="11" name="object 11"/>
          <p:cNvSpPr/>
          <p:nvPr/>
        </p:nvSpPr>
        <p:spPr>
          <a:xfrm>
            <a:off x="5855208" y="3745826"/>
            <a:ext cx="663575" cy="663575"/>
          </a:xfrm>
          <a:custGeom>
            <a:avLst/>
            <a:gdLst/>
            <a:ahLst/>
            <a:cxnLst/>
            <a:rect l="l" t="t" r="r" b="b"/>
            <a:pathLst>
              <a:path w="663575" h="663575">
                <a:moveTo>
                  <a:pt x="331698" y="663117"/>
                </a:moveTo>
                <a:lnTo>
                  <a:pt x="277916" y="658777"/>
                </a:lnTo>
                <a:lnTo>
                  <a:pt x="226896" y="646209"/>
                </a:lnTo>
                <a:lnTo>
                  <a:pt x="179321" y="626092"/>
                </a:lnTo>
                <a:lnTo>
                  <a:pt x="135872" y="599104"/>
                </a:lnTo>
                <a:lnTo>
                  <a:pt x="97231" y="565923"/>
                </a:lnTo>
                <a:lnTo>
                  <a:pt x="64079" y="527227"/>
                </a:lnTo>
                <a:lnTo>
                  <a:pt x="37098" y="483696"/>
                </a:lnTo>
                <a:lnTo>
                  <a:pt x="16970" y="436008"/>
                </a:lnTo>
                <a:lnTo>
                  <a:pt x="4377" y="384841"/>
                </a:lnTo>
                <a:lnTo>
                  <a:pt x="0" y="330873"/>
                </a:lnTo>
                <a:lnTo>
                  <a:pt x="1118" y="303777"/>
                </a:lnTo>
                <a:lnTo>
                  <a:pt x="9689" y="251458"/>
                </a:lnTo>
                <a:lnTo>
                  <a:pt x="26135" y="202209"/>
                </a:lnTo>
                <a:lnTo>
                  <a:pt x="49774" y="156716"/>
                </a:lnTo>
                <a:lnTo>
                  <a:pt x="79926" y="115667"/>
                </a:lnTo>
                <a:lnTo>
                  <a:pt x="115908" y="79747"/>
                </a:lnTo>
                <a:lnTo>
                  <a:pt x="157038" y="49644"/>
                </a:lnTo>
                <a:lnTo>
                  <a:pt x="202636" y="26043"/>
                </a:lnTo>
                <a:lnTo>
                  <a:pt x="252018" y="9633"/>
                </a:lnTo>
                <a:lnTo>
                  <a:pt x="304504" y="1098"/>
                </a:lnTo>
                <a:lnTo>
                  <a:pt x="331698" y="0"/>
                </a:lnTo>
                <a:lnTo>
                  <a:pt x="358892" y="1099"/>
                </a:lnTo>
                <a:lnTo>
                  <a:pt x="411378" y="9635"/>
                </a:lnTo>
                <a:lnTo>
                  <a:pt x="460758" y="26054"/>
                </a:lnTo>
                <a:lnTo>
                  <a:pt x="506352" y="49673"/>
                </a:lnTo>
                <a:lnTo>
                  <a:pt x="547476" y="79810"/>
                </a:lnTo>
                <a:lnTo>
                  <a:pt x="583447" y="115781"/>
                </a:lnTo>
                <a:lnTo>
                  <a:pt x="613583" y="156904"/>
                </a:lnTo>
                <a:lnTo>
                  <a:pt x="637202" y="202498"/>
                </a:lnTo>
                <a:lnTo>
                  <a:pt x="653621" y="251879"/>
                </a:lnTo>
                <a:lnTo>
                  <a:pt x="662158" y="304365"/>
                </a:lnTo>
                <a:lnTo>
                  <a:pt x="663257" y="331558"/>
                </a:lnTo>
                <a:lnTo>
                  <a:pt x="662158" y="358752"/>
                </a:lnTo>
                <a:lnTo>
                  <a:pt x="653621" y="411238"/>
                </a:lnTo>
                <a:lnTo>
                  <a:pt x="637202" y="460619"/>
                </a:lnTo>
                <a:lnTo>
                  <a:pt x="613583" y="506212"/>
                </a:lnTo>
                <a:lnTo>
                  <a:pt x="583447" y="547336"/>
                </a:lnTo>
                <a:lnTo>
                  <a:pt x="547476" y="583307"/>
                </a:lnTo>
                <a:lnTo>
                  <a:pt x="506352" y="613444"/>
                </a:lnTo>
                <a:lnTo>
                  <a:pt x="460758" y="637063"/>
                </a:lnTo>
                <a:lnTo>
                  <a:pt x="411378" y="653482"/>
                </a:lnTo>
                <a:lnTo>
                  <a:pt x="358892" y="662018"/>
                </a:lnTo>
                <a:lnTo>
                  <a:pt x="331698" y="663117"/>
                </a:lnTo>
                <a:close/>
              </a:path>
            </a:pathLst>
          </a:custGeom>
          <a:solidFill>
            <a:srgbClr val="C00000"/>
          </a:solidFill>
        </p:spPr>
        <p:txBody>
          <a:bodyPr wrap="square" lIns="0" tIns="0" rIns="0" bIns="0" rtlCol="0"/>
          <a:lstStyle/>
          <a:p>
            <a:endParaRPr/>
          </a:p>
        </p:txBody>
      </p:sp>
      <p:sp>
        <p:nvSpPr>
          <p:cNvPr id="12" name="object 12"/>
          <p:cNvSpPr/>
          <p:nvPr/>
        </p:nvSpPr>
        <p:spPr>
          <a:xfrm>
            <a:off x="6123470" y="3977303"/>
            <a:ext cx="283210" cy="283210"/>
          </a:xfrm>
          <a:custGeom>
            <a:avLst/>
            <a:gdLst/>
            <a:ahLst/>
            <a:cxnLst/>
            <a:rect l="l" t="t" r="r" b="b"/>
            <a:pathLst>
              <a:path w="283210" h="283210">
                <a:moveTo>
                  <a:pt x="187744" y="26193"/>
                </a:moveTo>
                <a:lnTo>
                  <a:pt x="128460" y="26193"/>
                </a:lnTo>
                <a:lnTo>
                  <a:pt x="133400" y="21253"/>
                </a:lnTo>
                <a:lnTo>
                  <a:pt x="138341" y="21253"/>
                </a:lnTo>
                <a:lnTo>
                  <a:pt x="148221" y="16313"/>
                </a:lnTo>
                <a:lnTo>
                  <a:pt x="151679" y="6145"/>
                </a:lnTo>
                <a:lnTo>
                  <a:pt x="161342" y="0"/>
                </a:lnTo>
                <a:lnTo>
                  <a:pt x="172923" y="1492"/>
                </a:lnTo>
                <a:lnTo>
                  <a:pt x="182803" y="1492"/>
                </a:lnTo>
                <a:lnTo>
                  <a:pt x="187744" y="11372"/>
                </a:lnTo>
                <a:lnTo>
                  <a:pt x="187744" y="26193"/>
                </a:lnTo>
                <a:close/>
              </a:path>
              <a:path w="283210" h="283210">
                <a:moveTo>
                  <a:pt x="247027" y="45954"/>
                </a:moveTo>
                <a:lnTo>
                  <a:pt x="69164" y="45954"/>
                </a:lnTo>
                <a:lnTo>
                  <a:pt x="76461" y="43195"/>
                </a:lnTo>
                <a:lnTo>
                  <a:pt x="81484" y="32657"/>
                </a:lnTo>
                <a:lnTo>
                  <a:pt x="82677" y="17833"/>
                </a:lnTo>
                <a:lnTo>
                  <a:pt x="87864" y="9191"/>
                </a:lnTo>
                <a:lnTo>
                  <a:pt x="98805" y="1492"/>
                </a:lnTo>
                <a:lnTo>
                  <a:pt x="118579" y="1492"/>
                </a:lnTo>
                <a:lnTo>
                  <a:pt x="118579" y="11372"/>
                </a:lnTo>
                <a:lnTo>
                  <a:pt x="123520" y="16313"/>
                </a:lnTo>
                <a:lnTo>
                  <a:pt x="128460" y="26193"/>
                </a:lnTo>
                <a:lnTo>
                  <a:pt x="187744" y="26193"/>
                </a:lnTo>
                <a:lnTo>
                  <a:pt x="187744" y="31133"/>
                </a:lnTo>
                <a:lnTo>
                  <a:pt x="192684" y="36074"/>
                </a:lnTo>
                <a:lnTo>
                  <a:pt x="237147" y="36074"/>
                </a:lnTo>
                <a:lnTo>
                  <a:pt x="247027" y="41014"/>
                </a:lnTo>
                <a:lnTo>
                  <a:pt x="247027" y="45954"/>
                </a:lnTo>
                <a:close/>
              </a:path>
              <a:path w="283210" h="283210">
                <a:moveTo>
                  <a:pt x="237147" y="36074"/>
                </a:moveTo>
                <a:lnTo>
                  <a:pt x="207505" y="36074"/>
                </a:lnTo>
                <a:lnTo>
                  <a:pt x="217385" y="31133"/>
                </a:lnTo>
                <a:lnTo>
                  <a:pt x="222326" y="26193"/>
                </a:lnTo>
                <a:lnTo>
                  <a:pt x="232206" y="26193"/>
                </a:lnTo>
                <a:lnTo>
                  <a:pt x="237147" y="36074"/>
                </a:lnTo>
                <a:close/>
              </a:path>
              <a:path w="283210" h="283210">
                <a:moveTo>
                  <a:pt x="18936" y="200424"/>
                </a:moveTo>
                <a:lnTo>
                  <a:pt x="9078" y="195237"/>
                </a:lnTo>
                <a:lnTo>
                  <a:pt x="4940" y="184295"/>
                </a:lnTo>
                <a:lnTo>
                  <a:pt x="0" y="174402"/>
                </a:lnTo>
                <a:lnTo>
                  <a:pt x="4940" y="164522"/>
                </a:lnTo>
                <a:lnTo>
                  <a:pt x="9880" y="164522"/>
                </a:lnTo>
                <a:lnTo>
                  <a:pt x="19761" y="159581"/>
                </a:lnTo>
                <a:lnTo>
                  <a:pt x="24701" y="154641"/>
                </a:lnTo>
                <a:lnTo>
                  <a:pt x="24701" y="144760"/>
                </a:lnTo>
                <a:lnTo>
                  <a:pt x="9880" y="129939"/>
                </a:lnTo>
                <a:lnTo>
                  <a:pt x="0" y="129939"/>
                </a:lnTo>
                <a:lnTo>
                  <a:pt x="0" y="100298"/>
                </a:lnTo>
                <a:lnTo>
                  <a:pt x="9880" y="95357"/>
                </a:lnTo>
                <a:lnTo>
                  <a:pt x="34582" y="95357"/>
                </a:lnTo>
                <a:lnTo>
                  <a:pt x="34756" y="88283"/>
                </a:lnTo>
                <a:lnTo>
                  <a:pt x="35753" y="76304"/>
                </a:lnTo>
                <a:lnTo>
                  <a:pt x="29641" y="65716"/>
                </a:lnTo>
                <a:lnTo>
                  <a:pt x="28410" y="64019"/>
                </a:lnTo>
                <a:lnTo>
                  <a:pt x="29159" y="54157"/>
                </a:lnTo>
                <a:lnTo>
                  <a:pt x="36533" y="42855"/>
                </a:lnTo>
                <a:lnTo>
                  <a:pt x="46638" y="37784"/>
                </a:lnTo>
                <a:lnTo>
                  <a:pt x="59283" y="41014"/>
                </a:lnTo>
                <a:lnTo>
                  <a:pt x="64223" y="45954"/>
                </a:lnTo>
                <a:lnTo>
                  <a:pt x="247027" y="45954"/>
                </a:lnTo>
                <a:lnTo>
                  <a:pt x="247027" y="50895"/>
                </a:lnTo>
                <a:lnTo>
                  <a:pt x="241439" y="56483"/>
                </a:lnTo>
                <a:lnTo>
                  <a:pt x="138554" y="56483"/>
                </a:lnTo>
                <a:lnTo>
                  <a:pt x="126057" y="57662"/>
                </a:lnTo>
                <a:lnTo>
                  <a:pt x="87941" y="76995"/>
                </a:lnTo>
                <a:lnTo>
                  <a:pt x="63289" y="118610"/>
                </a:lnTo>
                <a:lnTo>
                  <a:pt x="60382" y="143257"/>
                </a:lnTo>
                <a:lnTo>
                  <a:pt x="61743" y="155811"/>
                </a:lnTo>
                <a:lnTo>
                  <a:pt x="82245" y="197950"/>
                </a:lnTo>
                <a:lnTo>
                  <a:pt x="83584" y="199116"/>
                </a:lnTo>
                <a:lnTo>
                  <a:pt x="29641" y="199116"/>
                </a:lnTo>
                <a:lnTo>
                  <a:pt x="18936" y="200424"/>
                </a:lnTo>
                <a:close/>
              </a:path>
              <a:path w="283210" h="283210">
                <a:moveTo>
                  <a:pt x="254153" y="221117"/>
                </a:moveTo>
                <a:lnTo>
                  <a:pt x="136357" y="221117"/>
                </a:lnTo>
                <a:lnTo>
                  <a:pt x="149737" y="220914"/>
                </a:lnTo>
                <a:lnTo>
                  <a:pt x="163636" y="218871"/>
                </a:lnTo>
                <a:lnTo>
                  <a:pt x="197708" y="201458"/>
                </a:lnTo>
                <a:lnTo>
                  <a:pt x="220420" y="160394"/>
                </a:lnTo>
                <a:lnTo>
                  <a:pt x="222668" y="134263"/>
                </a:lnTo>
                <a:lnTo>
                  <a:pt x="221354" y="120059"/>
                </a:lnTo>
                <a:lnTo>
                  <a:pt x="204414" y="84757"/>
                </a:lnTo>
                <a:lnTo>
                  <a:pt x="162993" y="59549"/>
                </a:lnTo>
                <a:lnTo>
                  <a:pt x="138554" y="56483"/>
                </a:lnTo>
                <a:lnTo>
                  <a:pt x="241439" y="56483"/>
                </a:lnTo>
                <a:lnTo>
                  <a:pt x="237147" y="60775"/>
                </a:lnTo>
                <a:lnTo>
                  <a:pt x="237147" y="70656"/>
                </a:lnTo>
                <a:lnTo>
                  <a:pt x="238996" y="75941"/>
                </a:lnTo>
                <a:lnTo>
                  <a:pt x="249414" y="81157"/>
                </a:lnTo>
                <a:lnTo>
                  <a:pt x="263525" y="84259"/>
                </a:lnTo>
                <a:lnTo>
                  <a:pt x="272275" y="86080"/>
                </a:lnTo>
                <a:lnTo>
                  <a:pt x="278024" y="98855"/>
                </a:lnTo>
                <a:lnTo>
                  <a:pt x="277416" y="111067"/>
                </a:lnTo>
                <a:lnTo>
                  <a:pt x="271729" y="120059"/>
                </a:lnTo>
                <a:lnTo>
                  <a:pt x="266788" y="120059"/>
                </a:lnTo>
                <a:lnTo>
                  <a:pt x="256908" y="124999"/>
                </a:lnTo>
                <a:lnTo>
                  <a:pt x="257527" y="130608"/>
                </a:lnTo>
                <a:lnTo>
                  <a:pt x="264991" y="142244"/>
                </a:lnTo>
                <a:lnTo>
                  <a:pt x="282687" y="156919"/>
                </a:lnTo>
                <a:lnTo>
                  <a:pt x="281714" y="168241"/>
                </a:lnTo>
                <a:lnTo>
                  <a:pt x="281609" y="184295"/>
                </a:lnTo>
                <a:lnTo>
                  <a:pt x="256908" y="184295"/>
                </a:lnTo>
                <a:lnTo>
                  <a:pt x="247027" y="194176"/>
                </a:lnTo>
                <a:lnTo>
                  <a:pt x="247027" y="208997"/>
                </a:lnTo>
                <a:lnTo>
                  <a:pt x="253505" y="215889"/>
                </a:lnTo>
                <a:lnTo>
                  <a:pt x="254153" y="221117"/>
                </a:lnTo>
                <a:close/>
              </a:path>
              <a:path w="283210" h="283210">
                <a:moveTo>
                  <a:pt x="271729" y="189236"/>
                </a:moveTo>
                <a:lnTo>
                  <a:pt x="266788" y="189236"/>
                </a:lnTo>
                <a:lnTo>
                  <a:pt x="256908" y="184295"/>
                </a:lnTo>
                <a:lnTo>
                  <a:pt x="281609" y="184295"/>
                </a:lnTo>
                <a:lnTo>
                  <a:pt x="271729" y="189236"/>
                </a:lnTo>
                <a:close/>
              </a:path>
              <a:path w="283210" h="283210">
                <a:moveTo>
                  <a:pt x="63841" y="253629"/>
                </a:moveTo>
                <a:lnTo>
                  <a:pt x="54055" y="252591"/>
                </a:lnTo>
                <a:lnTo>
                  <a:pt x="41363" y="246385"/>
                </a:lnTo>
                <a:lnTo>
                  <a:pt x="36292" y="234420"/>
                </a:lnTo>
                <a:lnTo>
                  <a:pt x="39522" y="223818"/>
                </a:lnTo>
                <a:lnTo>
                  <a:pt x="44462" y="218878"/>
                </a:lnTo>
                <a:lnTo>
                  <a:pt x="44462" y="204057"/>
                </a:lnTo>
                <a:lnTo>
                  <a:pt x="39522" y="204057"/>
                </a:lnTo>
                <a:lnTo>
                  <a:pt x="39522" y="199116"/>
                </a:lnTo>
                <a:lnTo>
                  <a:pt x="83584" y="199116"/>
                </a:lnTo>
                <a:lnTo>
                  <a:pt x="90886" y="205480"/>
                </a:lnTo>
                <a:lnTo>
                  <a:pt x="100760" y="211660"/>
                </a:lnTo>
                <a:lnTo>
                  <a:pt x="111726" y="216391"/>
                </a:lnTo>
                <a:lnTo>
                  <a:pt x="123639" y="219576"/>
                </a:lnTo>
                <a:lnTo>
                  <a:pt x="136357" y="221117"/>
                </a:lnTo>
                <a:lnTo>
                  <a:pt x="254153" y="221117"/>
                </a:lnTo>
                <a:lnTo>
                  <a:pt x="254757" y="225994"/>
                </a:lnTo>
                <a:lnTo>
                  <a:pt x="250047" y="233698"/>
                </a:lnTo>
                <a:lnTo>
                  <a:pt x="212445" y="233698"/>
                </a:lnTo>
                <a:lnTo>
                  <a:pt x="207279" y="238987"/>
                </a:lnTo>
                <a:lnTo>
                  <a:pt x="202900" y="247384"/>
                </a:lnTo>
                <a:lnTo>
                  <a:pt x="78214" y="247384"/>
                </a:lnTo>
                <a:lnTo>
                  <a:pt x="63841" y="253629"/>
                </a:lnTo>
                <a:close/>
              </a:path>
              <a:path w="283210" h="283210">
                <a:moveTo>
                  <a:pt x="242087" y="248519"/>
                </a:moveTo>
                <a:lnTo>
                  <a:pt x="232206" y="248519"/>
                </a:lnTo>
                <a:lnTo>
                  <a:pt x="227266" y="243579"/>
                </a:lnTo>
                <a:lnTo>
                  <a:pt x="217385" y="238639"/>
                </a:lnTo>
                <a:lnTo>
                  <a:pt x="212445" y="233698"/>
                </a:lnTo>
                <a:lnTo>
                  <a:pt x="250047" y="233698"/>
                </a:lnTo>
                <a:lnTo>
                  <a:pt x="247027" y="238639"/>
                </a:lnTo>
                <a:lnTo>
                  <a:pt x="242087" y="248519"/>
                </a:lnTo>
                <a:close/>
              </a:path>
              <a:path w="283210" h="283210">
                <a:moveTo>
                  <a:pt x="108686" y="283101"/>
                </a:moveTo>
                <a:lnTo>
                  <a:pt x="98805" y="278161"/>
                </a:lnTo>
                <a:lnTo>
                  <a:pt x="93865" y="273221"/>
                </a:lnTo>
                <a:lnTo>
                  <a:pt x="93865" y="263340"/>
                </a:lnTo>
                <a:lnTo>
                  <a:pt x="98805" y="258400"/>
                </a:lnTo>
                <a:lnTo>
                  <a:pt x="93865" y="248519"/>
                </a:lnTo>
                <a:lnTo>
                  <a:pt x="88208" y="248311"/>
                </a:lnTo>
                <a:lnTo>
                  <a:pt x="78214" y="247384"/>
                </a:lnTo>
                <a:lnTo>
                  <a:pt x="202900" y="247384"/>
                </a:lnTo>
                <a:lnTo>
                  <a:pt x="202183" y="248759"/>
                </a:lnTo>
                <a:lnTo>
                  <a:pt x="200415" y="258400"/>
                </a:lnTo>
                <a:lnTo>
                  <a:pt x="153014" y="258401"/>
                </a:lnTo>
                <a:lnTo>
                  <a:pt x="141215" y="262265"/>
                </a:lnTo>
                <a:lnTo>
                  <a:pt x="132722" y="273898"/>
                </a:lnTo>
                <a:lnTo>
                  <a:pt x="124237" y="280264"/>
                </a:lnTo>
                <a:lnTo>
                  <a:pt x="108686" y="283101"/>
                </a:lnTo>
                <a:close/>
              </a:path>
              <a:path w="283210" h="283210">
                <a:moveTo>
                  <a:pt x="184246" y="279516"/>
                </a:moveTo>
                <a:lnTo>
                  <a:pt x="172034" y="278908"/>
                </a:lnTo>
                <a:lnTo>
                  <a:pt x="163042" y="273221"/>
                </a:lnTo>
                <a:lnTo>
                  <a:pt x="163042" y="263340"/>
                </a:lnTo>
                <a:lnTo>
                  <a:pt x="153162" y="258400"/>
                </a:lnTo>
                <a:lnTo>
                  <a:pt x="200415" y="258400"/>
                </a:lnTo>
                <a:lnTo>
                  <a:pt x="199385" y="264015"/>
                </a:lnTo>
                <a:lnTo>
                  <a:pt x="196239" y="274256"/>
                </a:lnTo>
                <a:lnTo>
                  <a:pt x="184246" y="279516"/>
                </a:lnTo>
                <a:close/>
              </a:path>
            </a:pathLst>
          </a:custGeom>
          <a:solidFill>
            <a:srgbClr val="F1F1F1"/>
          </a:solidFill>
        </p:spPr>
        <p:txBody>
          <a:bodyPr wrap="square" lIns="0" tIns="0" rIns="0" bIns="0" rtlCol="0"/>
          <a:lstStyle/>
          <a:p>
            <a:endParaRPr/>
          </a:p>
        </p:txBody>
      </p:sp>
      <p:sp>
        <p:nvSpPr>
          <p:cNvPr id="13" name="object 13"/>
          <p:cNvSpPr/>
          <p:nvPr/>
        </p:nvSpPr>
        <p:spPr>
          <a:xfrm>
            <a:off x="5983338" y="3894366"/>
            <a:ext cx="184150" cy="184150"/>
          </a:xfrm>
          <a:custGeom>
            <a:avLst/>
            <a:gdLst/>
            <a:ahLst/>
            <a:cxnLst/>
            <a:rect l="l" t="t" r="r" b="b"/>
            <a:pathLst>
              <a:path w="184150" h="184150">
                <a:moveTo>
                  <a:pt x="159194" y="29857"/>
                </a:moveTo>
                <a:lnTo>
                  <a:pt x="49745" y="29857"/>
                </a:lnTo>
                <a:lnTo>
                  <a:pt x="49745" y="24879"/>
                </a:lnTo>
                <a:lnTo>
                  <a:pt x="54724" y="19900"/>
                </a:lnTo>
                <a:lnTo>
                  <a:pt x="54724" y="4978"/>
                </a:lnTo>
                <a:lnTo>
                  <a:pt x="64668" y="0"/>
                </a:lnTo>
                <a:lnTo>
                  <a:pt x="74625" y="0"/>
                </a:lnTo>
                <a:lnTo>
                  <a:pt x="79590" y="4978"/>
                </a:lnTo>
                <a:lnTo>
                  <a:pt x="79590" y="9956"/>
                </a:lnTo>
                <a:lnTo>
                  <a:pt x="84569" y="14922"/>
                </a:lnTo>
                <a:lnTo>
                  <a:pt x="119392" y="14922"/>
                </a:lnTo>
                <a:lnTo>
                  <a:pt x="129336" y="24879"/>
                </a:lnTo>
                <a:lnTo>
                  <a:pt x="159194" y="24879"/>
                </a:lnTo>
                <a:lnTo>
                  <a:pt x="159194" y="29857"/>
                </a:lnTo>
                <a:close/>
              </a:path>
              <a:path w="184150" h="184150">
                <a:moveTo>
                  <a:pt x="119392" y="14922"/>
                </a:moveTo>
                <a:lnTo>
                  <a:pt x="89547" y="14922"/>
                </a:lnTo>
                <a:lnTo>
                  <a:pt x="99491" y="4978"/>
                </a:lnTo>
                <a:lnTo>
                  <a:pt x="99491" y="0"/>
                </a:lnTo>
                <a:lnTo>
                  <a:pt x="119392" y="0"/>
                </a:lnTo>
                <a:lnTo>
                  <a:pt x="124371" y="4978"/>
                </a:lnTo>
                <a:lnTo>
                  <a:pt x="124371" y="9956"/>
                </a:lnTo>
                <a:lnTo>
                  <a:pt x="119392" y="14922"/>
                </a:lnTo>
                <a:close/>
              </a:path>
              <a:path w="184150" h="184150">
                <a:moveTo>
                  <a:pt x="159194" y="24879"/>
                </a:moveTo>
                <a:lnTo>
                  <a:pt x="134315" y="24879"/>
                </a:lnTo>
                <a:lnTo>
                  <a:pt x="144259" y="14922"/>
                </a:lnTo>
                <a:lnTo>
                  <a:pt x="149237" y="14922"/>
                </a:lnTo>
                <a:lnTo>
                  <a:pt x="159194" y="24879"/>
                </a:lnTo>
                <a:close/>
              </a:path>
              <a:path w="184150" h="184150">
                <a:moveTo>
                  <a:pt x="44767" y="164172"/>
                </a:moveTo>
                <a:lnTo>
                  <a:pt x="34823" y="164172"/>
                </a:lnTo>
                <a:lnTo>
                  <a:pt x="24866" y="154216"/>
                </a:lnTo>
                <a:lnTo>
                  <a:pt x="24866" y="144272"/>
                </a:lnTo>
                <a:lnTo>
                  <a:pt x="29844" y="139293"/>
                </a:lnTo>
                <a:lnTo>
                  <a:pt x="29844" y="134315"/>
                </a:lnTo>
                <a:lnTo>
                  <a:pt x="24866" y="129349"/>
                </a:lnTo>
                <a:lnTo>
                  <a:pt x="9944" y="129349"/>
                </a:lnTo>
                <a:lnTo>
                  <a:pt x="4978" y="124371"/>
                </a:lnTo>
                <a:lnTo>
                  <a:pt x="4978" y="119392"/>
                </a:lnTo>
                <a:lnTo>
                  <a:pt x="0" y="114427"/>
                </a:lnTo>
                <a:lnTo>
                  <a:pt x="4978" y="104470"/>
                </a:lnTo>
                <a:lnTo>
                  <a:pt x="9944" y="104470"/>
                </a:lnTo>
                <a:lnTo>
                  <a:pt x="14922" y="99491"/>
                </a:lnTo>
                <a:lnTo>
                  <a:pt x="14922" y="94526"/>
                </a:lnTo>
                <a:lnTo>
                  <a:pt x="9944" y="84569"/>
                </a:lnTo>
                <a:lnTo>
                  <a:pt x="0" y="84569"/>
                </a:lnTo>
                <a:lnTo>
                  <a:pt x="0" y="64681"/>
                </a:lnTo>
                <a:lnTo>
                  <a:pt x="4978" y="59702"/>
                </a:lnTo>
                <a:lnTo>
                  <a:pt x="24866" y="59702"/>
                </a:lnTo>
                <a:lnTo>
                  <a:pt x="24866" y="44780"/>
                </a:lnTo>
                <a:lnTo>
                  <a:pt x="19900" y="44780"/>
                </a:lnTo>
                <a:lnTo>
                  <a:pt x="14922" y="39801"/>
                </a:lnTo>
                <a:lnTo>
                  <a:pt x="24866" y="29857"/>
                </a:lnTo>
                <a:lnTo>
                  <a:pt x="24866" y="24879"/>
                </a:lnTo>
                <a:lnTo>
                  <a:pt x="34823" y="19900"/>
                </a:lnTo>
                <a:lnTo>
                  <a:pt x="39801" y="24879"/>
                </a:lnTo>
                <a:lnTo>
                  <a:pt x="39801" y="29857"/>
                </a:lnTo>
                <a:lnTo>
                  <a:pt x="159194" y="29857"/>
                </a:lnTo>
                <a:lnTo>
                  <a:pt x="159194" y="34823"/>
                </a:lnTo>
                <a:lnTo>
                  <a:pt x="156989" y="37028"/>
                </a:lnTo>
                <a:lnTo>
                  <a:pt x="87406" y="37028"/>
                </a:lnTo>
                <a:lnTo>
                  <a:pt x="74625" y="39801"/>
                </a:lnTo>
                <a:lnTo>
                  <a:pt x="41332" y="74199"/>
                </a:lnTo>
                <a:lnTo>
                  <a:pt x="38111" y="98905"/>
                </a:lnTo>
                <a:lnTo>
                  <a:pt x="41047" y="112294"/>
                </a:lnTo>
                <a:lnTo>
                  <a:pt x="75707" y="140085"/>
                </a:lnTo>
                <a:lnTo>
                  <a:pt x="88571" y="142388"/>
                </a:lnTo>
                <a:lnTo>
                  <a:pt x="167591" y="142388"/>
                </a:lnTo>
                <a:lnTo>
                  <a:pt x="164160" y="149250"/>
                </a:lnTo>
                <a:lnTo>
                  <a:pt x="159194" y="154216"/>
                </a:lnTo>
                <a:lnTo>
                  <a:pt x="134315" y="154216"/>
                </a:lnTo>
                <a:lnTo>
                  <a:pt x="131825" y="159194"/>
                </a:lnTo>
                <a:lnTo>
                  <a:pt x="49745" y="159194"/>
                </a:lnTo>
                <a:lnTo>
                  <a:pt x="44767" y="164172"/>
                </a:lnTo>
                <a:close/>
              </a:path>
              <a:path w="184150" h="184150">
                <a:moveTo>
                  <a:pt x="167591" y="142388"/>
                </a:moveTo>
                <a:lnTo>
                  <a:pt x="88571" y="142388"/>
                </a:lnTo>
                <a:lnTo>
                  <a:pt x="102765" y="142385"/>
                </a:lnTo>
                <a:lnTo>
                  <a:pt x="118115" y="139854"/>
                </a:lnTo>
                <a:lnTo>
                  <a:pt x="142843" y="104534"/>
                </a:lnTo>
                <a:lnTo>
                  <a:pt x="144291" y="91965"/>
                </a:lnTo>
                <a:lnTo>
                  <a:pt x="143126" y="78097"/>
                </a:lnTo>
                <a:lnTo>
                  <a:pt x="122229" y="45359"/>
                </a:lnTo>
                <a:lnTo>
                  <a:pt x="87406" y="37028"/>
                </a:lnTo>
                <a:lnTo>
                  <a:pt x="156989" y="37028"/>
                </a:lnTo>
                <a:lnTo>
                  <a:pt x="154216" y="39801"/>
                </a:lnTo>
                <a:lnTo>
                  <a:pt x="154216" y="49745"/>
                </a:lnTo>
                <a:lnTo>
                  <a:pt x="164160" y="54724"/>
                </a:lnTo>
                <a:lnTo>
                  <a:pt x="179082" y="54724"/>
                </a:lnTo>
                <a:lnTo>
                  <a:pt x="179082" y="59702"/>
                </a:lnTo>
                <a:lnTo>
                  <a:pt x="184061" y="69646"/>
                </a:lnTo>
                <a:lnTo>
                  <a:pt x="179082" y="74625"/>
                </a:lnTo>
                <a:lnTo>
                  <a:pt x="174116" y="74625"/>
                </a:lnTo>
                <a:lnTo>
                  <a:pt x="174116" y="79603"/>
                </a:lnTo>
                <a:lnTo>
                  <a:pt x="169138" y="79603"/>
                </a:lnTo>
                <a:lnTo>
                  <a:pt x="169138" y="89547"/>
                </a:lnTo>
                <a:lnTo>
                  <a:pt x="174116" y="94526"/>
                </a:lnTo>
                <a:lnTo>
                  <a:pt x="179082" y="94526"/>
                </a:lnTo>
                <a:lnTo>
                  <a:pt x="184061" y="99491"/>
                </a:lnTo>
                <a:lnTo>
                  <a:pt x="184061" y="119392"/>
                </a:lnTo>
                <a:lnTo>
                  <a:pt x="164160" y="119392"/>
                </a:lnTo>
                <a:lnTo>
                  <a:pt x="159194" y="124371"/>
                </a:lnTo>
                <a:lnTo>
                  <a:pt x="159194" y="134315"/>
                </a:lnTo>
                <a:lnTo>
                  <a:pt x="164160" y="139293"/>
                </a:lnTo>
                <a:lnTo>
                  <a:pt x="169138" y="139293"/>
                </a:lnTo>
                <a:lnTo>
                  <a:pt x="167591" y="142388"/>
                </a:lnTo>
                <a:close/>
              </a:path>
              <a:path w="184150" h="184150">
                <a:moveTo>
                  <a:pt x="179082" y="54724"/>
                </a:moveTo>
                <a:lnTo>
                  <a:pt x="169138" y="54724"/>
                </a:lnTo>
                <a:lnTo>
                  <a:pt x="174116" y="49745"/>
                </a:lnTo>
                <a:lnTo>
                  <a:pt x="179082" y="54724"/>
                </a:lnTo>
                <a:close/>
              </a:path>
              <a:path w="184150" h="184150">
                <a:moveTo>
                  <a:pt x="159194" y="159194"/>
                </a:moveTo>
                <a:lnTo>
                  <a:pt x="144259" y="159194"/>
                </a:lnTo>
                <a:lnTo>
                  <a:pt x="144259" y="154216"/>
                </a:lnTo>
                <a:lnTo>
                  <a:pt x="159194" y="154216"/>
                </a:lnTo>
                <a:lnTo>
                  <a:pt x="159194" y="159194"/>
                </a:lnTo>
                <a:close/>
              </a:path>
              <a:path w="184150" h="184150">
                <a:moveTo>
                  <a:pt x="79590" y="184061"/>
                </a:moveTo>
                <a:lnTo>
                  <a:pt x="74625" y="184061"/>
                </a:lnTo>
                <a:lnTo>
                  <a:pt x="64668" y="179095"/>
                </a:lnTo>
                <a:lnTo>
                  <a:pt x="59689" y="174117"/>
                </a:lnTo>
                <a:lnTo>
                  <a:pt x="59689" y="169138"/>
                </a:lnTo>
                <a:lnTo>
                  <a:pt x="64668" y="164172"/>
                </a:lnTo>
                <a:lnTo>
                  <a:pt x="59689" y="159194"/>
                </a:lnTo>
                <a:lnTo>
                  <a:pt x="131825" y="159194"/>
                </a:lnTo>
                <a:lnTo>
                  <a:pt x="129336" y="164172"/>
                </a:lnTo>
                <a:lnTo>
                  <a:pt x="129336" y="169138"/>
                </a:lnTo>
                <a:lnTo>
                  <a:pt x="89547" y="169138"/>
                </a:lnTo>
                <a:lnTo>
                  <a:pt x="84569" y="174117"/>
                </a:lnTo>
                <a:lnTo>
                  <a:pt x="84569" y="179095"/>
                </a:lnTo>
                <a:lnTo>
                  <a:pt x="79590" y="184061"/>
                </a:lnTo>
                <a:close/>
              </a:path>
              <a:path w="184150" h="184150">
                <a:moveTo>
                  <a:pt x="114414" y="184061"/>
                </a:moveTo>
                <a:lnTo>
                  <a:pt x="104470" y="174117"/>
                </a:lnTo>
                <a:lnTo>
                  <a:pt x="104470" y="169138"/>
                </a:lnTo>
                <a:lnTo>
                  <a:pt x="129336" y="169138"/>
                </a:lnTo>
                <a:lnTo>
                  <a:pt x="129336" y="179095"/>
                </a:lnTo>
                <a:lnTo>
                  <a:pt x="119392" y="179095"/>
                </a:lnTo>
                <a:lnTo>
                  <a:pt x="114414" y="184061"/>
                </a:lnTo>
                <a:close/>
              </a:path>
            </a:pathLst>
          </a:custGeom>
          <a:solidFill>
            <a:srgbClr val="F1F1F1"/>
          </a:solidFill>
        </p:spPr>
        <p:txBody>
          <a:bodyPr wrap="square" lIns="0" tIns="0" rIns="0" bIns="0" rtlCol="0"/>
          <a:lstStyle/>
          <a:p>
            <a:endParaRPr/>
          </a:p>
        </p:txBody>
      </p:sp>
      <p:sp>
        <p:nvSpPr>
          <p:cNvPr id="14" name="object 14"/>
          <p:cNvSpPr/>
          <p:nvPr/>
        </p:nvSpPr>
        <p:spPr>
          <a:xfrm>
            <a:off x="5983313" y="4078439"/>
            <a:ext cx="144780" cy="138430"/>
          </a:xfrm>
          <a:custGeom>
            <a:avLst/>
            <a:gdLst/>
            <a:ahLst/>
            <a:cxnLst/>
            <a:rect l="l" t="t" r="r" b="b"/>
            <a:pathLst>
              <a:path w="144779" h="138429">
                <a:moveTo>
                  <a:pt x="59715" y="9855"/>
                </a:moveTo>
                <a:lnTo>
                  <a:pt x="39814" y="9855"/>
                </a:lnTo>
                <a:lnTo>
                  <a:pt x="49771" y="0"/>
                </a:lnTo>
                <a:lnTo>
                  <a:pt x="59715" y="0"/>
                </a:lnTo>
                <a:lnTo>
                  <a:pt x="59715" y="9855"/>
                </a:lnTo>
                <a:close/>
              </a:path>
              <a:path w="144779" h="138429">
                <a:moveTo>
                  <a:pt x="124421" y="24650"/>
                </a:moveTo>
                <a:lnTo>
                  <a:pt x="34836" y="24650"/>
                </a:lnTo>
                <a:lnTo>
                  <a:pt x="44792" y="14782"/>
                </a:lnTo>
                <a:lnTo>
                  <a:pt x="44792" y="9855"/>
                </a:lnTo>
                <a:lnTo>
                  <a:pt x="74650" y="9855"/>
                </a:lnTo>
                <a:lnTo>
                  <a:pt x="74650" y="0"/>
                </a:lnTo>
                <a:lnTo>
                  <a:pt x="89585" y="0"/>
                </a:lnTo>
                <a:lnTo>
                  <a:pt x="94551" y="4927"/>
                </a:lnTo>
                <a:lnTo>
                  <a:pt x="94551" y="14782"/>
                </a:lnTo>
                <a:lnTo>
                  <a:pt x="99529" y="19710"/>
                </a:lnTo>
                <a:lnTo>
                  <a:pt x="124421" y="19710"/>
                </a:lnTo>
                <a:lnTo>
                  <a:pt x="124421" y="24650"/>
                </a:lnTo>
                <a:close/>
              </a:path>
              <a:path w="144779" h="138429">
                <a:moveTo>
                  <a:pt x="35080" y="49301"/>
                </a:moveTo>
                <a:lnTo>
                  <a:pt x="14935" y="49301"/>
                </a:lnTo>
                <a:lnTo>
                  <a:pt x="19913" y="44373"/>
                </a:lnTo>
                <a:lnTo>
                  <a:pt x="19913" y="34505"/>
                </a:lnTo>
                <a:lnTo>
                  <a:pt x="14935" y="34505"/>
                </a:lnTo>
                <a:lnTo>
                  <a:pt x="14935" y="24650"/>
                </a:lnTo>
                <a:lnTo>
                  <a:pt x="24879" y="14782"/>
                </a:lnTo>
                <a:lnTo>
                  <a:pt x="29857" y="19710"/>
                </a:lnTo>
                <a:lnTo>
                  <a:pt x="34836" y="19710"/>
                </a:lnTo>
                <a:lnTo>
                  <a:pt x="34836" y="24650"/>
                </a:lnTo>
                <a:lnTo>
                  <a:pt x="124421" y="24650"/>
                </a:lnTo>
                <a:lnTo>
                  <a:pt x="124421" y="28395"/>
                </a:lnTo>
                <a:lnTo>
                  <a:pt x="72060" y="28395"/>
                </a:lnTo>
                <a:lnTo>
                  <a:pt x="59715" y="29578"/>
                </a:lnTo>
                <a:lnTo>
                  <a:pt x="52245" y="33078"/>
                </a:lnTo>
                <a:lnTo>
                  <a:pt x="42095" y="40399"/>
                </a:lnTo>
                <a:lnTo>
                  <a:pt x="35080" y="49301"/>
                </a:lnTo>
                <a:close/>
              </a:path>
              <a:path w="144779" h="138429">
                <a:moveTo>
                  <a:pt x="124421" y="19710"/>
                </a:moveTo>
                <a:lnTo>
                  <a:pt x="104508" y="19710"/>
                </a:lnTo>
                <a:lnTo>
                  <a:pt x="109486" y="14782"/>
                </a:lnTo>
                <a:lnTo>
                  <a:pt x="119443" y="14782"/>
                </a:lnTo>
                <a:lnTo>
                  <a:pt x="124421" y="19710"/>
                </a:lnTo>
                <a:close/>
              </a:path>
              <a:path w="144779" h="138429">
                <a:moveTo>
                  <a:pt x="129387" y="109271"/>
                </a:moveTo>
                <a:lnTo>
                  <a:pt x="74413" y="109271"/>
                </a:lnTo>
                <a:lnTo>
                  <a:pt x="87321" y="107653"/>
                </a:lnTo>
                <a:lnTo>
                  <a:pt x="96005" y="103040"/>
                </a:lnTo>
                <a:lnTo>
                  <a:pt x="103155" y="95797"/>
                </a:lnTo>
                <a:lnTo>
                  <a:pt x="108166" y="86205"/>
                </a:lnTo>
                <a:lnTo>
                  <a:pt x="110432" y="74545"/>
                </a:lnTo>
                <a:lnTo>
                  <a:pt x="109349" y="61097"/>
                </a:lnTo>
                <a:lnTo>
                  <a:pt x="104310" y="46141"/>
                </a:lnTo>
                <a:lnTo>
                  <a:pt x="95551" y="36676"/>
                </a:lnTo>
                <a:lnTo>
                  <a:pt x="84403" y="30761"/>
                </a:lnTo>
                <a:lnTo>
                  <a:pt x="72060" y="28395"/>
                </a:lnTo>
                <a:lnTo>
                  <a:pt x="124421" y="28395"/>
                </a:lnTo>
                <a:lnTo>
                  <a:pt x="124421" y="29578"/>
                </a:lnTo>
                <a:lnTo>
                  <a:pt x="119443" y="29578"/>
                </a:lnTo>
                <a:lnTo>
                  <a:pt x="119443" y="39433"/>
                </a:lnTo>
                <a:lnTo>
                  <a:pt x="129387" y="44373"/>
                </a:lnTo>
                <a:lnTo>
                  <a:pt x="139344" y="44373"/>
                </a:lnTo>
                <a:lnTo>
                  <a:pt x="139344" y="59156"/>
                </a:lnTo>
                <a:lnTo>
                  <a:pt x="134365" y="59156"/>
                </a:lnTo>
                <a:lnTo>
                  <a:pt x="129387" y="64084"/>
                </a:lnTo>
                <a:lnTo>
                  <a:pt x="129387" y="69024"/>
                </a:lnTo>
                <a:lnTo>
                  <a:pt x="134365" y="73952"/>
                </a:lnTo>
                <a:lnTo>
                  <a:pt x="139344" y="73952"/>
                </a:lnTo>
                <a:lnTo>
                  <a:pt x="144322" y="78879"/>
                </a:lnTo>
                <a:lnTo>
                  <a:pt x="144322" y="83807"/>
                </a:lnTo>
                <a:lnTo>
                  <a:pt x="139344" y="88734"/>
                </a:lnTo>
                <a:lnTo>
                  <a:pt x="139344" y="93675"/>
                </a:lnTo>
                <a:lnTo>
                  <a:pt x="124421" y="93675"/>
                </a:lnTo>
                <a:lnTo>
                  <a:pt x="124421" y="103530"/>
                </a:lnTo>
                <a:lnTo>
                  <a:pt x="129387" y="108458"/>
                </a:lnTo>
                <a:lnTo>
                  <a:pt x="129387" y="109271"/>
                </a:lnTo>
                <a:close/>
              </a:path>
              <a:path w="144779" h="138429">
                <a:moveTo>
                  <a:pt x="139344" y="44373"/>
                </a:moveTo>
                <a:lnTo>
                  <a:pt x="129387" y="44373"/>
                </a:lnTo>
                <a:lnTo>
                  <a:pt x="129387" y="39433"/>
                </a:lnTo>
                <a:lnTo>
                  <a:pt x="134365" y="39433"/>
                </a:lnTo>
                <a:lnTo>
                  <a:pt x="139344" y="44373"/>
                </a:lnTo>
                <a:close/>
              </a:path>
              <a:path w="144779" h="138429">
                <a:moveTo>
                  <a:pt x="34836" y="128181"/>
                </a:moveTo>
                <a:lnTo>
                  <a:pt x="24879" y="128181"/>
                </a:lnTo>
                <a:lnTo>
                  <a:pt x="24879" y="123253"/>
                </a:lnTo>
                <a:lnTo>
                  <a:pt x="19913" y="118325"/>
                </a:lnTo>
                <a:lnTo>
                  <a:pt x="19913" y="113385"/>
                </a:lnTo>
                <a:lnTo>
                  <a:pt x="24879" y="108458"/>
                </a:lnTo>
                <a:lnTo>
                  <a:pt x="19913" y="103530"/>
                </a:lnTo>
                <a:lnTo>
                  <a:pt x="19913" y="98602"/>
                </a:lnTo>
                <a:lnTo>
                  <a:pt x="4978" y="98602"/>
                </a:lnTo>
                <a:lnTo>
                  <a:pt x="4978" y="93675"/>
                </a:lnTo>
                <a:lnTo>
                  <a:pt x="0" y="88734"/>
                </a:lnTo>
                <a:lnTo>
                  <a:pt x="4978" y="83807"/>
                </a:lnTo>
                <a:lnTo>
                  <a:pt x="4978" y="78879"/>
                </a:lnTo>
                <a:lnTo>
                  <a:pt x="14935" y="78879"/>
                </a:lnTo>
                <a:lnTo>
                  <a:pt x="14935" y="73952"/>
                </a:lnTo>
                <a:lnTo>
                  <a:pt x="9956" y="64084"/>
                </a:lnTo>
                <a:lnTo>
                  <a:pt x="0" y="64084"/>
                </a:lnTo>
                <a:lnTo>
                  <a:pt x="0" y="49301"/>
                </a:lnTo>
                <a:lnTo>
                  <a:pt x="4978" y="44373"/>
                </a:lnTo>
                <a:lnTo>
                  <a:pt x="9956" y="44373"/>
                </a:lnTo>
                <a:lnTo>
                  <a:pt x="14935" y="49301"/>
                </a:lnTo>
                <a:lnTo>
                  <a:pt x="35080" y="49301"/>
                </a:lnTo>
                <a:lnTo>
                  <a:pt x="34906" y="49522"/>
                </a:lnTo>
                <a:lnTo>
                  <a:pt x="30743" y="60394"/>
                </a:lnTo>
                <a:lnTo>
                  <a:pt x="29670" y="72960"/>
                </a:lnTo>
                <a:lnTo>
                  <a:pt x="31754" y="87165"/>
                </a:lnTo>
                <a:lnTo>
                  <a:pt x="39698" y="96520"/>
                </a:lnTo>
                <a:lnTo>
                  <a:pt x="49914" y="103476"/>
                </a:lnTo>
                <a:lnTo>
                  <a:pt x="61715" y="107802"/>
                </a:lnTo>
                <a:lnTo>
                  <a:pt x="74413" y="109271"/>
                </a:lnTo>
                <a:lnTo>
                  <a:pt x="129387" y="109271"/>
                </a:lnTo>
                <a:lnTo>
                  <a:pt x="129387" y="113385"/>
                </a:lnTo>
                <a:lnTo>
                  <a:pt x="124409" y="118325"/>
                </a:lnTo>
                <a:lnTo>
                  <a:pt x="104508" y="118325"/>
                </a:lnTo>
                <a:lnTo>
                  <a:pt x="99529" y="123253"/>
                </a:lnTo>
                <a:lnTo>
                  <a:pt x="34836" y="123253"/>
                </a:lnTo>
                <a:lnTo>
                  <a:pt x="34836" y="128181"/>
                </a:lnTo>
                <a:close/>
              </a:path>
              <a:path w="144779" h="138429">
                <a:moveTo>
                  <a:pt x="119443" y="123253"/>
                </a:moveTo>
                <a:lnTo>
                  <a:pt x="114465" y="123253"/>
                </a:lnTo>
                <a:lnTo>
                  <a:pt x="114465" y="118325"/>
                </a:lnTo>
                <a:lnTo>
                  <a:pt x="124409" y="118325"/>
                </a:lnTo>
                <a:lnTo>
                  <a:pt x="119443" y="123253"/>
                </a:lnTo>
                <a:close/>
              </a:path>
              <a:path w="144779" h="138429">
                <a:moveTo>
                  <a:pt x="64693" y="138049"/>
                </a:moveTo>
                <a:lnTo>
                  <a:pt x="49771" y="138049"/>
                </a:lnTo>
                <a:lnTo>
                  <a:pt x="49771" y="123253"/>
                </a:lnTo>
                <a:lnTo>
                  <a:pt x="99529" y="123253"/>
                </a:lnTo>
                <a:lnTo>
                  <a:pt x="99529" y="128181"/>
                </a:lnTo>
                <a:lnTo>
                  <a:pt x="74650" y="128181"/>
                </a:lnTo>
                <a:lnTo>
                  <a:pt x="69672" y="133108"/>
                </a:lnTo>
                <a:lnTo>
                  <a:pt x="64693" y="133108"/>
                </a:lnTo>
                <a:lnTo>
                  <a:pt x="64693" y="138049"/>
                </a:lnTo>
                <a:close/>
              </a:path>
              <a:path w="144779" h="138429">
                <a:moveTo>
                  <a:pt x="99529" y="138049"/>
                </a:moveTo>
                <a:lnTo>
                  <a:pt x="84607" y="138049"/>
                </a:lnTo>
                <a:lnTo>
                  <a:pt x="84607" y="133108"/>
                </a:lnTo>
                <a:lnTo>
                  <a:pt x="79628" y="128181"/>
                </a:lnTo>
                <a:lnTo>
                  <a:pt x="99529" y="128181"/>
                </a:lnTo>
                <a:lnTo>
                  <a:pt x="99529" y="138049"/>
                </a:lnTo>
                <a:close/>
              </a:path>
            </a:pathLst>
          </a:custGeom>
          <a:solidFill>
            <a:srgbClr val="F1F1F1"/>
          </a:solidFill>
        </p:spPr>
        <p:txBody>
          <a:bodyPr wrap="square" lIns="0" tIns="0" rIns="0" bIns="0" rtlCol="0"/>
          <a:lstStyle/>
          <a:p>
            <a:endParaRPr/>
          </a:p>
        </p:txBody>
      </p:sp>
      <p:sp>
        <p:nvSpPr>
          <p:cNvPr id="15" name="object 15"/>
          <p:cNvSpPr/>
          <p:nvPr/>
        </p:nvSpPr>
        <p:spPr>
          <a:xfrm>
            <a:off x="7985759" y="4341710"/>
            <a:ext cx="662940" cy="663575"/>
          </a:xfrm>
          <a:custGeom>
            <a:avLst/>
            <a:gdLst/>
            <a:ahLst/>
            <a:cxnLst/>
            <a:rect l="l" t="t" r="r" b="b"/>
            <a:pathLst>
              <a:path w="662940" h="663575">
                <a:moveTo>
                  <a:pt x="331266" y="663130"/>
                </a:moveTo>
                <a:lnTo>
                  <a:pt x="277484" y="658790"/>
                </a:lnTo>
                <a:lnTo>
                  <a:pt x="226468" y="646221"/>
                </a:lnTo>
                <a:lnTo>
                  <a:pt x="178901" y="626102"/>
                </a:lnTo>
                <a:lnTo>
                  <a:pt x="135468" y="599112"/>
                </a:lnTo>
                <a:lnTo>
                  <a:pt x="96853" y="565929"/>
                </a:lnTo>
                <a:lnTo>
                  <a:pt x="63740" y="527232"/>
                </a:lnTo>
                <a:lnTo>
                  <a:pt x="36814" y="483699"/>
                </a:lnTo>
                <a:lnTo>
                  <a:pt x="16759" y="436009"/>
                </a:lnTo>
                <a:lnTo>
                  <a:pt x="4260" y="384841"/>
                </a:lnTo>
                <a:lnTo>
                  <a:pt x="0" y="330873"/>
                </a:lnTo>
                <a:lnTo>
                  <a:pt x="1057" y="303778"/>
                </a:lnTo>
                <a:lnTo>
                  <a:pt x="9522" y="251462"/>
                </a:lnTo>
                <a:lnTo>
                  <a:pt x="25885" y="202214"/>
                </a:lnTo>
                <a:lnTo>
                  <a:pt x="49461" y="156722"/>
                </a:lnTo>
                <a:lnTo>
                  <a:pt x="79566" y="115672"/>
                </a:lnTo>
                <a:lnTo>
                  <a:pt x="115515" y="79751"/>
                </a:lnTo>
                <a:lnTo>
                  <a:pt x="156625" y="49647"/>
                </a:lnTo>
                <a:lnTo>
                  <a:pt x="202210" y="26045"/>
                </a:lnTo>
                <a:lnTo>
                  <a:pt x="251588" y="9634"/>
                </a:lnTo>
                <a:lnTo>
                  <a:pt x="304072" y="1099"/>
                </a:lnTo>
                <a:lnTo>
                  <a:pt x="331266" y="0"/>
                </a:lnTo>
                <a:lnTo>
                  <a:pt x="358460" y="1099"/>
                </a:lnTo>
                <a:lnTo>
                  <a:pt x="410946" y="9636"/>
                </a:lnTo>
                <a:lnTo>
                  <a:pt x="460327" y="26056"/>
                </a:lnTo>
                <a:lnTo>
                  <a:pt x="505920" y="49676"/>
                </a:lnTo>
                <a:lnTo>
                  <a:pt x="547044" y="79814"/>
                </a:lnTo>
                <a:lnTo>
                  <a:pt x="583015" y="115786"/>
                </a:lnTo>
                <a:lnTo>
                  <a:pt x="613152" y="156910"/>
                </a:lnTo>
                <a:lnTo>
                  <a:pt x="636771" y="202503"/>
                </a:lnTo>
                <a:lnTo>
                  <a:pt x="653190" y="251883"/>
                </a:lnTo>
                <a:lnTo>
                  <a:pt x="661726" y="304366"/>
                </a:lnTo>
                <a:lnTo>
                  <a:pt x="662825" y="331558"/>
                </a:lnTo>
                <a:lnTo>
                  <a:pt x="661726" y="358752"/>
                </a:lnTo>
                <a:lnTo>
                  <a:pt x="653190" y="411239"/>
                </a:lnTo>
                <a:lnTo>
                  <a:pt x="636771" y="460621"/>
                </a:lnTo>
                <a:lnTo>
                  <a:pt x="613152" y="506216"/>
                </a:lnTo>
                <a:lnTo>
                  <a:pt x="583015" y="547341"/>
                </a:lnTo>
                <a:lnTo>
                  <a:pt x="547044" y="583315"/>
                </a:lnTo>
                <a:lnTo>
                  <a:pt x="505920" y="613453"/>
                </a:lnTo>
                <a:lnTo>
                  <a:pt x="460327" y="637073"/>
                </a:lnTo>
                <a:lnTo>
                  <a:pt x="410946" y="653494"/>
                </a:lnTo>
                <a:lnTo>
                  <a:pt x="358460" y="662031"/>
                </a:lnTo>
                <a:lnTo>
                  <a:pt x="331266" y="663130"/>
                </a:lnTo>
                <a:close/>
              </a:path>
            </a:pathLst>
          </a:custGeom>
          <a:solidFill>
            <a:srgbClr val="E62A2A"/>
          </a:solidFill>
        </p:spPr>
        <p:txBody>
          <a:bodyPr wrap="square" lIns="0" tIns="0" rIns="0" bIns="0" rtlCol="0"/>
          <a:lstStyle/>
          <a:p>
            <a:endParaRPr/>
          </a:p>
        </p:txBody>
      </p:sp>
      <p:sp>
        <p:nvSpPr>
          <p:cNvPr id="16" name="object 16"/>
          <p:cNvSpPr/>
          <p:nvPr/>
        </p:nvSpPr>
        <p:spPr>
          <a:xfrm>
            <a:off x="8125726" y="4469041"/>
            <a:ext cx="370205" cy="373380"/>
          </a:xfrm>
          <a:custGeom>
            <a:avLst/>
            <a:gdLst/>
            <a:ahLst/>
            <a:cxnLst/>
            <a:rect l="l" t="t" r="r" b="b"/>
            <a:pathLst>
              <a:path w="370204" h="373379">
                <a:moveTo>
                  <a:pt x="208089" y="59207"/>
                </a:moveTo>
                <a:lnTo>
                  <a:pt x="202946" y="57365"/>
                </a:lnTo>
                <a:lnTo>
                  <a:pt x="199453" y="52476"/>
                </a:lnTo>
                <a:lnTo>
                  <a:pt x="200254" y="48230"/>
                </a:lnTo>
                <a:lnTo>
                  <a:pt x="208660" y="9093"/>
                </a:lnTo>
                <a:lnTo>
                  <a:pt x="208584" y="3619"/>
                </a:lnTo>
                <a:lnTo>
                  <a:pt x="213664" y="0"/>
                </a:lnTo>
                <a:lnTo>
                  <a:pt x="224345" y="1574"/>
                </a:lnTo>
                <a:lnTo>
                  <a:pt x="227825" y="6464"/>
                </a:lnTo>
                <a:lnTo>
                  <a:pt x="227913" y="11929"/>
                </a:lnTo>
                <a:lnTo>
                  <a:pt x="219494" y="51079"/>
                </a:lnTo>
                <a:lnTo>
                  <a:pt x="218706" y="55321"/>
                </a:lnTo>
                <a:lnTo>
                  <a:pt x="214073" y="58623"/>
                </a:lnTo>
                <a:lnTo>
                  <a:pt x="211493" y="58623"/>
                </a:lnTo>
                <a:lnTo>
                  <a:pt x="208089" y="59207"/>
                </a:lnTo>
                <a:close/>
              </a:path>
              <a:path w="370204" h="373379">
                <a:moveTo>
                  <a:pt x="102196" y="85051"/>
                </a:moveTo>
                <a:lnTo>
                  <a:pt x="73469" y="44792"/>
                </a:lnTo>
                <a:lnTo>
                  <a:pt x="74663" y="38417"/>
                </a:lnTo>
                <a:lnTo>
                  <a:pt x="83527" y="32092"/>
                </a:lnTo>
                <a:lnTo>
                  <a:pt x="89941" y="33032"/>
                </a:lnTo>
                <a:lnTo>
                  <a:pt x="118668" y="73304"/>
                </a:lnTo>
                <a:lnTo>
                  <a:pt x="116611" y="78447"/>
                </a:lnTo>
                <a:lnTo>
                  <a:pt x="107734" y="84785"/>
                </a:lnTo>
                <a:lnTo>
                  <a:pt x="102196" y="85051"/>
                </a:lnTo>
                <a:close/>
              </a:path>
              <a:path w="370204" h="373379">
                <a:moveTo>
                  <a:pt x="213626" y="58940"/>
                </a:moveTo>
                <a:lnTo>
                  <a:pt x="211493" y="58623"/>
                </a:lnTo>
                <a:lnTo>
                  <a:pt x="214073" y="58623"/>
                </a:lnTo>
                <a:lnTo>
                  <a:pt x="213626" y="58940"/>
                </a:lnTo>
                <a:close/>
              </a:path>
              <a:path w="370204" h="373379">
                <a:moveTo>
                  <a:pt x="300164" y="113195"/>
                </a:moveTo>
                <a:lnTo>
                  <a:pt x="293750" y="112242"/>
                </a:lnTo>
                <a:lnTo>
                  <a:pt x="287654" y="103708"/>
                </a:lnTo>
                <a:lnTo>
                  <a:pt x="288848" y="97332"/>
                </a:lnTo>
                <a:lnTo>
                  <a:pt x="329399" y="68389"/>
                </a:lnTo>
                <a:lnTo>
                  <a:pt x="335813" y="69342"/>
                </a:lnTo>
                <a:lnTo>
                  <a:pt x="341909" y="77876"/>
                </a:lnTo>
                <a:lnTo>
                  <a:pt x="340728" y="84251"/>
                </a:lnTo>
                <a:lnTo>
                  <a:pt x="300164" y="113195"/>
                </a:lnTo>
                <a:close/>
              </a:path>
              <a:path w="370204" h="373379">
                <a:moveTo>
                  <a:pt x="236702" y="335229"/>
                </a:moveTo>
                <a:lnTo>
                  <a:pt x="231559" y="333375"/>
                </a:lnTo>
                <a:lnTo>
                  <a:pt x="225463" y="324840"/>
                </a:lnTo>
                <a:lnTo>
                  <a:pt x="225386" y="319366"/>
                </a:lnTo>
                <a:lnTo>
                  <a:pt x="230454" y="315747"/>
                </a:lnTo>
                <a:lnTo>
                  <a:pt x="222142" y="307862"/>
                </a:lnTo>
                <a:lnTo>
                  <a:pt x="184611" y="290637"/>
                </a:lnTo>
                <a:lnTo>
                  <a:pt x="164515" y="285928"/>
                </a:lnTo>
                <a:lnTo>
                  <a:pt x="154445" y="283379"/>
                </a:lnTo>
                <a:lnTo>
                  <a:pt x="116088" y="264072"/>
                </a:lnTo>
                <a:lnTo>
                  <a:pt x="94464" y="232654"/>
                </a:lnTo>
                <a:lnTo>
                  <a:pt x="85564" y="185824"/>
                </a:lnTo>
                <a:lnTo>
                  <a:pt x="86721" y="174317"/>
                </a:lnTo>
                <a:lnTo>
                  <a:pt x="104041" y="131772"/>
                </a:lnTo>
                <a:lnTo>
                  <a:pt x="140558" y="99111"/>
                </a:lnTo>
                <a:lnTo>
                  <a:pt x="187641" y="85759"/>
                </a:lnTo>
                <a:lnTo>
                  <a:pt x="199582" y="85902"/>
                </a:lnTo>
                <a:lnTo>
                  <a:pt x="244317" y="99809"/>
                </a:lnTo>
                <a:lnTo>
                  <a:pt x="278343" y="135081"/>
                </a:lnTo>
                <a:lnTo>
                  <a:pt x="279829" y="138341"/>
                </a:lnTo>
                <a:lnTo>
                  <a:pt x="122999" y="138341"/>
                </a:lnTo>
                <a:lnTo>
                  <a:pt x="118325" y="139827"/>
                </a:lnTo>
                <a:lnTo>
                  <a:pt x="110351" y="154282"/>
                </a:lnTo>
                <a:lnTo>
                  <a:pt x="105821" y="166134"/>
                </a:lnTo>
                <a:lnTo>
                  <a:pt x="103053" y="178268"/>
                </a:lnTo>
                <a:lnTo>
                  <a:pt x="102023" y="190532"/>
                </a:lnTo>
                <a:lnTo>
                  <a:pt x="102710" y="202777"/>
                </a:lnTo>
                <a:lnTo>
                  <a:pt x="105093" y="214852"/>
                </a:lnTo>
                <a:lnTo>
                  <a:pt x="108381" y="222415"/>
                </a:lnTo>
                <a:lnTo>
                  <a:pt x="112267" y="225171"/>
                </a:lnTo>
                <a:lnTo>
                  <a:pt x="286770" y="225171"/>
                </a:lnTo>
                <a:lnTo>
                  <a:pt x="286683" y="227981"/>
                </a:lnTo>
                <a:lnTo>
                  <a:pt x="287104" y="237842"/>
                </a:lnTo>
                <a:lnTo>
                  <a:pt x="288561" y="247731"/>
                </a:lnTo>
                <a:lnTo>
                  <a:pt x="291365" y="257681"/>
                </a:lnTo>
                <a:lnTo>
                  <a:pt x="295827" y="267726"/>
                </a:lnTo>
                <a:lnTo>
                  <a:pt x="307130" y="267726"/>
                </a:lnTo>
                <a:lnTo>
                  <a:pt x="312674" y="275501"/>
                </a:lnTo>
                <a:lnTo>
                  <a:pt x="311480" y="281863"/>
                </a:lnTo>
                <a:lnTo>
                  <a:pt x="236702" y="335229"/>
                </a:lnTo>
                <a:close/>
              </a:path>
              <a:path w="370204" h="373379">
                <a:moveTo>
                  <a:pt x="286770" y="225171"/>
                </a:moveTo>
                <a:lnTo>
                  <a:pt x="112267" y="225171"/>
                </a:lnTo>
                <a:lnTo>
                  <a:pt x="116941" y="223672"/>
                </a:lnTo>
                <a:lnTo>
                  <a:pt x="120738" y="220954"/>
                </a:lnTo>
                <a:lnTo>
                  <a:pt x="121538" y="216712"/>
                </a:lnTo>
                <a:lnTo>
                  <a:pt x="121056" y="213372"/>
                </a:lnTo>
                <a:lnTo>
                  <a:pt x="117539" y="201623"/>
                </a:lnTo>
                <a:lnTo>
                  <a:pt x="116577" y="190532"/>
                </a:lnTo>
                <a:lnTo>
                  <a:pt x="126606" y="153753"/>
                </a:lnTo>
                <a:lnTo>
                  <a:pt x="131229" y="147193"/>
                </a:lnTo>
                <a:lnTo>
                  <a:pt x="129882" y="142633"/>
                </a:lnTo>
                <a:lnTo>
                  <a:pt x="126873" y="141097"/>
                </a:lnTo>
                <a:lnTo>
                  <a:pt x="122999" y="138341"/>
                </a:lnTo>
                <a:lnTo>
                  <a:pt x="279829" y="138341"/>
                </a:lnTo>
                <a:lnTo>
                  <a:pt x="283398" y="146167"/>
                </a:lnTo>
                <a:lnTo>
                  <a:pt x="286697" y="156986"/>
                </a:lnTo>
                <a:lnTo>
                  <a:pt x="288550" y="167569"/>
                </a:lnTo>
                <a:lnTo>
                  <a:pt x="289196" y="176909"/>
                </a:lnTo>
                <a:lnTo>
                  <a:pt x="289089" y="189310"/>
                </a:lnTo>
                <a:lnTo>
                  <a:pt x="288537" y="198240"/>
                </a:lnTo>
                <a:lnTo>
                  <a:pt x="286988" y="218116"/>
                </a:lnTo>
                <a:lnTo>
                  <a:pt x="286770" y="225171"/>
                </a:lnTo>
                <a:close/>
              </a:path>
              <a:path w="370204" h="373379">
                <a:moveTo>
                  <a:pt x="50520" y="173482"/>
                </a:moveTo>
                <a:lnTo>
                  <a:pt x="3479" y="166535"/>
                </a:lnTo>
                <a:lnTo>
                  <a:pt x="0" y="161658"/>
                </a:lnTo>
                <a:lnTo>
                  <a:pt x="1875" y="156986"/>
                </a:lnTo>
                <a:lnTo>
                  <a:pt x="1981" y="151028"/>
                </a:lnTo>
                <a:lnTo>
                  <a:pt x="7061" y="147421"/>
                </a:lnTo>
                <a:lnTo>
                  <a:pt x="56235" y="154673"/>
                </a:lnTo>
                <a:lnTo>
                  <a:pt x="59715" y="159562"/>
                </a:lnTo>
                <a:lnTo>
                  <a:pt x="59791" y="165023"/>
                </a:lnTo>
                <a:lnTo>
                  <a:pt x="59397" y="167144"/>
                </a:lnTo>
                <a:lnTo>
                  <a:pt x="57734" y="170180"/>
                </a:lnTo>
                <a:lnTo>
                  <a:pt x="53924" y="172897"/>
                </a:lnTo>
                <a:lnTo>
                  <a:pt x="50520" y="173482"/>
                </a:lnTo>
                <a:close/>
              </a:path>
              <a:path w="370204" h="373379">
                <a:moveTo>
                  <a:pt x="360540" y="219252"/>
                </a:moveTo>
                <a:lnTo>
                  <a:pt x="313499" y="212305"/>
                </a:lnTo>
                <a:lnTo>
                  <a:pt x="310019" y="207429"/>
                </a:lnTo>
                <a:lnTo>
                  <a:pt x="309943" y="201955"/>
                </a:lnTo>
                <a:lnTo>
                  <a:pt x="312000" y="196811"/>
                </a:lnTo>
                <a:lnTo>
                  <a:pt x="317068" y="193192"/>
                </a:lnTo>
                <a:lnTo>
                  <a:pt x="366242" y="200444"/>
                </a:lnTo>
                <a:lnTo>
                  <a:pt x="369722" y="205333"/>
                </a:lnTo>
                <a:lnTo>
                  <a:pt x="369811" y="210794"/>
                </a:lnTo>
                <a:lnTo>
                  <a:pt x="368134" y="213829"/>
                </a:lnTo>
                <a:lnTo>
                  <a:pt x="360540" y="219252"/>
                </a:lnTo>
                <a:close/>
              </a:path>
              <a:path w="370204" h="373379">
                <a:moveTo>
                  <a:pt x="40322" y="298589"/>
                </a:moveTo>
                <a:lnTo>
                  <a:pt x="33908" y="297649"/>
                </a:lnTo>
                <a:lnTo>
                  <a:pt x="27812" y="289102"/>
                </a:lnTo>
                <a:lnTo>
                  <a:pt x="29006" y="282727"/>
                </a:lnTo>
                <a:lnTo>
                  <a:pt x="70840" y="252882"/>
                </a:lnTo>
                <a:lnTo>
                  <a:pt x="75984" y="254736"/>
                </a:lnTo>
                <a:lnTo>
                  <a:pt x="82080" y="263283"/>
                </a:lnTo>
                <a:lnTo>
                  <a:pt x="82156" y="268744"/>
                </a:lnTo>
                <a:lnTo>
                  <a:pt x="40322" y="298589"/>
                </a:lnTo>
                <a:close/>
              </a:path>
              <a:path w="370204" h="373379">
                <a:moveTo>
                  <a:pt x="307130" y="267726"/>
                </a:moveTo>
                <a:lnTo>
                  <a:pt x="295827" y="267726"/>
                </a:lnTo>
                <a:lnTo>
                  <a:pt x="300164" y="266014"/>
                </a:lnTo>
                <a:lnTo>
                  <a:pt x="306577" y="266954"/>
                </a:lnTo>
                <a:lnTo>
                  <a:pt x="307130" y="267726"/>
                </a:lnTo>
                <a:close/>
              </a:path>
              <a:path w="370204" h="373379">
                <a:moveTo>
                  <a:pt x="250634" y="354749"/>
                </a:moveTo>
                <a:lnTo>
                  <a:pt x="245490" y="352894"/>
                </a:lnTo>
                <a:lnTo>
                  <a:pt x="239395" y="344360"/>
                </a:lnTo>
                <a:lnTo>
                  <a:pt x="239318" y="338886"/>
                </a:lnTo>
                <a:lnTo>
                  <a:pt x="314096" y="285534"/>
                </a:lnTo>
                <a:lnTo>
                  <a:pt x="320509" y="286473"/>
                </a:lnTo>
                <a:lnTo>
                  <a:pt x="326605" y="295021"/>
                </a:lnTo>
                <a:lnTo>
                  <a:pt x="325412" y="301383"/>
                </a:lnTo>
                <a:lnTo>
                  <a:pt x="250634" y="354749"/>
                </a:lnTo>
                <a:close/>
              </a:path>
              <a:path w="370204" h="373379">
                <a:moveTo>
                  <a:pt x="265823" y="373367"/>
                </a:moveTo>
                <a:lnTo>
                  <a:pt x="261556" y="372732"/>
                </a:lnTo>
                <a:lnTo>
                  <a:pt x="258546" y="371195"/>
                </a:lnTo>
                <a:lnTo>
                  <a:pt x="252920" y="366001"/>
                </a:lnTo>
                <a:lnTo>
                  <a:pt x="253237" y="358406"/>
                </a:lnTo>
                <a:lnTo>
                  <a:pt x="328028" y="305054"/>
                </a:lnTo>
                <a:lnTo>
                  <a:pt x="336575" y="306311"/>
                </a:lnTo>
                <a:lnTo>
                  <a:pt x="338391" y="314223"/>
                </a:lnTo>
                <a:lnTo>
                  <a:pt x="338874" y="317563"/>
                </a:lnTo>
                <a:lnTo>
                  <a:pt x="338074" y="321818"/>
                </a:lnTo>
                <a:lnTo>
                  <a:pt x="329196" y="328142"/>
                </a:lnTo>
                <a:lnTo>
                  <a:pt x="327139" y="333298"/>
                </a:lnTo>
                <a:lnTo>
                  <a:pt x="327215" y="338772"/>
                </a:lnTo>
                <a:lnTo>
                  <a:pt x="328091" y="339991"/>
                </a:lnTo>
                <a:lnTo>
                  <a:pt x="329031" y="346671"/>
                </a:lnTo>
                <a:lnTo>
                  <a:pt x="325310" y="354863"/>
                </a:lnTo>
                <a:lnTo>
                  <a:pt x="308634" y="366763"/>
                </a:lnTo>
                <a:lnTo>
                  <a:pt x="280250" y="366763"/>
                </a:lnTo>
                <a:lnTo>
                  <a:pt x="274700" y="367030"/>
                </a:lnTo>
                <a:lnTo>
                  <a:pt x="265823" y="373367"/>
                </a:lnTo>
                <a:close/>
              </a:path>
              <a:path w="370204" h="373379">
                <a:moveTo>
                  <a:pt x="153936" y="366661"/>
                </a:moveTo>
                <a:lnTo>
                  <a:pt x="145376" y="365404"/>
                </a:lnTo>
                <a:lnTo>
                  <a:pt x="141897" y="360527"/>
                </a:lnTo>
                <a:lnTo>
                  <a:pt x="143955" y="355367"/>
                </a:lnTo>
                <a:lnTo>
                  <a:pt x="150271" y="315747"/>
                </a:lnTo>
                <a:lnTo>
                  <a:pt x="151028" y="311658"/>
                </a:lnTo>
                <a:lnTo>
                  <a:pt x="156095" y="308051"/>
                </a:lnTo>
                <a:lnTo>
                  <a:pt x="161645" y="307771"/>
                </a:lnTo>
                <a:lnTo>
                  <a:pt x="166789" y="309626"/>
                </a:lnTo>
                <a:lnTo>
                  <a:pt x="170268" y="314502"/>
                </a:lnTo>
                <a:lnTo>
                  <a:pt x="169480" y="318761"/>
                </a:lnTo>
                <a:lnTo>
                  <a:pt x="163207" y="358216"/>
                </a:lnTo>
                <a:lnTo>
                  <a:pt x="161544" y="361238"/>
                </a:lnTo>
                <a:lnTo>
                  <a:pt x="153936" y="366661"/>
                </a:lnTo>
                <a:close/>
              </a:path>
              <a:path w="370204" h="373379">
                <a:moveTo>
                  <a:pt x="292277" y="372910"/>
                </a:moveTo>
                <a:lnTo>
                  <a:pt x="286257" y="369836"/>
                </a:lnTo>
                <a:lnTo>
                  <a:pt x="285394" y="368617"/>
                </a:lnTo>
                <a:lnTo>
                  <a:pt x="280250" y="366763"/>
                </a:lnTo>
                <a:lnTo>
                  <a:pt x="308634" y="366763"/>
                </a:lnTo>
                <a:lnTo>
                  <a:pt x="301231" y="372046"/>
                </a:lnTo>
                <a:lnTo>
                  <a:pt x="292277" y="372910"/>
                </a:lnTo>
                <a:close/>
              </a:path>
            </a:pathLst>
          </a:custGeom>
          <a:solidFill>
            <a:srgbClr val="F1F1F1"/>
          </a:solidFill>
        </p:spPr>
        <p:txBody>
          <a:bodyPr wrap="square" lIns="0" tIns="0" rIns="0" bIns="0" rtlCol="0"/>
          <a:lstStyle/>
          <a:p>
            <a:endParaRPr/>
          </a:p>
        </p:txBody>
      </p:sp>
      <p:sp>
        <p:nvSpPr>
          <p:cNvPr id="17" name="object 17"/>
          <p:cNvSpPr/>
          <p:nvPr/>
        </p:nvSpPr>
        <p:spPr>
          <a:xfrm>
            <a:off x="10215371" y="4263606"/>
            <a:ext cx="664210" cy="663575"/>
          </a:xfrm>
          <a:custGeom>
            <a:avLst/>
            <a:gdLst/>
            <a:ahLst/>
            <a:cxnLst/>
            <a:rect l="l" t="t" r="r" b="b"/>
            <a:pathLst>
              <a:path w="664209" h="663575">
                <a:moveTo>
                  <a:pt x="332181" y="663130"/>
                </a:moveTo>
                <a:lnTo>
                  <a:pt x="278398" y="658790"/>
                </a:lnTo>
                <a:lnTo>
                  <a:pt x="227375" y="646224"/>
                </a:lnTo>
                <a:lnTo>
                  <a:pt x="179791" y="626112"/>
                </a:lnTo>
                <a:lnTo>
                  <a:pt x="136324" y="599136"/>
                </a:lnTo>
                <a:lnTo>
                  <a:pt x="97653" y="565977"/>
                </a:lnTo>
                <a:lnTo>
                  <a:pt x="64457" y="527314"/>
                </a:lnTo>
                <a:lnTo>
                  <a:pt x="37415" y="483830"/>
                </a:lnTo>
                <a:lnTo>
                  <a:pt x="17206" y="436204"/>
                </a:lnTo>
                <a:lnTo>
                  <a:pt x="4508" y="385119"/>
                </a:lnTo>
                <a:lnTo>
                  <a:pt x="0" y="331254"/>
                </a:lnTo>
                <a:lnTo>
                  <a:pt x="1187" y="304105"/>
                </a:lnTo>
                <a:lnTo>
                  <a:pt x="9875" y="251696"/>
                </a:lnTo>
                <a:lnTo>
                  <a:pt x="26414" y="202375"/>
                </a:lnTo>
                <a:lnTo>
                  <a:pt x="50125" y="156826"/>
                </a:lnTo>
                <a:lnTo>
                  <a:pt x="80328" y="115735"/>
                </a:lnTo>
                <a:lnTo>
                  <a:pt x="116346" y="79786"/>
                </a:lnTo>
                <a:lnTo>
                  <a:pt x="157500" y="49663"/>
                </a:lnTo>
                <a:lnTo>
                  <a:pt x="203111" y="26051"/>
                </a:lnTo>
                <a:lnTo>
                  <a:pt x="252499" y="9635"/>
                </a:lnTo>
                <a:lnTo>
                  <a:pt x="304987" y="1099"/>
                </a:lnTo>
                <a:lnTo>
                  <a:pt x="332181" y="0"/>
                </a:lnTo>
                <a:lnTo>
                  <a:pt x="359375" y="1099"/>
                </a:lnTo>
                <a:lnTo>
                  <a:pt x="411860" y="9636"/>
                </a:lnTo>
                <a:lnTo>
                  <a:pt x="461241" y="26056"/>
                </a:lnTo>
                <a:lnTo>
                  <a:pt x="506835" y="49676"/>
                </a:lnTo>
                <a:lnTo>
                  <a:pt x="547958" y="79814"/>
                </a:lnTo>
                <a:lnTo>
                  <a:pt x="583930" y="115786"/>
                </a:lnTo>
                <a:lnTo>
                  <a:pt x="614066" y="156910"/>
                </a:lnTo>
                <a:lnTo>
                  <a:pt x="637685" y="202503"/>
                </a:lnTo>
                <a:lnTo>
                  <a:pt x="654104" y="251883"/>
                </a:lnTo>
                <a:lnTo>
                  <a:pt x="662641" y="304366"/>
                </a:lnTo>
                <a:lnTo>
                  <a:pt x="663740" y="331558"/>
                </a:lnTo>
                <a:lnTo>
                  <a:pt x="662641" y="358752"/>
                </a:lnTo>
                <a:lnTo>
                  <a:pt x="654104" y="411239"/>
                </a:lnTo>
                <a:lnTo>
                  <a:pt x="637685" y="460621"/>
                </a:lnTo>
                <a:lnTo>
                  <a:pt x="614066" y="506216"/>
                </a:lnTo>
                <a:lnTo>
                  <a:pt x="583930" y="547341"/>
                </a:lnTo>
                <a:lnTo>
                  <a:pt x="547958" y="583315"/>
                </a:lnTo>
                <a:lnTo>
                  <a:pt x="506835" y="613453"/>
                </a:lnTo>
                <a:lnTo>
                  <a:pt x="461241" y="637073"/>
                </a:lnTo>
                <a:lnTo>
                  <a:pt x="411860" y="653494"/>
                </a:lnTo>
                <a:lnTo>
                  <a:pt x="359375" y="662031"/>
                </a:lnTo>
                <a:lnTo>
                  <a:pt x="332181" y="663130"/>
                </a:lnTo>
                <a:close/>
              </a:path>
            </a:pathLst>
          </a:custGeom>
          <a:solidFill>
            <a:srgbClr val="C00000"/>
          </a:solidFill>
        </p:spPr>
        <p:txBody>
          <a:bodyPr wrap="square" lIns="0" tIns="0" rIns="0" bIns="0" rtlCol="0"/>
          <a:lstStyle/>
          <a:p>
            <a:endParaRPr/>
          </a:p>
        </p:txBody>
      </p:sp>
      <p:sp>
        <p:nvSpPr>
          <p:cNvPr id="18" name="object 18"/>
          <p:cNvSpPr/>
          <p:nvPr/>
        </p:nvSpPr>
        <p:spPr>
          <a:xfrm>
            <a:off x="10400118" y="4406271"/>
            <a:ext cx="304800" cy="368300"/>
          </a:xfrm>
          <a:custGeom>
            <a:avLst/>
            <a:gdLst/>
            <a:ahLst/>
            <a:cxnLst/>
            <a:rect l="l" t="t" r="r" b="b"/>
            <a:pathLst>
              <a:path w="304800" h="368300">
                <a:moveTo>
                  <a:pt x="272973" y="166198"/>
                </a:moveTo>
                <a:lnTo>
                  <a:pt x="102912" y="47352"/>
                </a:lnTo>
                <a:lnTo>
                  <a:pt x="134650" y="0"/>
                </a:lnTo>
                <a:lnTo>
                  <a:pt x="304616" y="122658"/>
                </a:lnTo>
                <a:lnTo>
                  <a:pt x="272973" y="166198"/>
                </a:lnTo>
                <a:close/>
              </a:path>
              <a:path w="304800" h="368300">
                <a:moveTo>
                  <a:pt x="11874" y="348329"/>
                </a:moveTo>
                <a:lnTo>
                  <a:pt x="0" y="336454"/>
                </a:lnTo>
                <a:lnTo>
                  <a:pt x="0" y="183921"/>
                </a:lnTo>
                <a:lnTo>
                  <a:pt x="11201" y="177632"/>
                </a:lnTo>
                <a:lnTo>
                  <a:pt x="21980" y="171079"/>
                </a:lnTo>
                <a:lnTo>
                  <a:pt x="61615" y="141624"/>
                </a:lnTo>
                <a:lnTo>
                  <a:pt x="97446" y="105529"/>
                </a:lnTo>
                <a:lnTo>
                  <a:pt x="114672" y="84387"/>
                </a:lnTo>
                <a:lnTo>
                  <a:pt x="150337" y="102848"/>
                </a:lnTo>
                <a:lnTo>
                  <a:pt x="150342" y="106813"/>
                </a:lnTo>
                <a:lnTo>
                  <a:pt x="158254" y="106813"/>
                </a:lnTo>
                <a:lnTo>
                  <a:pt x="158254" y="110763"/>
                </a:lnTo>
                <a:lnTo>
                  <a:pt x="162204" y="110763"/>
                </a:lnTo>
                <a:lnTo>
                  <a:pt x="162204" y="114725"/>
                </a:lnTo>
                <a:lnTo>
                  <a:pt x="170116" y="114725"/>
                </a:lnTo>
                <a:lnTo>
                  <a:pt x="170116" y="118687"/>
                </a:lnTo>
                <a:lnTo>
                  <a:pt x="174078" y="118687"/>
                </a:lnTo>
                <a:lnTo>
                  <a:pt x="189903" y="130562"/>
                </a:lnTo>
                <a:lnTo>
                  <a:pt x="189903" y="134524"/>
                </a:lnTo>
                <a:lnTo>
                  <a:pt x="197815" y="134524"/>
                </a:lnTo>
                <a:lnTo>
                  <a:pt x="197815" y="138487"/>
                </a:lnTo>
                <a:lnTo>
                  <a:pt x="201764" y="138487"/>
                </a:lnTo>
                <a:lnTo>
                  <a:pt x="201764" y="142449"/>
                </a:lnTo>
                <a:lnTo>
                  <a:pt x="205727" y="142449"/>
                </a:lnTo>
                <a:lnTo>
                  <a:pt x="209676" y="146399"/>
                </a:lnTo>
                <a:lnTo>
                  <a:pt x="245240" y="170129"/>
                </a:lnTo>
                <a:lnTo>
                  <a:pt x="236784" y="181973"/>
                </a:lnTo>
                <a:lnTo>
                  <a:pt x="229376" y="193416"/>
                </a:lnTo>
                <a:lnTo>
                  <a:pt x="106493" y="193416"/>
                </a:lnTo>
                <a:lnTo>
                  <a:pt x="95502" y="195079"/>
                </a:lnTo>
                <a:lnTo>
                  <a:pt x="85387" y="200032"/>
                </a:lnTo>
                <a:lnTo>
                  <a:pt x="76911" y="207580"/>
                </a:lnTo>
                <a:lnTo>
                  <a:pt x="69720" y="220035"/>
                </a:lnTo>
                <a:lnTo>
                  <a:pt x="66629" y="232357"/>
                </a:lnTo>
                <a:lnTo>
                  <a:pt x="67514" y="243862"/>
                </a:lnTo>
                <a:lnTo>
                  <a:pt x="72253" y="253869"/>
                </a:lnTo>
                <a:lnTo>
                  <a:pt x="11874" y="348329"/>
                </a:lnTo>
                <a:close/>
              </a:path>
              <a:path w="304800" h="368300">
                <a:moveTo>
                  <a:pt x="196785" y="270597"/>
                </a:moveTo>
                <a:lnTo>
                  <a:pt x="102851" y="270597"/>
                </a:lnTo>
                <a:lnTo>
                  <a:pt x="115118" y="268966"/>
                </a:lnTo>
                <a:lnTo>
                  <a:pt x="126787" y="263975"/>
                </a:lnTo>
                <a:lnTo>
                  <a:pt x="136885" y="255296"/>
                </a:lnTo>
                <a:lnTo>
                  <a:pt x="142782" y="244323"/>
                </a:lnTo>
                <a:lnTo>
                  <a:pt x="144777" y="232788"/>
                </a:lnTo>
                <a:lnTo>
                  <a:pt x="142940" y="221486"/>
                </a:lnTo>
                <a:lnTo>
                  <a:pt x="137343" y="211207"/>
                </a:lnTo>
                <a:lnTo>
                  <a:pt x="128058" y="202746"/>
                </a:lnTo>
                <a:lnTo>
                  <a:pt x="117599" y="195740"/>
                </a:lnTo>
                <a:lnTo>
                  <a:pt x="106493" y="193416"/>
                </a:lnTo>
                <a:lnTo>
                  <a:pt x="229376" y="193416"/>
                </a:lnTo>
                <a:lnTo>
                  <a:pt x="210586" y="229338"/>
                </a:lnTo>
                <a:lnTo>
                  <a:pt x="198190" y="264853"/>
                </a:lnTo>
                <a:lnTo>
                  <a:pt x="196785" y="270597"/>
                </a:lnTo>
                <a:close/>
              </a:path>
              <a:path w="304800" h="368300">
                <a:moveTo>
                  <a:pt x="47474" y="366493"/>
                </a:moveTo>
                <a:lnTo>
                  <a:pt x="35610" y="364166"/>
                </a:lnTo>
                <a:lnTo>
                  <a:pt x="31648" y="360216"/>
                </a:lnTo>
                <a:lnTo>
                  <a:pt x="27698" y="360216"/>
                </a:lnTo>
                <a:lnTo>
                  <a:pt x="90958" y="269198"/>
                </a:lnTo>
                <a:lnTo>
                  <a:pt x="102851" y="270597"/>
                </a:lnTo>
                <a:lnTo>
                  <a:pt x="196785" y="270597"/>
                </a:lnTo>
                <a:lnTo>
                  <a:pt x="195295" y="276691"/>
                </a:lnTo>
                <a:lnTo>
                  <a:pt x="192974" y="288528"/>
                </a:lnTo>
                <a:lnTo>
                  <a:pt x="191199" y="300365"/>
                </a:lnTo>
                <a:lnTo>
                  <a:pt x="189944" y="312202"/>
                </a:lnTo>
                <a:lnTo>
                  <a:pt x="178321" y="317051"/>
                </a:lnTo>
                <a:lnTo>
                  <a:pt x="166569" y="321751"/>
                </a:lnTo>
                <a:lnTo>
                  <a:pt x="154713" y="326330"/>
                </a:lnTo>
                <a:lnTo>
                  <a:pt x="148851" y="328532"/>
                </a:lnTo>
                <a:lnTo>
                  <a:pt x="94751" y="348337"/>
                </a:lnTo>
                <a:lnTo>
                  <a:pt x="70918" y="357229"/>
                </a:lnTo>
                <a:lnTo>
                  <a:pt x="59135" y="361801"/>
                </a:lnTo>
                <a:lnTo>
                  <a:pt x="47474" y="366493"/>
                </a:lnTo>
                <a:close/>
              </a:path>
              <a:path w="304800" h="368300">
                <a:moveTo>
                  <a:pt x="288795" y="368128"/>
                </a:moveTo>
                <a:lnTo>
                  <a:pt x="106819" y="368128"/>
                </a:lnTo>
                <a:lnTo>
                  <a:pt x="213919" y="328530"/>
                </a:lnTo>
                <a:lnTo>
                  <a:pt x="288797" y="328532"/>
                </a:lnTo>
                <a:lnTo>
                  <a:pt x="288795" y="368128"/>
                </a:lnTo>
                <a:close/>
              </a:path>
            </a:pathLst>
          </a:custGeom>
          <a:solidFill>
            <a:srgbClr val="F1F1F1"/>
          </a:solidFill>
        </p:spPr>
        <p:txBody>
          <a:bodyPr wrap="square" lIns="0" tIns="0" rIns="0" bIns="0" rtlCol="0"/>
          <a:lstStyle/>
          <a:p>
            <a:endParaRPr/>
          </a:p>
        </p:txBody>
      </p:sp>
      <p:sp>
        <p:nvSpPr>
          <p:cNvPr id="24" name="object 24"/>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25" name="object 25"/>
          <p:cNvSpPr/>
          <p:nvPr/>
        </p:nvSpPr>
        <p:spPr>
          <a:xfrm>
            <a:off x="8267141" y="1363040"/>
            <a:ext cx="94043" cy="71640"/>
          </a:xfrm>
          <a:prstGeom prst="rect">
            <a:avLst/>
          </a:prstGeom>
          <a:blipFill>
            <a:blip r:embed="rId2" cstate="print"/>
            <a:stretch>
              <a:fillRect/>
            </a:stretch>
          </a:blipFill>
        </p:spPr>
        <p:txBody>
          <a:bodyPr wrap="square" lIns="0" tIns="0" rIns="0" bIns="0" rtlCol="0"/>
          <a:lstStyle/>
          <a:p>
            <a:endParaRPr/>
          </a:p>
        </p:txBody>
      </p:sp>
      <p:sp>
        <p:nvSpPr>
          <p:cNvPr id="26" name="object 26"/>
          <p:cNvSpPr/>
          <p:nvPr/>
        </p:nvSpPr>
        <p:spPr>
          <a:xfrm>
            <a:off x="8212505" y="1438935"/>
            <a:ext cx="154940" cy="150101"/>
          </a:xfrm>
          <a:prstGeom prst="rect">
            <a:avLst/>
          </a:prstGeom>
          <a:blipFill>
            <a:blip r:embed="rId3" cstate="print"/>
            <a:stretch>
              <a:fillRect/>
            </a:stretch>
          </a:blipFill>
        </p:spPr>
        <p:txBody>
          <a:bodyPr wrap="square" lIns="0" tIns="0" rIns="0" bIns="0" rtlCol="0"/>
          <a:lstStyle/>
          <a:p>
            <a:endParaRPr/>
          </a:p>
        </p:txBody>
      </p:sp>
      <p:sp>
        <p:nvSpPr>
          <p:cNvPr id="27" name="object 27"/>
          <p:cNvSpPr/>
          <p:nvPr/>
        </p:nvSpPr>
        <p:spPr>
          <a:xfrm>
            <a:off x="8248332" y="1571980"/>
            <a:ext cx="34925" cy="25577"/>
          </a:xfrm>
          <a:prstGeom prst="rect">
            <a:avLst/>
          </a:prstGeom>
          <a:blipFill>
            <a:blip r:embed="rId4" cstate="print"/>
            <a:stretch>
              <a:fillRect/>
            </a:stretch>
          </a:blipFill>
        </p:spPr>
        <p:txBody>
          <a:bodyPr wrap="square" lIns="0" tIns="0" rIns="0" bIns="0" rtlCol="0"/>
          <a:lstStyle/>
          <a:p>
            <a:endParaRPr/>
          </a:p>
        </p:txBody>
      </p:sp>
      <p:sp>
        <p:nvSpPr>
          <p:cNvPr id="28" name="object 28"/>
          <p:cNvSpPr/>
          <p:nvPr/>
        </p:nvSpPr>
        <p:spPr>
          <a:xfrm>
            <a:off x="8201761" y="1577949"/>
            <a:ext cx="46570" cy="51168"/>
          </a:xfrm>
          <a:prstGeom prst="rect">
            <a:avLst/>
          </a:prstGeom>
          <a:blipFill>
            <a:blip r:embed="rId5" cstate="print"/>
            <a:stretch>
              <a:fillRect/>
            </a:stretch>
          </a:blipFill>
        </p:spPr>
        <p:txBody>
          <a:bodyPr wrap="square" lIns="0" tIns="0" rIns="0" bIns="0" rtlCol="0"/>
          <a:lstStyle/>
          <a:p>
            <a:endParaRPr/>
          </a:p>
        </p:txBody>
      </p:sp>
      <p:sp>
        <p:nvSpPr>
          <p:cNvPr id="29" name="object 29"/>
          <p:cNvSpPr/>
          <p:nvPr/>
        </p:nvSpPr>
        <p:spPr>
          <a:xfrm>
            <a:off x="8092490" y="1737423"/>
            <a:ext cx="27762" cy="57988"/>
          </a:xfrm>
          <a:prstGeom prst="rect">
            <a:avLst/>
          </a:prstGeom>
          <a:blipFill>
            <a:blip r:embed="rId6" cstate="print"/>
            <a:stretch>
              <a:fillRect/>
            </a:stretch>
          </a:blipFill>
        </p:spPr>
        <p:txBody>
          <a:bodyPr wrap="square" lIns="0" tIns="0" rIns="0" bIns="0" rtlCol="0"/>
          <a:lstStyle/>
          <a:p>
            <a:endParaRPr/>
          </a:p>
        </p:txBody>
      </p:sp>
      <p:sp>
        <p:nvSpPr>
          <p:cNvPr id="30" name="object 30"/>
          <p:cNvSpPr/>
          <p:nvPr/>
        </p:nvSpPr>
        <p:spPr>
          <a:xfrm>
            <a:off x="7904416" y="1831225"/>
            <a:ext cx="37617" cy="34963"/>
          </a:xfrm>
          <a:prstGeom prst="rect">
            <a:avLst/>
          </a:prstGeom>
          <a:blipFill>
            <a:blip r:embed="rId7" cstate="print"/>
            <a:stretch>
              <a:fillRect/>
            </a:stretch>
          </a:blipFill>
        </p:spPr>
        <p:txBody>
          <a:bodyPr wrap="square" lIns="0" tIns="0" rIns="0" bIns="0" rtlCol="0"/>
          <a:lstStyle/>
          <a:p>
            <a:endParaRPr/>
          </a:p>
        </p:txBody>
      </p:sp>
      <p:sp>
        <p:nvSpPr>
          <p:cNvPr id="31" name="object 31"/>
          <p:cNvSpPr/>
          <p:nvPr/>
        </p:nvSpPr>
        <p:spPr>
          <a:xfrm>
            <a:off x="7399286" y="2024811"/>
            <a:ext cx="42100" cy="73342"/>
          </a:xfrm>
          <a:prstGeom prst="rect">
            <a:avLst/>
          </a:prstGeom>
          <a:blipFill>
            <a:blip r:embed="rId8" cstate="print"/>
            <a:stretch>
              <a:fillRect/>
            </a:stretch>
          </a:blipFill>
        </p:spPr>
        <p:txBody>
          <a:bodyPr wrap="square" lIns="0" tIns="0" rIns="0" bIns="0" rtlCol="0"/>
          <a:lstStyle/>
          <a:p>
            <a:endParaRPr/>
          </a:p>
        </p:txBody>
      </p:sp>
      <p:sp>
        <p:nvSpPr>
          <p:cNvPr id="32" name="object 32"/>
          <p:cNvSpPr/>
          <p:nvPr/>
        </p:nvSpPr>
        <p:spPr>
          <a:xfrm>
            <a:off x="7770076" y="1771523"/>
            <a:ext cx="170167" cy="275463"/>
          </a:xfrm>
          <a:prstGeom prst="rect">
            <a:avLst/>
          </a:prstGeom>
          <a:blipFill>
            <a:blip r:embed="rId9" cstate="print"/>
            <a:stretch>
              <a:fillRect/>
            </a:stretch>
          </a:blipFill>
        </p:spPr>
        <p:txBody>
          <a:bodyPr wrap="square" lIns="0" tIns="0" rIns="0" bIns="0" rtlCol="0"/>
          <a:lstStyle/>
          <a:p>
            <a:endParaRPr/>
          </a:p>
        </p:txBody>
      </p:sp>
      <p:sp>
        <p:nvSpPr>
          <p:cNvPr id="33" name="object 33"/>
          <p:cNvSpPr/>
          <p:nvPr/>
        </p:nvSpPr>
        <p:spPr>
          <a:xfrm>
            <a:off x="7804112" y="1934413"/>
            <a:ext cx="98513" cy="77609"/>
          </a:xfrm>
          <a:prstGeom prst="rect">
            <a:avLst/>
          </a:prstGeom>
          <a:blipFill>
            <a:blip r:embed="rId10" cstate="print"/>
            <a:stretch>
              <a:fillRect/>
            </a:stretch>
          </a:blipFill>
        </p:spPr>
        <p:txBody>
          <a:bodyPr wrap="square" lIns="0" tIns="0" rIns="0" bIns="0" rtlCol="0"/>
          <a:lstStyle/>
          <a:p>
            <a:endParaRPr/>
          </a:p>
        </p:txBody>
      </p:sp>
      <p:sp>
        <p:nvSpPr>
          <p:cNvPr id="34" name="object 34"/>
          <p:cNvSpPr/>
          <p:nvPr/>
        </p:nvSpPr>
        <p:spPr>
          <a:xfrm>
            <a:off x="7738732" y="1786877"/>
            <a:ext cx="158521" cy="158622"/>
          </a:xfrm>
          <a:prstGeom prst="rect">
            <a:avLst/>
          </a:prstGeom>
          <a:blipFill>
            <a:blip r:embed="rId11" cstate="print"/>
            <a:stretch>
              <a:fillRect/>
            </a:stretch>
          </a:blipFill>
        </p:spPr>
        <p:txBody>
          <a:bodyPr wrap="square" lIns="0" tIns="0" rIns="0" bIns="0" rtlCol="0"/>
          <a:lstStyle/>
          <a:p>
            <a:endParaRPr/>
          </a:p>
        </p:txBody>
      </p:sp>
      <p:sp>
        <p:nvSpPr>
          <p:cNvPr id="35" name="object 35"/>
          <p:cNvSpPr/>
          <p:nvPr/>
        </p:nvSpPr>
        <p:spPr>
          <a:xfrm>
            <a:off x="7701115" y="1824405"/>
            <a:ext cx="154940" cy="276301"/>
          </a:xfrm>
          <a:prstGeom prst="rect">
            <a:avLst/>
          </a:prstGeom>
          <a:blipFill>
            <a:blip r:embed="rId12" cstate="print"/>
            <a:stretch>
              <a:fillRect/>
            </a:stretch>
          </a:blipFill>
        </p:spPr>
        <p:txBody>
          <a:bodyPr wrap="square" lIns="0" tIns="0" rIns="0" bIns="0" rtlCol="0"/>
          <a:lstStyle/>
          <a:p>
            <a:endParaRPr/>
          </a:p>
        </p:txBody>
      </p:sp>
      <p:sp>
        <p:nvSpPr>
          <p:cNvPr id="36" name="object 36"/>
          <p:cNvSpPr/>
          <p:nvPr/>
        </p:nvSpPr>
        <p:spPr>
          <a:xfrm>
            <a:off x="7771866" y="2082800"/>
            <a:ext cx="82397" cy="104038"/>
          </a:xfrm>
          <a:prstGeom prst="rect">
            <a:avLst/>
          </a:prstGeom>
          <a:blipFill>
            <a:blip r:embed="rId13" cstate="print"/>
            <a:stretch>
              <a:fillRect/>
            </a:stretch>
          </a:blipFill>
        </p:spPr>
        <p:txBody>
          <a:bodyPr wrap="square" lIns="0" tIns="0" rIns="0" bIns="0" rtlCol="0"/>
          <a:lstStyle/>
          <a:p>
            <a:endParaRPr/>
          </a:p>
        </p:txBody>
      </p:sp>
      <p:sp>
        <p:nvSpPr>
          <p:cNvPr id="37" name="object 37"/>
          <p:cNvSpPr/>
          <p:nvPr/>
        </p:nvSpPr>
        <p:spPr>
          <a:xfrm>
            <a:off x="7599006" y="1676019"/>
            <a:ext cx="153149" cy="323202"/>
          </a:xfrm>
          <a:prstGeom prst="rect">
            <a:avLst/>
          </a:prstGeom>
          <a:blipFill>
            <a:blip r:embed="rId14" cstate="print"/>
            <a:stretch>
              <a:fillRect/>
            </a:stretch>
          </a:blipFill>
        </p:spPr>
        <p:txBody>
          <a:bodyPr wrap="square" lIns="0" tIns="0" rIns="0" bIns="0" rtlCol="0"/>
          <a:lstStyle/>
          <a:p>
            <a:endParaRPr/>
          </a:p>
        </p:txBody>
      </p:sp>
      <p:sp>
        <p:nvSpPr>
          <p:cNvPr id="38" name="object 38"/>
          <p:cNvSpPr/>
          <p:nvPr/>
        </p:nvSpPr>
        <p:spPr>
          <a:xfrm>
            <a:off x="7511236" y="1715249"/>
            <a:ext cx="95834" cy="98069"/>
          </a:xfrm>
          <a:prstGeom prst="rect">
            <a:avLst/>
          </a:prstGeom>
          <a:blipFill>
            <a:blip r:embed="rId15" cstate="print"/>
            <a:stretch>
              <a:fillRect/>
            </a:stretch>
          </a:blipFill>
        </p:spPr>
        <p:txBody>
          <a:bodyPr wrap="square" lIns="0" tIns="0" rIns="0" bIns="0" rtlCol="0"/>
          <a:lstStyle/>
          <a:p>
            <a:endParaRPr/>
          </a:p>
        </p:txBody>
      </p:sp>
      <p:sp>
        <p:nvSpPr>
          <p:cNvPr id="39" name="object 39"/>
          <p:cNvSpPr/>
          <p:nvPr/>
        </p:nvSpPr>
        <p:spPr>
          <a:xfrm>
            <a:off x="7170013" y="1543265"/>
            <a:ext cx="493483" cy="510539"/>
          </a:xfrm>
          <a:prstGeom prst="rect">
            <a:avLst/>
          </a:prstGeom>
          <a:blipFill>
            <a:blip r:embed="rId16" cstate="print"/>
            <a:stretch>
              <a:fillRect/>
            </a:stretch>
          </a:blipFill>
        </p:spPr>
        <p:txBody>
          <a:bodyPr wrap="square" lIns="0" tIns="0" rIns="0" bIns="0" rtlCol="0"/>
          <a:lstStyle/>
          <a:p>
            <a:endParaRPr/>
          </a:p>
        </p:txBody>
      </p:sp>
      <p:sp>
        <p:nvSpPr>
          <p:cNvPr id="40" name="object 40"/>
          <p:cNvSpPr/>
          <p:nvPr/>
        </p:nvSpPr>
        <p:spPr>
          <a:xfrm>
            <a:off x="7517510" y="1682838"/>
            <a:ext cx="58216" cy="28994"/>
          </a:xfrm>
          <a:prstGeom prst="rect">
            <a:avLst/>
          </a:prstGeom>
          <a:blipFill>
            <a:blip r:embed="rId17" cstate="print"/>
            <a:stretch>
              <a:fillRect/>
            </a:stretch>
          </a:blipFill>
        </p:spPr>
        <p:txBody>
          <a:bodyPr wrap="square" lIns="0" tIns="0" rIns="0" bIns="0" rtlCol="0"/>
          <a:lstStyle/>
          <a:p>
            <a:endParaRPr/>
          </a:p>
        </p:txBody>
      </p:sp>
      <p:sp>
        <p:nvSpPr>
          <p:cNvPr id="41" name="object 41"/>
          <p:cNvSpPr/>
          <p:nvPr/>
        </p:nvSpPr>
        <p:spPr>
          <a:xfrm>
            <a:off x="7359878" y="1644459"/>
            <a:ext cx="149567" cy="70789"/>
          </a:xfrm>
          <a:prstGeom prst="rect">
            <a:avLst/>
          </a:prstGeom>
          <a:blipFill>
            <a:blip r:embed="rId18" cstate="print"/>
            <a:stretch>
              <a:fillRect/>
            </a:stretch>
          </a:blipFill>
        </p:spPr>
        <p:txBody>
          <a:bodyPr wrap="square" lIns="0" tIns="0" rIns="0" bIns="0" rtlCol="0"/>
          <a:lstStyle/>
          <a:p>
            <a:endParaRPr/>
          </a:p>
        </p:txBody>
      </p:sp>
      <p:sp>
        <p:nvSpPr>
          <p:cNvPr id="42" name="object 42"/>
          <p:cNvSpPr/>
          <p:nvPr/>
        </p:nvSpPr>
        <p:spPr>
          <a:xfrm>
            <a:off x="7015962" y="1520812"/>
            <a:ext cx="273164" cy="245605"/>
          </a:xfrm>
          <a:prstGeom prst="rect">
            <a:avLst/>
          </a:prstGeom>
          <a:blipFill>
            <a:blip r:embed="rId19" cstate="print"/>
            <a:stretch>
              <a:fillRect/>
            </a:stretch>
          </a:blipFill>
        </p:spPr>
        <p:txBody>
          <a:bodyPr wrap="square" lIns="0" tIns="0" rIns="0" bIns="0" rtlCol="0"/>
          <a:lstStyle/>
          <a:p>
            <a:endParaRPr/>
          </a:p>
        </p:txBody>
      </p:sp>
      <p:sp>
        <p:nvSpPr>
          <p:cNvPr id="43" name="object 43"/>
          <p:cNvSpPr/>
          <p:nvPr/>
        </p:nvSpPr>
        <p:spPr>
          <a:xfrm>
            <a:off x="6998055" y="1489252"/>
            <a:ext cx="227482" cy="171411"/>
          </a:xfrm>
          <a:prstGeom prst="rect">
            <a:avLst/>
          </a:prstGeom>
          <a:blipFill>
            <a:blip r:embed="rId20" cstate="print"/>
            <a:stretch>
              <a:fillRect/>
            </a:stretch>
          </a:blipFill>
        </p:spPr>
        <p:txBody>
          <a:bodyPr wrap="square" lIns="0" tIns="0" rIns="0" bIns="0" rtlCol="0"/>
          <a:lstStyle/>
          <a:p>
            <a:endParaRPr/>
          </a:p>
        </p:txBody>
      </p:sp>
      <p:sp>
        <p:nvSpPr>
          <p:cNvPr id="44" name="object 44"/>
          <p:cNvSpPr/>
          <p:nvPr/>
        </p:nvSpPr>
        <p:spPr>
          <a:xfrm>
            <a:off x="7345553" y="1243647"/>
            <a:ext cx="547217" cy="189318"/>
          </a:xfrm>
          <a:prstGeom prst="rect">
            <a:avLst/>
          </a:prstGeom>
          <a:blipFill>
            <a:blip r:embed="rId21" cstate="print"/>
            <a:stretch>
              <a:fillRect/>
            </a:stretch>
          </a:blipFill>
        </p:spPr>
        <p:txBody>
          <a:bodyPr wrap="square" lIns="0" tIns="0" rIns="0" bIns="0" rtlCol="0"/>
          <a:lstStyle/>
          <a:p>
            <a:endParaRPr/>
          </a:p>
        </p:txBody>
      </p:sp>
      <p:sp>
        <p:nvSpPr>
          <p:cNvPr id="45" name="object 45"/>
          <p:cNvSpPr/>
          <p:nvPr/>
        </p:nvSpPr>
        <p:spPr>
          <a:xfrm>
            <a:off x="8043240" y="1406537"/>
            <a:ext cx="85978" cy="92951"/>
          </a:xfrm>
          <a:prstGeom prst="rect">
            <a:avLst/>
          </a:prstGeom>
          <a:blipFill>
            <a:blip r:embed="rId22" cstate="print"/>
            <a:stretch>
              <a:fillRect/>
            </a:stretch>
          </a:blipFill>
        </p:spPr>
        <p:txBody>
          <a:bodyPr wrap="square" lIns="0" tIns="0" rIns="0" bIns="0" rtlCol="0"/>
          <a:lstStyle/>
          <a:p>
            <a:endParaRPr/>
          </a:p>
        </p:txBody>
      </p:sp>
      <p:sp>
        <p:nvSpPr>
          <p:cNvPr id="46" name="object 46"/>
          <p:cNvSpPr/>
          <p:nvPr/>
        </p:nvSpPr>
        <p:spPr>
          <a:xfrm>
            <a:off x="8105927" y="1487550"/>
            <a:ext cx="73444" cy="77597"/>
          </a:xfrm>
          <a:prstGeom prst="rect">
            <a:avLst/>
          </a:prstGeom>
          <a:blipFill>
            <a:blip r:embed="rId23" cstate="print"/>
            <a:stretch>
              <a:fillRect/>
            </a:stretch>
          </a:blipFill>
        </p:spPr>
        <p:txBody>
          <a:bodyPr wrap="square" lIns="0" tIns="0" rIns="0" bIns="0" rtlCol="0"/>
          <a:lstStyle/>
          <a:p>
            <a:endParaRPr/>
          </a:p>
        </p:txBody>
      </p:sp>
      <p:sp>
        <p:nvSpPr>
          <p:cNvPr id="47" name="object 47"/>
          <p:cNvSpPr/>
          <p:nvPr/>
        </p:nvSpPr>
        <p:spPr>
          <a:xfrm>
            <a:off x="6343357" y="1781759"/>
            <a:ext cx="300037" cy="359879"/>
          </a:xfrm>
          <a:prstGeom prst="rect">
            <a:avLst/>
          </a:prstGeom>
          <a:blipFill>
            <a:blip r:embed="rId24" cstate="print"/>
            <a:stretch>
              <a:fillRect/>
            </a:stretch>
          </a:blipFill>
        </p:spPr>
        <p:txBody>
          <a:bodyPr wrap="square" lIns="0" tIns="0" rIns="0" bIns="0" rtlCol="0"/>
          <a:lstStyle/>
          <a:p>
            <a:endParaRPr/>
          </a:p>
        </p:txBody>
      </p:sp>
      <p:sp>
        <p:nvSpPr>
          <p:cNvPr id="48" name="object 48"/>
          <p:cNvSpPr/>
          <p:nvPr/>
        </p:nvSpPr>
        <p:spPr>
          <a:xfrm>
            <a:off x="6696240" y="1986432"/>
            <a:ext cx="189864" cy="246456"/>
          </a:xfrm>
          <a:prstGeom prst="rect">
            <a:avLst/>
          </a:prstGeom>
          <a:blipFill>
            <a:blip r:embed="rId25" cstate="print"/>
            <a:stretch>
              <a:fillRect/>
            </a:stretch>
          </a:blipFill>
        </p:spPr>
        <p:txBody>
          <a:bodyPr wrap="square" lIns="0" tIns="0" rIns="0" bIns="0" rtlCol="0"/>
          <a:lstStyle/>
          <a:p>
            <a:endParaRPr/>
          </a:p>
        </p:txBody>
      </p:sp>
      <p:sp>
        <p:nvSpPr>
          <p:cNvPr id="49" name="object 49"/>
          <p:cNvSpPr/>
          <p:nvPr/>
        </p:nvSpPr>
        <p:spPr>
          <a:xfrm>
            <a:off x="6119456" y="2168436"/>
            <a:ext cx="33134" cy="22669"/>
          </a:xfrm>
          <a:prstGeom prst="rect">
            <a:avLst/>
          </a:prstGeom>
          <a:blipFill>
            <a:blip r:embed="rId26" cstate="print"/>
            <a:stretch>
              <a:fillRect/>
            </a:stretch>
          </a:blipFill>
        </p:spPr>
        <p:txBody>
          <a:bodyPr wrap="square" lIns="0" tIns="0" rIns="0" bIns="0" rtlCol="0"/>
          <a:lstStyle/>
          <a:p>
            <a:endParaRPr/>
          </a:p>
        </p:txBody>
      </p:sp>
      <p:sp>
        <p:nvSpPr>
          <p:cNvPr id="50" name="object 50"/>
          <p:cNvSpPr/>
          <p:nvPr/>
        </p:nvSpPr>
        <p:spPr>
          <a:xfrm>
            <a:off x="6720420" y="2431592"/>
            <a:ext cx="140601" cy="253276"/>
          </a:xfrm>
          <a:prstGeom prst="rect">
            <a:avLst/>
          </a:prstGeom>
          <a:blipFill>
            <a:blip r:embed="rId27" cstate="print"/>
            <a:stretch>
              <a:fillRect/>
            </a:stretch>
          </a:blipFill>
        </p:spPr>
        <p:txBody>
          <a:bodyPr wrap="square" lIns="0" tIns="0" rIns="0" bIns="0" rtlCol="0"/>
          <a:lstStyle/>
          <a:p>
            <a:endParaRPr/>
          </a:p>
        </p:txBody>
      </p:sp>
      <p:sp>
        <p:nvSpPr>
          <p:cNvPr id="51" name="object 51"/>
          <p:cNvSpPr/>
          <p:nvPr/>
        </p:nvSpPr>
        <p:spPr>
          <a:xfrm>
            <a:off x="6380086" y="1619732"/>
            <a:ext cx="205994" cy="185902"/>
          </a:xfrm>
          <a:prstGeom prst="rect">
            <a:avLst/>
          </a:prstGeom>
          <a:blipFill>
            <a:blip r:embed="rId28" cstate="print"/>
            <a:stretch>
              <a:fillRect/>
            </a:stretch>
          </a:blipFill>
        </p:spPr>
        <p:txBody>
          <a:bodyPr wrap="square" lIns="0" tIns="0" rIns="0" bIns="0" rtlCol="0"/>
          <a:lstStyle/>
          <a:p>
            <a:endParaRPr/>
          </a:p>
        </p:txBody>
      </p:sp>
      <p:sp>
        <p:nvSpPr>
          <p:cNvPr id="52" name="object 52"/>
          <p:cNvSpPr/>
          <p:nvPr/>
        </p:nvSpPr>
        <p:spPr>
          <a:xfrm>
            <a:off x="6113195" y="1589036"/>
            <a:ext cx="281216" cy="255828"/>
          </a:xfrm>
          <a:prstGeom prst="rect">
            <a:avLst/>
          </a:prstGeom>
          <a:blipFill>
            <a:blip r:embed="rId29" cstate="print"/>
            <a:stretch>
              <a:fillRect/>
            </a:stretch>
          </a:blipFill>
        </p:spPr>
        <p:txBody>
          <a:bodyPr wrap="square" lIns="0" tIns="0" rIns="0" bIns="0" rtlCol="0"/>
          <a:lstStyle/>
          <a:p>
            <a:endParaRPr/>
          </a:p>
        </p:txBody>
      </p:sp>
      <p:sp>
        <p:nvSpPr>
          <p:cNvPr id="53" name="object 53"/>
          <p:cNvSpPr/>
          <p:nvPr/>
        </p:nvSpPr>
        <p:spPr>
          <a:xfrm>
            <a:off x="6077368" y="1515694"/>
            <a:ext cx="69850" cy="137299"/>
          </a:xfrm>
          <a:prstGeom prst="rect">
            <a:avLst/>
          </a:prstGeom>
          <a:blipFill>
            <a:blip r:embed="rId30" cstate="print"/>
            <a:stretch>
              <a:fillRect/>
            </a:stretch>
          </a:blipFill>
        </p:spPr>
        <p:txBody>
          <a:bodyPr wrap="square" lIns="0" tIns="0" rIns="0" bIns="0" rtlCol="0"/>
          <a:lstStyle/>
          <a:p>
            <a:endParaRPr/>
          </a:p>
        </p:txBody>
      </p:sp>
      <p:sp>
        <p:nvSpPr>
          <p:cNvPr id="54" name="object 54"/>
          <p:cNvSpPr/>
          <p:nvPr/>
        </p:nvSpPr>
        <p:spPr>
          <a:xfrm>
            <a:off x="5797041" y="1519097"/>
            <a:ext cx="361823" cy="336003"/>
          </a:xfrm>
          <a:prstGeom prst="rect">
            <a:avLst/>
          </a:prstGeom>
          <a:blipFill>
            <a:blip r:embed="rId31" cstate="print"/>
            <a:stretch>
              <a:fillRect/>
            </a:stretch>
          </a:blipFill>
        </p:spPr>
        <p:txBody>
          <a:bodyPr wrap="square" lIns="0" tIns="0" rIns="0" bIns="0" rtlCol="0"/>
          <a:lstStyle/>
          <a:p>
            <a:endParaRPr/>
          </a:p>
        </p:txBody>
      </p:sp>
      <p:sp>
        <p:nvSpPr>
          <p:cNvPr id="55" name="object 55"/>
          <p:cNvSpPr/>
          <p:nvPr/>
        </p:nvSpPr>
        <p:spPr>
          <a:xfrm>
            <a:off x="5720918" y="1542986"/>
            <a:ext cx="204190" cy="156057"/>
          </a:xfrm>
          <a:prstGeom prst="rect">
            <a:avLst/>
          </a:prstGeom>
          <a:blipFill>
            <a:blip r:embed="rId32" cstate="print"/>
            <a:stretch>
              <a:fillRect/>
            </a:stretch>
          </a:blipFill>
        </p:spPr>
        <p:txBody>
          <a:bodyPr wrap="square" lIns="0" tIns="0" rIns="0" bIns="0" rtlCol="0"/>
          <a:lstStyle/>
          <a:p>
            <a:endParaRPr/>
          </a:p>
        </p:txBody>
      </p:sp>
      <p:sp>
        <p:nvSpPr>
          <p:cNvPr id="56" name="object 56"/>
          <p:cNvSpPr/>
          <p:nvPr/>
        </p:nvSpPr>
        <p:spPr>
          <a:xfrm>
            <a:off x="5651944" y="1696478"/>
            <a:ext cx="143306" cy="119392"/>
          </a:xfrm>
          <a:prstGeom prst="rect">
            <a:avLst/>
          </a:prstGeom>
          <a:blipFill>
            <a:blip r:embed="rId33" cstate="print"/>
            <a:stretch>
              <a:fillRect/>
            </a:stretch>
          </a:blipFill>
        </p:spPr>
        <p:txBody>
          <a:bodyPr wrap="square" lIns="0" tIns="0" rIns="0" bIns="0" rtlCol="0"/>
          <a:lstStyle/>
          <a:p>
            <a:endParaRPr/>
          </a:p>
        </p:txBody>
      </p:sp>
      <p:sp>
        <p:nvSpPr>
          <p:cNvPr id="57" name="object 57"/>
          <p:cNvSpPr/>
          <p:nvPr/>
        </p:nvSpPr>
        <p:spPr>
          <a:xfrm>
            <a:off x="5651944" y="1696478"/>
            <a:ext cx="211366" cy="243052"/>
          </a:xfrm>
          <a:prstGeom prst="rect">
            <a:avLst/>
          </a:prstGeom>
          <a:blipFill>
            <a:blip r:embed="rId34" cstate="print"/>
            <a:stretch>
              <a:fillRect/>
            </a:stretch>
          </a:blipFill>
        </p:spPr>
        <p:txBody>
          <a:bodyPr wrap="square" lIns="0" tIns="0" rIns="0" bIns="0" rtlCol="0"/>
          <a:lstStyle/>
          <a:p>
            <a:endParaRPr/>
          </a:p>
        </p:txBody>
      </p:sp>
      <p:sp>
        <p:nvSpPr>
          <p:cNvPr id="58" name="object 58"/>
          <p:cNvSpPr/>
          <p:nvPr/>
        </p:nvSpPr>
        <p:spPr>
          <a:xfrm>
            <a:off x="5728970" y="1747647"/>
            <a:ext cx="291071" cy="274599"/>
          </a:xfrm>
          <a:prstGeom prst="rect">
            <a:avLst/>
          </a:prstGeom>
          <a:blipFill>
            <a:blip r:embed="rId35" cstate="print"/>
            <a:stretch>
              <a:fillRect/>
            </a:stretch>
          </a:blipFill>
        </p:spPr>
        <p:txBody>
          <a:bodyPr wrap="square" lIns="0" tIns="0" rIns="0" bIns="0" rtlCol="0"/>
          <a:lstStyle/>
          <a:p>
            <a:endParaRPr/>
          </a:p>
        </p:txBody>
      </p:sp>
      <p:sp>
        <p:nvSpPr>
          <p:cNvPr id="59" name="object 59"/>
          <p:cNvSpPr/>
          <p:nvPr/>
        </p:nvSpPr>
        <p:spPr>
          <a:xfrm>
            <a:off x="5949289" y="1773237"/>
            <a:ext cx="283908" cy="220865"/>
          </a:xfrm>
          <a:prstGeom prst="rect">
            <a:avLst/>
          </a:prstGeom>
          <a:blipFill>
            <a:blip r:embed="rId36" cstate="print"/>
            <a:stretch>
              <a:fillRect/>
            </a:stretch>
          </a:blipFill>
        </p:spPr>
        <p:txBody>
          <a:bodyPr wrap="square" lIns="0" tIns="0" rIns="0" bIns="0" rtlCol="0"/>
          <a:lstStyle/>
          <a:p>
            <a:endParaRPr/>
          </a:p>
        </p:txBody>
      </p:sp>
      <p:sp>
        <p:nvSpPr>
          <p:cNvPr id="60" name="object 60"/>
          <p:cNvSpPr/>
          <p:nvPr/>
        </p:nvSpPr>
        <p:spPr>
          <a:xfrm>
            <a:off x="6191110" y="1773237"/>
            <a:ext cx="191655" cy="299326"/>
          </a:xfrm>
          <a:prstGeom prst="rect">
            <a:avLst/>
          </a:prstGeom>
          <a:blipFill>
            <a:blip r:embed="rId37" cstate="print"/>
            <a:stretch>
              <a:fillRect/>
            </a:stretch>
          </a:blipFill>
        </p:spPr>
        <p:txBody>
          <a:bodyPr wrap="square" lIns="0" tIns="0" rIns="0" bIns="0" rtlCol="0"/>
          <a:lstStyle/>
          <a:p>
            <a:endParaRPr/>
          </a:p>
        </p:txBody>
      </p:sp>
      <p:sp>
        <p:nvSpPr>
          <p:cNvPr id="61" name="object 61"/>
          <p:cNvSpPr/>
          <p:nvPr/>
        </p:nvSpPr>
        <p:spPr>
          <a:xfrm>
            <a:off x="6704291" y="1965109"/>
            <a:ext cx="37617" cy="40932"/>
          </a:xfrm>
          <a:prstGeom prst="rect">
            <a:avLst/>
          </a:prstGeom>
          <a:blipFill>
            <a:blip r:embed="rId38" cstate="print"/>
            <a:stretch>
              <a:fillRect/>
            </a:stretch>
          </a:blipFill>
        </p:spPr>
        <p:txBody>
          <a:bodyPr wrap="square" lIns="0" tIns="0" rIns="0" bIns="0" rtlCol="0"/>
          <a:lstStyle/>
          <a:p>
            <a:endParaRPr/>
          </a:p>
        </p:txBody>
      </p:sp>
      <p:sp>
        <p:nvSpPr>
          <p:cNvPr id="62" name="object 62"/>
          <p:cNvSpPr/>
          <p:nvPr/>
        </p:nvSpPr>
        <p:spPr>
          <a:xfrm>
            <a:off x="6547561" y="1874723"/>
            <a:ext cx="268681" cy="269481"/>
          </a:xfrm>
          <a:prstGeom prst="rect">
            <a:avLst/>
          </a:prstGeom>
          <a:blipFill>
            <a:blip r:embed="rId39" cstate="print"/>
            <a:stretch>
              <a:fillRect/>
            </a:stretch>
          </a:blipFill>
        </p:spPr>
        <p:txBody>
          <a:bodyPr wrap="square" lIns="0" tIns="0" rIns="0" bIns="0" rtlCol="0"/>
          <a:lstStyle/>
          <a:p>
            <a:endParaRPr/>
          </a:p>
        </p:txBody>
      </p:sp>
      <p:sp>
        <p:nvSpPr>
          <p:cNvPr id="63" name="object 63"/>
          <p:cNvSpPr/>
          <p:nvPr/>
        </p:nvSpPr>
        <p:spPr>
          <a:xfrm>
            <a:off x="6211709" y="2006041"/>
            <a:ext cx="233260" cy="152653"/>
          </a:xfrm>
          <a:prstGeom prst="rect">
            <a:avLst/>
          </a:prstGeom>
          <a:blipFill>
            <a:blip r:embed="rId40" cstate="print"/>
            <a:stretch>
              <a:fillRect/>
            </a:stretch>
          </a:blipFill>
        </p:spPr>
        <p:txBody>
          <a:bodyPr wrap="square" lIns="0" tIns="0" rIns="0" bIns="0" rtlCol="0"/>
          <a:lstStyle/>
          <a:p>
            <a:endParaRPr/>
          </a:p>
        </p:txBody>
      </p:sp>
      <p:sp>
        <p:nvSpPr>
          <p:cNvPr id="64" name="object 64"/>
          <p:cNvSpPr/>
          <p:nvPr/>
        </p:nvSpPr>
        <p:spPr>
          <a:xfrm>
            <a:off x="6568160" y="2125433"/>
            <a:ext cx="143294" cy="171411"/>
          </a:xfrm>
          <a:prstGeom prst="rect">
            <a:avLst/>
          </a:prstGeom>
          <a:blipFill>
            <a:blip r:embed="rId41" cstate="print"/>
            <a:stretch>
              <a:fillRect/>
            </a:stretch>
          </a:blipFill>
        </p:spPr>
        <p:txBody>
          <a:bodyPr wrap="square" lIns="0" tIns="0" rIns="0" bIns="0" rtlCol="0"/>
          <a:lstStyle/>
          <a:p>
            <a:endParaRPr/>
          </a:p>
        </p:txBody>
      </p:sp>
      <p:sp>
        <p:nvSpPr>
          <p:cNvPr id="65" name="object 65"/>
          <p:cNvSpPr/>
          <p:nvPr/>
        </p:nvSpPr>
        <p:spPr>
          <a:xfrm>
            <a:off x="6486664" y="2129485"/>
            <a:ext cx="99415" cy="105105"/>
          </a:xfrm>
          <a:prstGeom prst="rect">
            <a:avLst/>
          </a:prstGeom>
          <a:blipFill>
            <a:blip r:embed="rId42" cstate="print"/>
            <a:stretch>
              <a:fillRect/>
            </a:stretch>
          </a:blipFill>
        </p:spPr>
        <p:txBody>
          <a:bodyPr wrap="square" lIns="0" tIns="0" rIns="0" bIns="0" rtlCol="0"/>
          <a:lstStyle/>
          <a:p>
            <a:endParaRPr/>
          </a:p>
        </p:txBody>
      </p:sp>
      <p:sp>
        <p:nvSpPr>
          <p:cNvPr id="66" name="object 66"/>
          <p:cNvSpPr/>
          <p:nvPr/>
        </p:nvSpPr>
        <p:spPr>
          <a:xfrm>
            <a:off x="6483972" y="2224366"/>
            <a:ext cx="207784" cy="204673"/>
          </a:xfrm>
          <a:prstGeom prst="rect">
            <a:avLst/>
          </a:prstGeom>
          <a:blipFill>
            <a:blip r:embed="rId43" cstate="print"/>
            <a:stretch>
              <a:fillRect/>
            </a:stretch>
          </a:blipFill>
        </p:spPr>
        <p:txBody>
          <a:bodyPr wrap="square" lIns="0" tIns="0" rIns="0" bIns="0" rtlCol="0"/>
          <a:lstStyle/>
          <a:p>
            <a:endParaRPr/>
          </a:p>
        </p:txBody>
      </p:sp>
      <p:sp>
        <p:nvSpPr>
          <p:cNvPr id="67" name="object 67"/>
          <p:cNvSpPr/>
          <p:nvPr/>
        </p:nvSpPr>
        <p:spPr>
          <a:xfrm>
            <a:off x="6477698" y="2224366"/>
            <a:ext cx="33146" cy="34963"/>
          </a:xfrm>
          <a:prstGeom prst="rect">
            <a:avLst/>
          </a:prstGeom>
          <a:blipFill>
            <a:blip r:embed="rId44" cstate="print"/>
            <a:stretch>
              <a:fillRect/>
            </a:stretch>
          </a:blipFill>
        </p:spPr>
        <p:txBody>
          <a:bodyPr wrap="square" lIns="0" tIns="0" rIns="0" bIns="0" rtlCol="0"/>
          <a:lstStyle/>
          <a:p>
            <a:endParaRPr/>
          </a:p>
        </p:txBody>
      </p:sp>
      <p:sp>
        <p:nvSpPr>
          <p:cNvPr id="68" name="object 68"/>
          <p:cNvSpPr/>
          <p:nvPr/>
        </p:nvSpPr>
        <p:spPr>
          <a:xfrm>
            <a:off x="6477698" y="2252510"/>
            <a:ext cx="31356" cy="41783"/>
          </a:xfrm>
          <a:prstGeom prst="rect">
            <a:avLst/>
          </a:prstGeom>
          <a:blipFill>
            <a:blip r:embed="rId45" cstate="print"/>
            <a:stretch>
              <a:fillRect/>
            </a:stretch>
          </a:blipFill>
        </p:spPr>
        <p:txBody>
          <a:bodyPr wrap="square" lIns="0" tIns="0" rIns="0" bIns="0" rtlCol="0"/>
          <a:lstStyle/>
          <a:p>
            <a:endParaRPr/>
          </a:p>
        </p:txBody>
      </p:sp>
      <p:sp>
        <p:nvSpPr>
          <p:cNvPr id="69" name="object 69"/>
          <p:cNvSpPr/>
          <p:nvPr/>
        </p:nvSpPr>
        <p:spPr>
          <a:xfrm>
            <a:off x="6175883" y="2109241"/>
            <a:ext cx="337642" cy="350494"/>
          </a:xfrm>
          <a:prstGeom prst="rect">
            <a:avLst/>
          </a:prstGeom>
          <a:blipFill>
            <a:blip r:embed="rId46" cstate="print"/>
            <a:stretch>
              <a:fillRect/>
            </a:stretch>
          </a:blipFill>
        </p:spPr>
        <p:txBody>
          <a:bodyPr wrap="square" lIns="0" tIns="0" rIns="0" bIns="0" rtlCol="0"/>
          <a:lstStyle/>
          <a:p>
            <a:endParaRPr/>
          </a:p>
        </p:txBody>
      </p:sp>
      <p:sp>
        <p:nvSpPr>
          <p:cNvPr id="70" name="object 70"/>
          <p:cNvSpPr/>
          <p:nvPr/>
        </p:nvSpPr>
        <p:spPr>
          <a:xfrm>
            <a:off x="6492925" y="2406002"/>
            <a:ext cx="198831" cy="302742"/>
          </a:xfrm>
          <a:prstGeom prst="rect">
            <a:avLst/>
          </a:prstGeom>
          <a:blipFill>
            <a:blip r:embed="rId47" cstate="print"/>
            <a:stretch>
              <a:fillRect/>
            </a:stretch>
          </a:blipFill>
        </p:spPr>
        <p:txBody>
          <a:bodyPr wrap="square" lIns="0" tIns="0" rIns="0" bIns="0" rtlCol="0"/>
          <a:lstStyle/>
          <a:p>
            <a:endParaRPr/>
          </a:p>
        </p:txBody>
      </p:sp>
      <p:sp>
        <p:nvSpPr>
          <p:cNvPr id="71" name="object 71"/>
          <p:cNvSpPr/>
          <p:nvPr/>
        </p:nvSpPr>
        <p:spPr>
          <a:xfrm>
            <a:off x="6239471" y="2619209"/>
            <a:ext cx="291071" cy="237070"/>
          </a:xfrm>
          <a:prstGeom prst="rect">
            <a:avLst/>
          </a:prstGeom>
          <a:blipFill>
            <a:blip r:embed="rId48" cstate="print"/>
            <a:stretch>
              <a:fillRect/>
            </a:stretch>
          </a:blipFill>
        </p:spPr>
        <p:txBody>
          <a:bodyPr wrap="square" lIns="0" tIns="0" rIns="0" bIns="0" rtlCol="0"/>
          <a:lstStyle/>
          <a:p>
            <a:endParaRPr/>
          </a:p>
        </p:txBody>
      </p:sp>
      <p:sp>
        <p:nvSpPr>
          <p:cNvPr id="72" name="object 72"/>
          <p:cNvSpPr/>
          <p:nvPr/>
        </p:nvSpPr>
        <p:spPr>
          <a:xfrm>
            <a:off x="6425755" y="2741155"/>
            <a:ext cx="38519" cy="36664"/>
          </a:xfrm>
          <a:prstGeom prst="rect">
            <a:avLst/>
          </a:prstGeom>
          <a:blipFill>
            <a:blip r:embed="rId49" cstate="print"/>
            <a:stretch>
              <a:fillRect/>
            </a:stretch>
          </a:blipFill>
        </p:spPr>
        <p:txBody>
          <a:bodyPr wrap="square" lIns="0" tIns="0" rIns="0" bIns="0" rtlCol="0"/>
          <a:lstStyle/>
          <a:p>
            <a:endParaRPr/>
          </a:p>
        </p:txBody>
      </p:sp>
      <p:sp>
        <p:nvSpPr>
          <p:cNvPr id="73" name="object 73"/>
          <p:cNvSpPr/>
          <p:nvPr/>
        </p:nvSpPr>
        <p:spPr>
          <a:xfrm>
            <a:off x="6491135" y="2689986"/>
            <a:ext cx="22390" cy="24726"/>
          </a:xfrm>
          <a:prstGeom prst="rect">
            <a:avLst/>
          </a:prstGeom>
          <a:blipFill>
            <a:blip r:embed="rId50" cstate="print"/>
            <a:stretch>
              <a:fillRect/>
            </a:stretch>
          </a:blipFill>
        </p:spPr>
        <p:txBody>
          <a:bodyPr wrap="square" lIns="0" tIns="0" rIns="0" bIns="0" rtlCol="0"/>
          <a:lstStyle/>
          <a:p>
            <a:endParaRPr/>
          </a:p>
        </p:txBody>
      </p:sp>
      <p:sp>
        <p:nvSpPr>
          <p:cNvPr id="74" name="object 74"/>
          <p:cNvSpPr/>
          <p:nvPr/>
        </p:nvSpPr>
        <p:spPr>
          <a:xfrm>
            <a:off x="6406946" y="2498966"/>
            <a:ext cx="136131" cy="128765"/>
          </a:xfrm>
          <a:prstGeom prst="rect">
            <a:avLst/>
          </a:prstGeom>
          <a:blipFill>
            <a:blip r:embed="rId51" cstate="print"/>
            <a:stretch>
              <a:fillRect/>
            </a:stretch>
          </a:blipFill>
        </p:spPr>
        <p:txBody>
          <a:bodyPr wrap="square" lIns="0" tIns="0" rIns="0" bIns="0" rtlCol="0"/>
          <a:lstStyle/>
          <a:p>
            <a:endParaRPr/>
          </a:p>
        </p:txBody>
      </p:sp>
      <p:sp>
        <p:nvSpPr>
          <p:cNvPr id="75" name="object 75"/>
          <p:cNvSpPr/>
          <p:nvPr/>
        </p:nvSpPr>
        <p:spPr>
          <a:xfrm>
            <a:off x="6543078" y="2388095"/>
            <a:ext cx="55537" cy="138163"/>
          </a:xfrm>
          <a:prstGeom prst="rect">
            <a:avLst/>
          </a:prstGeom>
          <a:blipFill>
            <a:blip r:embed="rId52" cstate="print"/>
            <a:stretch>
              <a:fillRect/>
            </a:stretch>
          </a:blipFill>
        </p:spPr>
        <p:txBody>
          <a:bodyPr wrap="square" lIns="0" tIns="0" rIns="0" bIns="0" rtlCol="0"/>
          <a:lstStyle/>
          <a:p>
            <a:endParaRPr/>
          </a:p>
        </p:txBody>
      </p:sp>
      <p:sp>
        <p:nvSpPr>
          <p:cNvPr id="76" name="object 76"/>
          <p:cNvSpPr/>
          <p:nvPr/>
        </p:nvSpPr>
        <p:spPr>
          <a:xfrm>
            <a:off x="6347840" y="2361666"/>
            <a:ext cx="211366" cy="184200"/>
          </a:xfrm>
          <a:prstGeom prst="rect">
            <a:avLst/>
          </a:prstGeom>
          <a:blipFill>
            <a:blip r:embed="rId53" cstate="print"/>
            <a:stretch>
              <a:fillRect/>
            </a:stretch>
          </a:blipFill>
        </p:spPr>
        <p:txBody>
          <a:bodyPr wrap="square" lIns="0" tIns="0" rIns="0" bIns="0" rtlCol="0"/>
          <a:lstStyle/>
          <a:p>
            <a:endParaRPr/>
          </a:p>
        </p:txBody>
      </p:sp>
      <p:sp>
        <p:nvSpPr>
          <p:cNvPr id="77" name="object 77"/>
          <p:cNvSpPr/>
          <p:nvPr/>
        </p:nvSpPr>
        <p:spPr>
          <a:xfrm>
            <a:off x="6161557" y="2320721"/>
            <a:ext cx="222999" cy="222580"/>
          </a:xfrm>
          <a:prstGeom prst="rect">
            <a:avLst/>
          </a:prstGeom>
          <a:blipFill>
            <a:blip r:embed="rId54" cstate="print"/>
            <a:stretch>
              <a:fillRect/>
            </a:stretch>
          </a:blipFill>
        </p:spPr>
        <p:txBody>
          <a:bodyPr wrap="square" lIns="0" tIns="0" rIns="0" bIns="0" rtlCol="0"/>
          <a:lstStyle/>
          <a:p>
            <a:endParaRPr/>
          </a:p>
        </p:txBody>
      </p:sp>
      <p:sp>
        <p:nvSpPr>
          <p:cNvPr id="78" name="object 78"/>
          <p:cNvSpPr/>
          <p:nvPr/>
        </p:nvSpPr>
        <p:spPr>
          <a:xfrm>
            <a:off x="6300368" y="2540749"/>
            <a:ext cx="168376" cy="169710"/>
          </a:xfrm>
          <a:prstGeom prst="rect">
            <a:avLst/>
          </a:prstGeom>
          <a:blipFill>
            <a:blip r:embed="rId55" cstate="print"/>
            <a:stretch>
              <a:fillRect/>
            </a:stretch>
          </a:blipFill>
        </p:spPr>
        <p:txBody>
          <a:bodyPr wrap="square" lIns="0" tIns="0" rIns="0" bIns="0" rtlCol="0"/>
          <a:lstStyle/>
          <a:p>
            <a:endParaRPr/>
          </a:p>
        </p:txBody>
      </p:sp>
      <p:sp>
        <p:nvSpPr>
          <p:cNvPr id="79" name="object 79"/>
          <p:cNvSpPr/>
          <p:nvPr/>
        </p:nvSpPr>
        <p:spPr>
          <a:xfrm>
            <a:off x="5647474" y="1902002"/>
            <a:ext cx="92240" cy="84429"/>
          </a:xfrm>
          <a:prstGeom prst="rect">
            <a:avLst/>
          </a:prstGeom>
          <a:blipFill>
            <a:blip r:embed="rId56" cstate="print"/>
            <a:stretch>
              <a:fillRect/>
            </a:stretch>
          </a:blipFill>
        </p:spPr>
        <p:txBody>
          <a:bodyPr wrap="square" lIns="0" tIns="0" rIns="0" bIns="0" rtlCol="0"/>
          <a:lstStyle/>
          <a:p>
            <a:endParaRPr/>
          </a:p>
        </p:txBody>
      </p:sp>
      <p:sp>
        <p:nvSpPr>
          <p:cNvPr id="80" name="object 80"/>
          <p:cNvSpPr/>
          <p:nvPr/>
        </p:nvSpPr>
        <p:spPr>
          <a:xfrm>
            <a:off x="5653735" y="1977910"/>
            <a:ext cx="51054" cy="23875"/>
          </a:xfrm>
          <a:prstGeom prst="rect">
            <a:avLst/>
          </a:prstGeom>
          <a:blipFill>
            <a:blip r:embed="rId57" cstate="print"/>
            <a:stretch>
              <a:fillRect/>
            </a:stretch>
          </a:blipFill>
        </p:spPr>
        <p:txBody>
          <a:bodyPr wrap="square" lIns="0" tIns="0" rIns="0" bIns="0" rtlCol="0"/>
          <a:lstStyle/>
          <a:p>
            <a:endParaRPr/>
          </a:p>
        </p:txBody>
      </p:sp>
      <p:sp>
        <p:nvSpPr>
          <p:cNvPr id="81" name="object 81"/>
          <p:cNvSpPr/>
          <p:nvPr/>
        </p:nvSpPr>
        <p:spPr>
          <a:xfrm>
            <a:off x="5683300" y="1977910"/>
            <a:ext cx="125387" cy="96354"/>
          </a:xfrm>
          <a:prstGeom prst="rect">
            <a:avLst/>
          </a:prstGeom>
          <a:blipFill>
            <a:blip r:embed="rId58" cstate="print"/>
            <a:stretch>
              <a:fillRect/>
            </a:stretch>
          </a:blipFill>
        </p:spPr>
        <p:txBody>
          <a:bodyPr wrap="square" lIns="0" tIns="0" rIns="0" bIns="0" rtlCol="0"/>
          <a:lstStyle/>
          <a:p>
            <a:endParaRPr/>
          </a:p>
        </p:txBody>
      </p:sp>
      <p:sp>
        <p:nvSpPr>
          <p:cNvPr id="82" name="object 82"/>
          <p:cNvSpPr/>
          <p:nvPr/>
        </p:nvSpPr>
        <p:spPr>
          <a:xfrm>
            <a:off x="5715533" y="2023960"/>
            <a:ext cx="48374" cy="57137"/>
          </a:xfrm>
          <a:prstGeom prst="rect">
            <a:avLst/>
          </a:prstGeom>
          <a:blipFill>
            <a:blip r:embed="rId59" cstate="print"/>
            <a:stretch>
              <a:fillRect/>
            </a:stretch>
          </a:blipFill>
        </p:spPr>
        <p:txBody>
          <a:bodyPr wrap="square" lIns="0" tIns="0" rIns="0" bIns="0" rtlCol="0"/>
          <a:lstStyle/>
          <a:p>
            <a:endParaRPr/>
          </a:p>
        </p:txBody>
      </p:sp>
      <p:sp>
        <p:nvSpPr>
          <p:cNvPr id="83" name="object 83"/>
          <p:cNvSpPr/>
          <p:nvPr/>
        </p:nvSpPr>
        <p:spPr>
          <a:xfrm>
            <a:off x="5742406" y="2053805"/>
            <a:ext cx="72542" cy="71627"/>
          </a:xfrm>
          <a:prstGeom prst="rect">
            <a:avLst/>
          </a:prstGeom>
          <a:blipFill>
            <a:blip r:embed="rId60" cstate="print"/>
            <a:stretch>
              <a:fillRect/>
            </a:stretch>
          </a:blipFill>
        </p:spPr>
        <p:txBody>
          <a:bodyPr wrap="square" lIns="0" tIns="0" rIns="0" bIns="0" rtlCol="0"/>
          <a:lstStyle/>
          <a:p>
            <a:endParaRPr/>
          </a:p>
        </p:txBody>
      </p:sp>
      <p:sp>
        <p:nvSpPr>
          <p:cNvPr id="84" name="object 84"/>
          <p:cNvSpPr/>
          <p:nvPr/>
        </p:nvSpPr>
        <p:spPr>
          <a:xfrm>
            <a:off x="5847194" y="1931860"/>
            <a:ext cx="137922" cy="100622"/>
          </a:xfrm>
          <a:prstGeom prst="rect">
            <a:avLst/>
          </a:prstGeom>
          <a:blipFill>
            <a:blip r:embed="rId61" cstate="print"/>
            <a:stretch>
              <a:fillRect/>
            </a:stretch>
          </a:blipFill>
        </p:spPr>
        <p:txBody>
          <a:bodyPr wrap="square" lIns="0" tIns="0" rIns="0" bIns="0" rtlCol="0"/>
          <a:lstStyle/>
          <a:p>
            <a:endParaRPr/>
          </a:p>
        </p:txBody>
      </p:sp>
      <p:sp>
        <p:nvSpPr>
          <p:cNvPr id="85" name="object 85"/>
          <p:cNvSpPr/>
          <p:nvPr/>
        </p:nvSpPr>
        <p:spPr>
          <a:xfrm>
            <a:off x="5800623" y="2013724"/>
            <a:ext cx="100304" cy="111709"/>
          </a:xfrm>
          <a:prstGeom prst="rect">
            <a:avLst/>
          </a:prstGeom>
          <a:blipFill>
            <a:blip r:embed="rId62" cstate="print"/>
            <a:stretch>
              <a:fillRect/>
            </a:stretch>
          </a:blipFill>
        </p:spPr>
        <p:txBody>
          <a:bodyPr wrap="square" lIns="0" tIns="0" rIns="0" bIns="0" rtlCol="0"/>
          <a:lstStyle/>
          <a:p>
            <a:endParaRPr/>
          </a:p>
        </p:txBody>
      </p:sp>
      <p:sp>
        <p:nvSpPr>
          <p:cNvPr id="86" name="object 86"/>
          <p:cNvSpPr/>
          <p:nvPr/>
        </p:nvSpPr>
        <p:spPr>
          <a:xfrm>
            <a:off x="5890183" y="2006041"/>
            <a:ext cx="79705" cy="113423"/>
          </a:xfrm>
          <a:prstGeom prst="rect">
            <a:avLst/>
          </a:prstGeom>
          <a:blipFill>
            <a:blip r:embed="rId63" cstate="print"/>
            <a:stretch>
              <a:fillRect/>
            </a:stretch>
          </a:blipFill>
        </p:spPr>
        <p:txBody>
          <a:bodyPr wrap="square" lIns="0" tIns="0" rIns="0" bIns="0" rtlCol="0"/>
          <a:lstStyle/>
          <a:p>
            <a:endParaRPr/>
          </a:p>
        </p:txBody>
      </p:sp>
      <p:sp>
        <p:nvSpPr>
          <p:cNvPr id="87" name="object 87"/>
          <p:cNvSpPr/>
          <p:nvPr/>
        </p:nvSpPr>
        <p:spPr>
          <a:xfrm>
            <a:off x="5947498" y="2006041"/>
            <a:ext cx="33146" cy="93814"/>
          </a:xfrm>
          <a:prstGeom prst="rect">
            <a:avLst/>
          </a:prstGeom>
          <a:blipFill>
            <a:blip r:embed="rId64" cstate="print"/>
            <a:stretch>
              <a:fillRect/>
            </a:stretch>
          </a:blipFill>
        </p:spPr>
        <p:txBody>
          <a:bodyPr wrap="square" lIns="0" tIns="0" rIns="0" bIns="0" rtlCol="0"/>
          <a:lstStyle/>
          <a:p>
            <a:endParaRPr/>
          </a:p>
        </p:txBody>
      </p:sp>
      <p:sp>
        <p:nvSpPr>
          <p:cNvPr id="88" name="object 88"/>
          <p:cNvSpPr/>
          <p:nvPr/>
        </p:nvSpPr>
        <p:spPr>
          <a:xfrm>
            <a:off x="5963627" y="1983016"/>
            <a:ext cx="52832" cy="112572"/>
          </a:xfrm>
          <a:prstGeom prst="rect">
            <a:avLst/>
          </a:prstGeom>
          <a:blipFill>
            <a:blip r:embed="rId65" cstate="print"/>
            <a:stretch>
              <a:fillRect/>
            </a:stretch>
          </a:blipFill>
        </p:spPr>
        <p:txBody>
          <a:bodyPr wrap="square" lIns="0" tIns="0" rIns="0" bIns="0" rtlCol="0"/>
          <a:lstStyle/>
          <a:p>
            <a:endParaRPr/>
          </a:p>
        </p:txBody>
      </p:sp>
      <p:sp>
        <p:nvSpPr>
          <p:cNvPr id="89" name="object 89"/>
          <p:cNvSpPr/>
          <p:nvPr/>
        </p:nvSpPr>
        <p:spPr>
          <a:xfrm>
            <a:off x="5997651" y="1953171"/>
            <a:ext cx="214058" cy="176529"/>
          </a:xfrm>
          <a:prstGeom prst="rect">
            <a:avLst/>
          </a:prstGeom>
          <a:blipFill>
            <a:blip r:embed="rId66" cstate="print"/>
            <a:stretch>
              <a:fillRect/>
            </a:stretch>
          </a:blipFill>
        </p:spPr>
        <p:txBody>
          <a:bodyPr wrap="square" lIns="0" tIns="0" rIns="0" bIns="0" rtlCol="0"/>
          <a:lstStyle/>
          <a:p>
            <a:endParaRPr/>
          </a:p>
        </p:txBody>
      </p:sp>
      <p:sp>
        <p:nvSpPr>
          <p:cNvPr id="90" name="object 90"/>
          <p:cNvSpPr/>
          <p:nvPr/>
        </p:nvSpPr>
        <p:spPr>
          <a:xfrm>
            <a:off x="6099759" y="1962556"/>
            <a:ext cx="144195" cy="211493"/>
          </a:xfrm>
          <a:prstGeom prst="rect">
            <a:avLst/>
          </a:prstGeom>
          <a:blipFill>
            <a:blip r:embed="rId67" cstate="print"/>
            <a:stretch>
              <a:fillRect/>
            </a:stretch>
          </a:blipFill>
        </p:spPr>
        <p:txBody>
          <a:bodyPr wrap="square" lIns="0" tIns="0" rIns="0" bIns="0" rtlCol="0"/>
          <a:lstStyle/>
          <a:p>
            <a:endParaRPr/>
          </a:p>
        </p:txBody>
      </p:sp>
      <p:sp>
        <p:nvSpPr>
          <p:cNvPr id="91" name="object 91"/>
          <p:cNvSpPr/>
          <p:nvPr/>
        </p:nvSpPr>
        <p:spPr>
          <a:xfrm>
            <a:off x="6110503" y="2166378"/>
            <a:ext cx="101206" cy="112560"/>
          </a:xfrm>
          <a:prstGeom prst="rect">
            <a:avLst/>
          </a:prstGeom>
          <a:blipFill>
            <a:blip r:embed="rId68" cstate="print"/>
            <a:stretch>
              <a:fillRect/>
            </a:stretch>
          </a:blipFill>
        </p:spPr>
        <p:txBody>
          <a:bodyPr wrap="square" lIns="0" tIns="0" rIns="0" bIns="0" rtlCol="0"/>
          <a:lstStyle/>
          <a:p>
            <a:endParaRPr/>
          </a:p>
        </p:txBody>
      </p:sp>
      <p:sp>
        <p:nvSpPr>
          <p:cNvPr id="92" name="object 92"/>
          <p:cNvSpPr/>
          <p:nvPr/>
        </p:nvSpPr>
        <p:spPr>
          <a:xfrm>
            <a:off x="6154394" y="2144204"/>
            <a:ext cx="132549" cy="156057"/>
          </a:xfrm>
          <a:prstGeom prst="rect">
            <a:avLst/>
          </a:prstGeom>
          <a:blipFill>
            <a:blip r:embed="rId69" cstate="print"/>
            <a:stretch>
              <a:fillRect/>
            </a:stretch>
          </a:blipFill>
        </p:spPr>
        <p:txBody>
          <a:bodyPr wrap="square" lIns="0" tIns="0" rIns="0" bIns="0" rtlCol="0"/>
          <a:lstStyle/>
          <a:p>
            <a:endParaRPr/>
          </a:p>
        </p:txBody>
      </p:sp>
      <p:sp>
        <p:nvSpPr>
          <p:cNvPr id="93" name="object 93"/>
          <p:cNvSpPr/>
          <p:nvPr/>
        </p:nvSpPr>
        <p:spPr>
          <a:xfrm>
            <a:off x="6161557" y="2527109"/>
            <a:ext cx="239128" cy="220014"/>
          </a:xfrm>
          <a:prstGeom prst="rect">
            <a:avLst/>
          </a:prstGeom>
          <a:blipFill>
            <a:blip r:embed="rId70" cstate="print"/>
            <a:stretch>
              <a:fillRect/>
            </a:stretch>
          </a:blipFill>
        </p:spPr>
        <p:txBody>
          <a:bodyPr wrap="square" lIns="0" tIns="0" rIns="0" bIns="0" rtlCol="0"/>
          <a:lstStyle/>
          <a:p>
            <a:endParaRPr/>
          </a:p>
        </p:txBody>
      </p:sp>
      <p:sp>
        <p:nvSpPr>
          <p:cNvPr id="94" name="object 94"/>
          <p:cNvSpPr/>
          <p:nvPr/>
        </p:nvSpPr>
        <p:spPr>
          <a:xfrm>
            <a:off x="6607568" y="1874723"/>
            <a:ext cx="120015" cy="100622"/>
          </a:xfrm>
          <a:prstGeom prst="rect">
            <a:avLst/>
          </a:prstGeom>
          <a:blipFill>
            <a:blip r:embed="rId71" cstate="print"/>
            <a:stretch>
              <a:fillRect/>
            </a:stretch>
          </a:blipFill>
        </p:spPr>
        <p:txBody>
          <a:bodyPr wrap="square" lIns="0" tIns="0" rIns="0" bIns="0" rtlCol="0"/>
          <a:lstStyle/>
          <a:p>
            <a:endParaRPr/>
          </a:p>
        </p:txBody>
      </p:sp>
      <p:sp>
        <p:nvSpPr>
          <p:cNvPr id="95" name="object 95"/>
          <p:cNvSpPr/>
          <p:nvPr/>
        </p:nvSpPr>
        <p:spPr>
          <a:xfrm>
            <a:off x="5651944" y="1953171"/>
            <a:ext cx="52844" cy="11937"/>
          </a:xfrm>
          <a:prstGeom prst="rect">
            <a:avLst/>
          </a:prstGeom>
          <a:blipFill>
            <a:blip r:embed="rId72" cstate="print"/>
            <a:stretch>
              <a:fillRect/>
            </a:stretch>
          </a:blipFill>
        </p:spPr>
        <p:txBody>
          <a:bodyPr wrap="square" lIns="0" tIns="0" rIns="0" bIns="0" rtlCol="0"/>
          <a:lstStyle/>
          <a:p>
            <a:endParaRPr/>
          </a:p>
        </p:txBody>
      </p:sp>
      <p:sp>
        <p:nvSpPr>
          <p:cNvPr id="96" name="object 96"/>
          <p:cNvSpPr/>
          <p:nvPr/>
        </p:nvSpPr>
        <p:spPr>
          <a:xfrm>
            <a:off x="6168720" y="2291740"/>
            <a:ext cx="16116" cy="23025"/>
          </a:xfrm>
          <a:prstGeom prst="rect">
            <a:avLst/>
          </a:prstGeom>
          <a:blipFill>
            <a:blip r:embed="rId73" cstate="print"/>
            <a:stretch>
              <a:fillRect/>
            </a:stretch>
          </a:blipFill>
        </p:spPr>
        <p:txBody>
          <a:bodyPr wrap="square" lIns="0" tIns="0" rIns="0" bIns="0" rtlCol="0"/>
          <a:lstStyle/>
          <a:p>
            <a:endParaRPr/>
          </a:p>
        </p:txBody>
      </p:sp>
      <p:sp>
        <p:nvSpPr>
          <p:cNvPr id="97" name="object 97"/>
          <p:cNvSpPr/>
          <p:nvPr/>
        </p:nvSpPr>
        <p:spPr>
          <a:xfrm>
            <a:off x="6072885" y="778027"/>
            <a:ext cx="162102" cy="51168"/>
          </a:xfrm>
          <a:prstGeom prst="rect">
            <a:avLst/>
          </a:prstGeom>
          <a:blipFill>
            <a:blip r:embed="rId74" cstate="print"/>
            <a:stretch>
              <a:fillRect/>
            </a:stretch>
          </a:blipFill>
        </p:spPr>
        <p:txBody>
          <a:bodyPr wrap="square" lIns="0" tIns="0" rIns="0" bIns="0" rtlCol="0"/>
          <a:lstStyle/>
          <a:p>
            <a:endParaRPr/>
          </a:p>
        </p:txBody>
      </p:sp>
      <p:sp>
        <p:nvSpPr>
          <p:cNvPr id="98" name="object 98"/>
          <p:cNvSpPr/>
          <p:nvPr/>
        </p:nvSpPr>
        <p:spPr>
          <a:xfrm>
            <a:off x="6158865" y="770343"/>
            <a:ext cx="95834" cy="17907"/>
          </a:xfrm>
          <a:prstGeom prst="rect">
            <a:avLst/>
          </a:prstGeom>
          <a:blipFill>
            <a:blip r:embed="rId75" cstate="print"/>
            <a:stretch>
              <a:fillRect/>
            </a:stretch>
          </a:blipFill>
        </p:spPr>
        <p:txBody>
          <a:bodyPr wrap="square" lIns="0" tIns="0" rIns="0" bIns="0" rtlCol="0"/>
          <a:lstStyle/>
          <a:p>
            <a:endParaRPr/>
          </a:p>
        </p:txBody>
      </p:sp>
      <p:sp>
        <p:nvSpPr>
          <p:cNvPr id="99" name="object 99"/>
          <p:cNvSpPr/>
          <p:nvPr/>
        </p:nvSpPr>
        <p:spPr>
          <a:xfrm>
            <a:off x="6202756" y="1372425"/>
            <a:ext cx="61798" cy="38366"/>
          </a:xfrm>
          <a:prstGeom prst="rect">
            <a:avLst/>
          </a:prstGeom>
          <a:blipFill>
            <a:blip r:embed="rId76" cstate="print"/>
            <a:stretch>
              <a:fillRect/>
            </a:stretch>
          </a:blipFill>
        </p:spPr>
        <p:txBody>
          <a:bodyPr wrap="square" lIns="0" tIns="0" rIns="0" bIns="0" rtlCol="0"/>
          <a:lstStyle/>
          <a:p>
            <a:endParaRPr/>
          </a:p>
        </p:txBody>
      </p:sp>
      <p:sp>
        <p:nvSpPr>
          <p:cNvPr id="100" name="object 100"/>
          <p:cNvSpPr/>
          <p:nvPr/>
        </p:nvSpPr>
        <p:spPr>
          <a:xfrm>
            <a:off x="6184836" y="1346835"/>
            <a:ext cx="72542" cy="54584"/>
          </a:xfrm>
          <a:prstGeom prst="rect">
            <a:avLst/>
          </a:prstGeom>
          <a:blipFill>
            <a:blip r:embed="rId77" cstate="print"/>
            <a:stretch>
              <a:fillRect/>
            </a:stretch>
          </a:blipFill>
        </p:spPr>
        <p:txBody>
          <a:bodyPr wrap="square" lIns="0" tIns="0" rIns="0" bIns="0" rtlCol="0"/>
          <a:lstStyle/>
          <a:p>
            <a:endParaRPr/>
          </a:p>
        </p:txBody>
      </p:sp>
      <p:sp>
        <p:nvSpPr>
          <p:cNvPr id="101" name="object 101"/>
          <p:cNvSpPr/>
          <p:nvPr/>
        </p:nvSpPr>
        <p:spPr>
          <a:xfrm>
            <a:off x="6225146" y="937501"/>
            <a:ext cx="166585" cy="171411"/>
          </a:xfrm>
          <a:prstGeom prst="rect">
            <a:avLst/>
          </a:prstGeom>
          <a:blipFill>
            <a:blip r:embed="rId78" cstate="print"/>
            <a:stretch>
              <a:fillRect/>
            </a:stretch>
          </a:blipFill>
        </p:spPr>
        <p:txBody>
          <a:bodyPr wrap="square" lIns="0" tIns="0" rIns="0" bIns="0" rtlCol="0"/>
          <a:lstStyle/>
          <a:p>
            <a:endParaRPr/>
          </a:p>
        </p:txBody>
      </p:sp>
      <p:sp>
        <p:nvSpPr>
          <p:cNvPr id="102" name="object 102"/>
          <p:cNvSpPr/>
          <p:nvPr/>
        </p:nvSpPr>
        <p:spPr>
          <a:xfrm>
            <a:off x="6350533" y="1548091"/>
            <a:ext cx="48361" cy="8534"/>
          </a:xfrm>
          <a:prstGeom prst="rect">
            <a:avLst/>
          </a:prstGeom>
          <a:blipFill>
            <a:blip r:embed="rId79" cstate="print"/>
            <a:stretch>
              <a:fillRect/>
            </a:stretch>
          </a:blipFill>
        </p:spPr>
        <p:txBody>
          <a:bodyPr wrap="square" lIns="0" tIns="0" rIns="0" bIns="0" rtlCol="0"/>
          <a:lstStyle/>
          <a:p>
            <a:endParaRPr/>
          </a:p>
        </p:txBody>
      </p:sp>
      <p:sp>
        <p:nvSpPr>
          <p:cNvPr id="103" name="object 103"/>
          <p:cNvSpPr/>
          <p:nvPr/>
        </p:nvSpPr>
        <p:spPr>
          <a:xfrm>
            <a:off x="5985116" y="1465376"/>
            <a:ext cx="18808" cy="11937"/>
          </a:xfrm>
          <a:prstGeom prst="rect">
            <a:avLst/>
          </a:prstGeom>
          <a:blipFill>
            <a:blip r:embed="rId80" cstate="print"/>
            <a:stretch>
              <a:fillRect/>
            </a:stretch>
          </a:blipFill>
        </p:spPr>
        <p:txBody>
          <a:bodyPr wrap="square" lIns="0" tIns="0" rIns="0" bIns="0" rtlCol="0"/>
          <a:lstStyle/>
          <a:p>
            <a:endParaRPr/>
          </a:p>
        </p:txBody>
      </p:sp>
      <p:sp>
        <p:nvSpPr>
          <p:cNvPr id="104" name="object 104"/>
          <p:cNvSpPr/>
          <p:nvPr/>
        </p:nvSpPr>
        <p:spPr>
          <a:xfrm>
            <a:off x="5847194" y="1121702"/>
            <a:ext cx="124485" cy="156908"/>
          </a:xfrm>
          <a:prstGeom prst="rect">
            <a:avLst/>
          </a:prstGeom>
          <a:blipFill>
            <a:blip r:embed="rId81" cstate="print"/>
            <a:stretch>
              <a:fillRect/>
            </a:stretch>
          </a:blipFill>
        </p:spPr>
        <p:txBody>
          <a:bodyPr wrap="square" lIns="0" tIns="0" rIns="0" bIns="0" rtlCol="0"/>
          <a:lstStyle/>
          <a:p>
            <a:endParaRPr/>
          </a:p>
        </p:txBody>
      </p:sp>
      <p:sp>
        <p:nvSpPr>
          <p:cNvPr id="105" name="object 105"/>
          <p:cNvSpPr/>
          <p:nvPr/>
        </p:nvSpPr>
        <p:spPr>
          <a:xfrm>
            <a:off x="5792558" y="1189926"/>
            <a:ext cx="68960" cy="63957"/>
          </a:xfrm>
          <a:prstGeom prst="rect">
            <a:avLst/>
          </a:prstGeom>
          <a:blipFill>
            <a:blip r:embed="rId82" cstate="print"/>
            <a:stretch>
              <a:fillRect/>
            </a:stretch>
          </a:blipFill>
        </p:spPr>
        <p:txBody>
          <a:bodyPr wrap="square" lIns="0" tIns="0" rIns="0" bIns="0" rtlCol="0"/>
          <a:lstStyle/>
          <a:p>
            <a:endParaRPr/>
          </a:p>
        </p:txBody>
      </p:sp>
      <p:sp>
        <p:nvSpPr>
          <p:cNvPr id="106" name="object 106"/>
          <p:cNvSpPr/>
          <p:nvPr/>
        </p:nvSpPr>
        <p:spPr>
          <a:xfrm>
            <a:off x="6095276" y="1410792"/>
            <a:ext cx="10744" cy="28143"/>
          </a:xfrm>
          <a:prstGeom prst="rect">
            <a:avLst/>
          </a:prstGeom>
          <a:blipFill>
            <a:blip r:embed="rId83" cstate="print"/>
            <a:stretch>
              <a:fillRect/>
            </a:stretch>
          </a:blipFill>
        </p:spPr>
        <p:txBody>
          <a:bodyPr wrap="square" lIns="0" tIns="0" rIns="0" bIns="0" rtlCol="0"/>
          <a:lstStyle/>
          <a:p>
            <a:endParaRPr/>
          </a:p>
        </p:txBody>
      </p:sp>
      <p:sp>
        <p:nvSpPr>
          <p:cNvPr id="107" name="object 107"/>
          <p:cNvSpPr/>
          <p:nvPr/>
        </p:nvSpPr>
        <p:spPr>
          <a:xfrm>
            <a:off x="6079159" y="1443202"/>
            <a:ext cx="31343" cy="40081"/>
          </a:xfrm>
          <a:prstGeom prst="rect">
            <a:avLst/>
          </a:prstGeom>
          <a:blipFill>
            <a:blip r:embed="rId84" cstate="print"/>
            <a:stretch>
              <a:fillRect/>
            </a:stretch>
          </a:blipFill>
        </p:spPr>
        <p:txBody>
          <a:bodyPr wrap="square" lIns="0" tIns="0" rIns="0" bIns="0" rtlCol="0"/>
          <a:lstStyle/>
          <a:p>
            <a:endParaRPr/>
          </a:p>
        </p:txBody>
      </p:sp>
      <p:sp>
        <p:nvSpPr>
          <p:cNvPr id="108" name="object 108"/>
          <p:cNvSpPr/>
          <p:nvPr/>
        </p:nvSpPr>
        <p:spPr>
          <a:xfrm>
            <a:off x="6161557" y="1499488"/>
            <a:ext cx="45669" cy="24726"/>
          </a:xfrm>
          <a:prstGeom prst="rect">
            <a:avLst/>
          </a:prstGeom>
          <a:blipFill>
            <a:blip r:embed="rId85" cstate="print"/>
            <a:stretch>
              <a:fillRect/>
            </a:stretch>
          </a:blipFill>
        </p:spPr>
        <p:txBody>
          <a:bodyPr wrap="square" lIns="0" tIns="0" rIns="0" bIns="0" rtlCol="0"/>
          <a:lstStyle/>
          <a:p>
            <a:endParaRPr/>
          </a:p>
        </p:txBody>
      </p:sp>
      <p:sp>
        <p:nvSpPr>
          <p:cNvPr id="109" name="object 109"/>
          <p:cNvSpPr/>
          <p:nvPr/>
        </p:nvSpPr>
        <p:spPr>
          <a:xfrm>
            <a:off x="6106020" y="1169454"/>
            <a:ext cx="26873" cy="28994"/>
          </a:xfrm>
          <a:prstGeom prst="rect">
            <a:avLst/>
          </a:prstGeom>
          <a:blipFill>
            <a:blip r:embed="rId86" cstate="print"/>
            <a:stretch>
              <a:fillRect/>
            </a:stretch>
          </a:blipFill>
        </p:spPr>
        <p:txBody>
          <a:bodyPr wrap="square" lIns="0" tIns="0" rIns="0" bIns="0" rtlCol="0"/>
          <a:lstStyle/>
          <a:p>
            <a:endParaRPr/>
          </a:p>
        </p:txBody>
      </p:sp>
      <p:sp>
        <p:nvSpPr>
          <p:cNvPr id="110" name="object 110"/>
          <p:cNvSpPr/>
          <p:nvPr/>
        </p:nvSpPr>
        <p:spPr>
          <a:xfrm>
            <a:off x="6106020" y="955408"/>
            <a:ext cx="169278" cy="229400"/>
          </a:xfrm>
          <a:prstGeom prst="rect">
            <a:avLst/>
          </a:prstGeom>
          <a:blipFill>
            <a:blip r:embed="rId87" cstate="print"/>
            <a:stretch>
              <a:fillRect/>
            </a:stretch>
          </a:blipFill>
        </p:spPr>
        <p:txBody>
          <a:bodyPr wrap="square" lIns="0" tIns="0" rIns="0" bIns="0" rtlCol="0"/>
          <a:lstStyle/>
          <a:p>
            <a:endParaRPr/>
          </a:p>
        </p:txBody>
      </p:sp>
      <p:sp>
        <p:nvSpPr>
          <p:cNvPr id="111" name="object 111"/>
          <p:cNvSpPr/>
          <p:nvPr/>
        </p:nvSpPr>
        <p:spPr>
          <a:xfrm>
            <a:off x="6020041" y="922147"/>
            <a:ext cx="334073" cy="218312"/>
          </a:xfrm>
          <a:prstGeom prst="rect">
            <a:avLst/>
          </a:prstGeom>
          <a:blipFill>
            <a:blip r:embed="rId88" cstate="print"/>
            <a:stretch>
              <a:fillRect/>
            </a:stretch>
          </a:blipFill>
        </p:spPr>
        <p:txBody>
          <a:bodyPr wrap="square" lIns="0" tIns="0" rIns="0" bIns="0" rtlCol="0"/>
          <a:lstStyle/>
          <a:p>
            <a:endParaRPr/>
          </a:p>
        </p:txBody>
      </p:sp>
      <p:sp>
        <p:nvSpPr>
          <p:cNvPr id="112" name="object 112"/>
          <p:cNvSpPr/>
          <p:nvPr/>
        </p:nvSpPr>
        <p:spPr>
          <a:xfrm>
            <a:off x="6289624" y="1109764"/>
            <a:ext cx="64490" cy="34963"/>
          </a:xfrm>
          <a:prstGeom prst="rect">
            <a:avLst/>
          </a:prstGeom>
          <a:blipFill>
            <a:blip r:embed="rId89" cstate="print"/>
            <a:stretch>
              <a:fillRect/>
            </a:stretch>
          </a:blipFill>
        </p:spPr>
        <p:txBody>
          <a:bodyPr wrap="square" lIns="0" tIns="0" rIns="0" bIns="0" rtlCol="0"/>
          <a:lstStyle/>
          <a:p>
            <a:endParaRPr/>
          </a:p>
        </p:txBody>
      </p:sp>
      <p:sp>
        <p:nvSpPr>
          <p:cNvPr id="113" name="object 113"/>
          <p:cNvSpPr/>
          <p:nvPr/>
        </p:nvSpPr>
        <p:spPr>
          <a:xfrm>
            <a:off x="6264554" y="1131938"/>
            <a:ext cx="96723" cy="52870"/>
          </a:xfrm>
          <a:prstGeom prst="rect">
            <a:avLst/>
          </a:prstGeom>
          <a:blipFill>
            <a:blip r:embed="rId90" cstate="print"/>
            <a:stretch>
              <a:fillRect/>
            </a:stretch>
          </a:blipFill>
        </p:spPr>
        <p:txBody>
          <a:bodyPr wrap="square" lIns="0" tIns="0" rIns="0" bIns="0" rtlCol="0"/>
          <a:lstStyle/>
          <a:p>
            <a:endParaRPr/>
          </a:p>
        </p:txBody>
      </p:sp>
      <p:sp>
        <p:nvSpPr>
          <p:cNvPr id="114" name="object 114"/>
          <p:cNvSpPr/>
          <p:nvPr/>
        </p:nvSpPr>
        <p:spPr>
          <a:xfrm>
            <a:off x="6264554" y="1165186"/>
            <a:ext cx="72542" cy="47764"/>
          </a:xfrm>
          <a:prstGeom prst="rect">
            <a:avLst/>
          </a:prstGeom>
          <a:blipFill>
            <a:blip r:embed="rId91" cstate="print"/>
            <a:stretch>
              <a:fillRect/>
            </a:stretch>
          </a:blipFill>
        </p:spPr>
        <p:txBody>
          <a:bodyPr wrap="square" lIns="0" tIns="0" rIns="0" bIns="0" rtlCol="0"/>
          <a:lstStyle/>
          <a:p>
            <a:endParaRPr/>
          </a:p>
        </p:txBody>
      </p:sp>
      <p:sp>
        <p:nvSpPr>
          <p:cNvPr id="115" name="object 115"/>
          <p:cNvSpPr/>
          <p:nvPr/>
        </p:nvSpPr>
        <p:spPr>
          <a:xfrm>
            <a:off x="6250216" y="1185659"/>
            <a:ext cx="46570" cy="16205"/>
          </a:xfrm>
          <a:prstGeom prst="rect">
            <a:avLst/>
          </a:prstGeom>
          <a:blipFill>
            <a:blip r:embed="rId92" cstate="print"/>
            <a:stretch>
              <a:fillRect/>
            </a:stretch>
          </a:blipFill>
        </p:spPr>
        <p:txBody>
          <a:bodyPr wrap="square" lIns="0" tIns="0" rIns="0" bIns="0" rtlCol="0"/>
          <a:lstStyle/>
          <a:p>
            <a:endParaRPr/>
          </a:p>
        </p:txBody>
      </p:sp>
      <p:sp>
        <p:nvSpPr>
          <p:cNvPr id="116" name="object 116"/>
          <p:cNvSpPr/>
          <p:nvPr/>
        </p:nvSpPr>
        <p:spPr>
          <a:xfrm>
            <a:off x="5792558" y="1427848"/>
            <a:ext cx="46570" cy="91249"/>
          </a:xfrm>
          <a:prstGeom prst="rect">
            <a:avLst/>
          </a:prstGeom>
          <a:blipFill>
            <a:blip r:embed="rId93" cstate="print"/>
            <a:stretch>
              <a:fillRect/>
            </a:stretch>
          </a:blipFill>
        </p:spPr>
        <p:txBody>
          <a:bodyPr wrap="square" lIns="0" tIns="0" rIns="0" bIns="0" rtlCol="0"/>
          <a:lstStyle/>
          <a:p>
            <a:endParaRPr/>
          </a:p>
        </p:txBody>
      </p:sp>
      <p:sp>
        <p:nvSpPr>
          <p:cNvPr id="117" name="object 117"/>
          <p:cNvSpPr/>
          <p:nvPr/>
        </p:nvSpPr>
        <p:spPr>
          <a:xfrm>
            <a:off x="5800623" y="1396301"/>
            <a:ext cx="197027" cy="141566"/>
          </a:xfrm>
          <a:prstGeom prst="rect">
            <a:avLst/>
          </a:prstGeom>
          <a:blipFill>
            <a:blip r:embed="rId94" cstate="print"/>
            <a:stretch>
              <a:fillRect/>
            </a:stretch>
          </a:blipFill>
        </p:spPr>
        <p:txBody>
          <a:bodyPr wrap="square" lIns="0" tIns="0" rIns="0" bIns="0" rtlCol="0"/>
          <a:lstStyle/>
          <a:p>
            <a:endParaRPr/>
          </a:p>
        </p:txBody>
      </p:sp>
      <p:sp>
        <p:nvSpPr>
          <p:cNvPr id="118" name="object 118"/>
          <p:cNvSpPr/>
          <p:nvPr/>
        </p:nvSpPr>
        <p:spPr>
          <a:xfrm>
            <a:off x="5872276" y="1264119"/>
            <a:ext cx="201015" cy="165442"/>
          </a:xfrm>
          <a:prstGeom prst="rect">
            <a:avLst/>
          </a:prstGeom>
          <a:blipFill>
            <a:blip r:embed="rId95" cstate="print"/>
            <a:stretch>
              <a:fillRect/>
            </a:stretch>
          </a:blipFill>
        </p:spPr>
        <p:txBody>
          <a:bodyPr wrap="square" lIns="0" tIns="0" rIns="0" bIns="0" rtlCol="0"/>
          <a:lstStyle/>
          <a:p>
            <a:endParaRPr/>
          </a:p>
        </p:txBody>
      </p:sp>
      <p:sp>
        <p:nvSpPr>
          <p:cNvPr id="119" name="object 119"/>
          <p:cNvSpPr/>
          <p:nvPr/>
        </p:nvSpPr>
        <p:spPr>
          <a:xfrm>
            <a:off x="5982436" y="1259001"/>
            <a:ext cx="62687" cy="34112"/>
          </a:xfrm>
          <a:prstGeom prst="rect">
            <a:avLst/>
          </a:prstGeom>
          <a:blipFill>
            <a:blip r:embed="rId96" cstate="print"/>
            <a:stretch>
              <a:fillRect/>
            </a:stretch>
          </a:blipFill>
        </p:spPr>
        <p:txBody>
          <a:bodyPr wrap="square" lIns="0" tIns="0" rIns="0" bIns="0" rtlCol="0"/>
          <a:lstStyle/>
          <a:p>
            <a:endParaRPr/>
          </a:p>
        </p:txBody>
      </p:sp>
      <p:sp>
        <p:nvSpPr>
          <p:cNvPr id="120" name="object 120"/>
          <p:cNvSpPr/>
          <p:nvPr/>
        </p:nvSpPr>
        <p:spPr>
          <a:xfrm>
            <a:off x="5995860" y="1214653"/>
            <a:ext cx="55537" cy="51168"/>
          </a:xfrm>
          <a:prstGeom prst="rect">
            <a:avLst/>
          </a:prstGeom>
          <a:blipFill>
            <a:blip r:embed="rId97" cstate="print"/>
            <a:stretch>
              <a:fillRect/>
            </a:stretch>
          </a:blipFill>
        </p:spPr>
        <p:txBody>
          <a:bodyPr wrap="square" lIns="0" tIns="0" rIns="0" bIns="0" rtlCol="0"/>
          <a:lstStyle/>
          <a:p>
            <a:endParaRPr/>
          </a:p>
        </p:txBody>
      </p:sp>
      <p:sp>
        <p:nvSpPr>
          <p:cNvPr id="121" name="object 121"/>
          <p:cNvSpPr/>
          <p:nvPr/>
        </p:nvSpPr>
        <p:spPr>
          <a:xfrm>
            <a:off x="6071095" y="1144727"/>
            <a:ext cx="34925" cy="52019"/>
          </a:xfrm>
          <a:prstGeom prst="rect">
            <a:avLst/>
          </a:prstGeom>
          <a:blipFill>
            <a:blip r:embed="rId98" cstate="print"/>
            <a:stretch>
              <a:fillRect/>
            </a:stretch>
          </a:blipFill>
        </p:spPr>
        <p:txBody>
          <a:bodyPr wrap="square" lIns="0" tIns="0" rIns="0" bIns="0" rtlCol="0"/>
          <a:lstStyle/>
          <a:p>
            <a:endParaRPr/>
          </a:p>
        </p:txBody>
      </p:sp>
      <p:sp>
        <p:nvSpPr>
          <p:cNvPr id="122" name="object 122"/>
          <p:cNvSpPr/>
          <p:nvPr/>
        </p:nvSpPr>
        <p:spPr>
          <a:xfrm>
            <a:off x="6035268" y="1196746"/>
            <a:ext cx="145097" cy="133032"/>
          </a:xfrm>
          <a:prstGeom prst="rect">
            <a:avLst/>
          </a:prstGeom>
          <a:blipFill>
            <a:blip r:embed="rId99" cstate="print"/>
            <a:stretch>
              <a:fillRect/>
            </a:stretch>
          </a:blipFill>
        </p:spPr>
        <p:txBody>
          <a:bodyPr wrap="square" lIns="0" tIns="0" rIns="0" bIns="0" rtlCol="0"/>
          <a:lstStyle/>
          <a:p>
            <a:endParaRPr/>
          </a:p>
        </p:txBody>
      </p:sp>
      <p:sp>
        <p:nvSpPr>
          <p:cNvPr id="123" name="object 123"/>
          <p:cNvSpPr/>
          <p:nvPr/>
        </p:nvSpPr>
        <p:spPr>
          <a:xfrm>
            <a:off x="6043333" y="1325524"/>
            <a:ext cx="67170" cy="29844"/>
          </a:xfrm>
          <a:prstGeom prst="rect">
            <a:avLst/>
          </a:prstGeom>
          <a:blipFill>
            <a:blip r:embed="rId100" cstate="print"/>
            <a:stretch>
              <a:fillRect/>
            </a:stretch>
          </a:blipFill>
        </p:spPr>
        <p:txBody>
          <a:bodyPr wrap="square" lIns="0" tIns="0" rIns="0" bIns="0" rtlCol="0"/>
          <a:lstStyle/>
          <a:p>
            <a:endParaRPr/>
          </a:p>
        </p:txBody>
      </p:sp>
      <p:sp>
        <p:nvSpPr>
          <p:cNvPr id="124" name="object 124"/>
          <p:cNvSpPr/>
          <p:nvPr/>
        </p:nvSpPr>
        <p:spPr>
          <a:xfrm>
            <a:off x="6099759" y="1300784"/>
            <a:ext cx="121805" cy="46050"/>
          </a:xfrm>
          <a:prstGeom prst="rect">
            <a:avLst/>
          </a:prstGeom>
          <a:blipFill>
            <a:blip r:embed="rId101" cstate="print"/>
            <a:stretch>
              <a:fillRect/>
            </a:stretch>
          </a:blipFill>
        </p:spPr>
        <p:txBody>
          <a:bodyPr wrap="square" lIns="0" tIns="0" rIns="0" bIns="0" rtlCol="0"/>
          <a:lstStyle/>
          <a:p>
            <a:endParaRPr/>
          </a:p>
        </p:txBody>
      </p:sp>
      <p:sp>
        <p:nvSpPr>
          <p:cNvPr id="125" name="object 125"/>
          <p:cNvSpPr/>
          <p:nvPr/>
        </p:nvSpPr>
        <p:spPr>
          <a:xfrm>
            <a:off x="6051397" y="1336598"/>
            <a:ext cx="210464" cy="166293"/>
          </a:xfrm>
          <a:prstGeom prst="rect">
            <a:avLst/>
          </a:prstGeom>
          <a:blipFill>
            <a:blip r:embed="rId102" cstate="print"/>
            <a:stretch>
              <a:fillRect/>
            </a:stretch>
          </a:blipFill>
        </p:spPr>
        <p:txBody>
          <a:bodyPr wrap="square" lIns="0" tIns="0" rIns="0" bIns="0" rtlCol="0"/>
          <a:lstStyle/>
          <a:p>
            <a:endParaRPr/>
          </a:p>
        </p:txBody>
      </p:sp>
      <p:sp>
        <p:nvSpPr>
          <p:cNvPr id="126" name="object 126"/>
          <p:cNvSpPr/>
          <p:nvPr/>
        </p:nvSpPr>
        <p:spPr>
          <a:xfrm>
            <a:off x="6165138" y="1195044"/>
            <a:ext cx="160312" cy="101472"/>
          </a:xfrm>
          <a:prstGeom prst="rect">
            <a:avLst/>
          </a:prstGeom>
          <a:blipFill>
            <a:blip r:embed="rId103" cstate="print"/>
            <a:stretch>
              <a:fillRect/>
            </a:stretch>
          </a:blipFill>
        </p:spPr>
        <p:txBody>
          <a:bodyPr wrap="square" lIns="0" tIns="0" rIns="0" bIns="0" rtlCol="0"/>
          <a:lstStyle/>
          <a:p>
            <a:endParaRPr/>
          </a:p>
        </p:txBody>
      </p:sp>
      <p:sp>
        <p:nvSpPr>
          <p:cNvPr id="127" name="object 127"/>
          <p:cNvSpPr/>
          <p:nvPr/>
        </p:nvSpPr>
        <p:spPr>
          <a:xfrm>
            <a:off x="6266345" y="1419326"/>
            <a:ext cx="32232" cy="52870"/>
          </a:xfrm>
          <a:prstGeom prst="rect">
            <a:avLst/>
          </a:prstGeom>
          <a:blipFill>
            <a:blip r:embed="rId104" cstate="print"/>
            <a:stretch>
              <a:fillRect/>
            </a:stretch>
          </a:blipFill>
        </p:spPr>
        <p:txBody>
          <a:bodyPr wrap="square" lIns="0" tIns="0" rIns="0" bIns="0" rtlCol="0"/>
          <a:lstStyle/>
          <a:p>
            <a:endParaRPr/>
          </a:p>
        </p:txBody>
      </p:sp>
      <p:sp>
        <p:nvSpPr>
          <p:cNvPr id="128" name="object 128"/>
          <p:cNvSpPr/>
          <p:nvPr/>
        </p:nvSpPr>
        <p:spPr>
          <a:xfrm>
            <a:off x="6284252" y="1434668"/>
            <a:ext cx="107480" cy="99783"/>
          </a:xfrm>
          <a:prstGeom prst="rect">
            <a:avLst/>
          </a:prstGeom>
          <a:blipFill>
            <a:blip r:embed="rId105" cstate="print"/>
            <a:stretch>
              <a:fillRect/>
            </a:stretch>
          </a:blipFill>
        </p:spPr>
        <p:txBody>
          <a:bodyPr wrap="square" lIns="0" tIns="0" rIns="0" bIns="0" rtlCol="0"/>
          <a:lstStyle/>
          <a:p>
            <a:endParaRPr/>
          </a:p>
        </p:txBody>
      </p:sp>
      <p:sp>
        <p:nvSpPr>
          <p:cNvPr id="129" name="object 129"/>
          <p:cNvSpPr/>
          <p:nvPr/>
        </p:nvSpPr>
        <p:spPr>
          <a:xfrm>
            <a:off x="6214389" y="1285430"/>
            <a:ext cx="88671" cy="40081"/>
          </a:xfrm>
          <a:prstGeom prst="rect">
            <a:avLst/>
          </a:prstGeom>
          <a:blipFill>
            <a:blip r:embed="rId106" cstate="print"/>
            <a:stretch>
              <a:fillRect/>
            </a:stretch>
          </a:blipFill>
        </p:spPr>
        <p:txBody>
          <a:bodyPr wrap="square" lIns="0" tIns="0" rIns="0" bIns="0" rtlCol="0"/>
          <a:lstStyle/>
          <a:p>
            <a:endParaRPr/>
          </a:p>
        </p:txBody>
      </p:sp>
      <p:sp>
        <p:nvSpPr>
          <p:cNvPr id="130" name="object 130"/>
          <p:cNvSpPr/>
          <p:nvPr/>
        </p:nvSpPr>
        <p:spPr>
          <a:xfrm>
            <a:off x="6137376" y="1269238"/>
            <a:ext cx="102095" cy="40081"/>
          </a:xfrm>
          <a:prstGeom prst="rect">
            <a:avLst/>
          </a:prstGeom>
          <a:blipFill>
            <a:blip r:embed="rId107" cstate="print"/>
            <a:stretch>
              <a:fillRect/>
            </a:stretch>
          </a:blipFill>
        </p:spPr>
        <p:txBody>
          <a:bodyPr wrap="square" lIns="0" tIns="0" rIns="0" bIns="0" rtlCol="0"/>
          <a:lstStyle/>
          <a:p>
            <a:endParaRPr/>
          </a:p>
        </p:txBody>
      </p:sp>
      <p:sp>
        <p:nvSpPr>
          <p:cNvPr id="131" name="object 131"/>
          <p:cNvSpPr/>
          <p:nvPr/>
        </p:nvSpPr>
        <p:spPr>
          <a:xfrm>
            <a:off x="6375603" y="1306753"/>
            <a:ext cx="56426" cy="50317"/>
          </a:xfrm>
          <a:prstGeom prst="rect">
            <a:avLst/>
          </a:prstGeom>
          <a:blipFill>
            <a:blip r:embed="rId108" cstate="print"/>
            <a:stretch>
              <a:fillRect/>
            </a:stretch>
          </a:blipFill>
        </p:spPr>
        <p:txBody>
          <a:bodyPr wrap="square" lIns="0" tIns="0" rIns="0" bIns="0" rtlCol="0"/>
          <a:lstStyle/>
          <a:p>
            <a:endParaRPr/>
          </a:p>
        </p:txBody>
      </p:sp>
      <p:sp>
        <p:nvSpPr>
          <p:cNvPr id="132" name="object 132"/>
          <p:cNvSpPr/>
          <p:nvPr/>
        </p:nvSpPr>
        <p:spPr>
          <a:xfrm>
            <a:off x="6205435" y="1309319"/>
            <a:ext cx="109270" cy="51168"/>
          </a:xfrm>
          <a:prstGeom prst="rect">
            <a:avLst/>
          </a:prstGeom>
          <a:blipFill>
            <a:blip r:embed="rId109" cstate="print"/>
            <a:stretch>
              <a:fillRect/>
            </a:stretch>
          </a:blipFill>
        </p:spPr>
        <p:txBody>
          <a:bodyPr wrap="square" lIns="0" tIns="0" rIns="0" bIns="0" rtlCol="0"/>
          <a:lstStyle/>
          <a:p>
            <a:endParaRPr/>
          </a:p>
        </p:txBody>
      </p:sp>
      <p:sp>
        <p:nvSpPr>
          <p:cNvPr id="133" name="object 133"/>
          <p:cNvSpPr/>
          <p:nvPr/>
        </p:nvSpPr>
        <p:spPr>
          <a:xfrm>
            <a:off x="6300368" y="1231709"/>
            <a:ext cx="295554" cy="150939"/>
          </a:xfrm>
          <a:prstGeom prst="rect">
            <a:avLst/>
          </a:prstGeom>
          <a:blipFill>
            <a:blip r:embed="rId110" cstate="print"/>
            <a:stretch>
              <a:fillRect/>
            </a:stretch>
          </a:blipFill>
        </p:spPr>
        <p:txBody>
          <a:bodyPr wrap="square" lIns="0" tIns="0" rIns="0" bIns="0" rtlCol="0"/>
          <a:lstStyle/>
          <a:p>
            <a:endParaRPr/>
          </a:p>
        </p:txBody>
      </p:sp>
      <p:sp>
        <p:nvSpPr>
          <p:cNvPr id="134" name="object 134"/>
          <p:cNvSpPr/>
          <p:nvPr/>
        </p:nvSpPr>
        <p:spPr>
          <a:xfrm>
            <a:off x="6307544" y="1165186"/>
            <a:ext cx="150456" cy="82727"/>
          </a:xfrm>
          <a:prstGeom prst="rect">
            <a:avLst/>
          </a:prstGeom>
          <a:blipFill>
            <a:blip r:embed="rId111" cstate="print"/>
            <a:stretch>
              <a:fillRect/>
            </a:stretch>
          </a:blipFill>
        </p:spPr>
        <p:txBody>
          <a:bodyPr wrap="square" lIns="0" tIns="0" rIns="0" bIns="0" rtlCol="0"/>
          <a:lstStyle/>
          <a:p>
            <a:endParaRPr/>
          </a:p>
        </p:txBody>
      </p:sp>
      <p:sp>
        <p:nvSpPr>
          <p:cNvPr id="135" name="object 135"/>
          <p:cNvSpPr/>
          <p:nvPr/>
        </p:nvSpPr>
        <p:spPr>
          <a:xfrm>
            <a:off x="6161557" y="1340866"/>
            <a:ext cx="55524" cy="37528"/>
          </a:xfrm>
          <a:prstGeom prst="rect">
            <a:avLst/>
          </a:prstGeom>
          <a:blipFill>
            <a:blip r:embed="rId112" cstate="print"/>
            <a:stretch>
              <a:fillRect/>
            </a:stretch>
          </a:blipFill>
        </p:spPr>
        <p:txBody>
          <a:bodyPr wrap="square" lIns="0" tIns="0" rIns="0" bIns="0" rtlCol="0"/>
          <a:lstStyle/>
          <a:p>
            <a:endParaRPr/>
          </a:p>
        </p:txBody>
      </p:sp>
      <p:sp>
        <p:nvSpPr>
          <p:cNvPr id="136" name="object 136"/>
          <p:cNvSpPr/>
          <p:nvPr/>
        </p:nvSpPr>
        <p:spPr>
          <a:xfrm>
            <a:off x="6286944" y="1424444"/>
            <a:ext cx="40297" cy="23875"/>
          </a:xfrm>
          <a:prstGeom prst="rect">
            <a:avLst/>
          </a:prstGeom>
          <a:blipFill>
            <a:blip r:embed="rId113" cstate="print"/>
            <a:stretch>
              <a:fillRect/>
            </a:stretch>
          </a:blipFill>
        </p:spPr>
        <p:txBody>
          <a:bodyPr wrap="square" lIns="0" tIns="0" rIns="0" bIns="0" rtlCol="0"/>
          <a:lstStyle/>
          <a:p>
            <a:endParaRPr/>
          </a:p>
        </p:txBody>
      </p:sp>
      <p:sp>
        <p:nvSpPr>
          <p:cNvPr id="137" name="object 137"/>
          <p:cNvSpPr/>
          <p:nvPr/>
        </p:nvSpPr>
        <p:spPr>
          <a:xfrm>
            <a:off x="6270815" y="1315288"/>
            <a:ext cx="161213" cy="81013"/>
          </a:xfrm>
          <a:prstGeom prst="rect">
            <a:avLst/>
          </a:prstGeom>
          <a:blipFill>
            <a:blip r:embed="rId114" cstate="print"/>
            <a:stretch>
              <a:fillRect/>
            </a:stretch>
          </a:blipFill>
        </p:spPr>
        <p:txBody>
          <a:bodyPr wrap="square" lIns="0" tIns="0" rIns="0" bIns="0" rtlCol="0"/>
          <a:lstStyle/>
          <a:p>
            <a:endParaRPr/>
          </a:p>
        </p:txBody>
      </p:sp>
      <p:sp>
        <p:nvSpPr>
          <p:cNvPr id="138" name="object 138"/>
          <p:cNvSpPr/>
          <p:nvPr/>
        </p:nvSpPr>
        <p:spPr>
          <a:xfrm>
            <a:off x="6248425" y="1349400"/>
            <a:ext cx="77025" cy="78447"/>
          </a:xfrm>
          <a:prstGeom prst="rect">
            <a:avLst/>
          </a:prstGeom>
          <a:blipFill>
            <a:blip r:embed="rId115" cstate="print"/>
            <a:stretch>
              <a:fillRect/>
            </a:stretch>
          </a:blipFill>
        </p:spPr>
        <p:txBody>
          <a:bodyPr wrap="square" lIns="0" tIns="0" rIns="0" bIns="0" rtlCol="0"/>
          <a:lstStyle/>
          <a:p>
            <a:endParaRPr/>
          </a:p>
        </p:txBody>
      </p:sp>
      <p:sp>
        <p:nvSpPr>
          <p:cNvPr id="139" name="object 139"/>
          <p:cNvSpPr/>
          <p:nvPr/>
        </p:nvSpPr>
        <p:spPr>
          <a:xfrm>
            <a:off x="6316497" y="1387767"/>
            <a:ext cx="99415" cy="52019"/>
          </a:xfrm>
          <a:prstGeom prst="rect">
            <a:avLst/>
          </a:prstGeom>
          <a:blipFill>
            <a:blip r:embed="rId116" cstate="print"/>
            <a:stretch>
              <a:fillRect/>
            </a:stretch>
          </a:blipFill>
        </p:spPr>
        <p:txBody>
          <a:bodyPr wrap="square" lIns="0" tIns="0" rIns="0" bIns="0" rtlCol="0"/>
          <a:lstStyle/>
          <a:p>
            <a:endParaRPr/>
          </a:p>
        </p:txBody>
      </p:sp>
      <p:sp>
        <p:nvSpPr>
          <p:cNvPr id="140" name="object 140"/>
          <p:cNvSpPr/>
          <p:nvPr/>
        </p:nvSpPr>
        <p:spPr>
          <a:xfrm>
            <a:off x="6102438" y="1191628"/>
            <a:ext cx="14338" cy="3416"/>
          </a:xfrm>
          <a:prstGeom prst="rect">
            <a:avLst/>
          </a:prstGeom>
          <a:blipFill>
            <a:blip r:embed="rId117" cstate="print"/>
            <a:stretch>
              <a:fillRect/>
            </a:stretch>
          </a:blipFill>
        </p:spPr>
        <p:txBody>
          <a:bodyPr wrap="square" lIns="0" tIns="0" rIns="0" bIns="0" rtlCol="0"/>
          <a:lstStyle/>
          <a:p>
            <a:endParaRPr/>
          </a:p>
        </p:txBody>
      </p:sp>
      <p:sp>
        <p:nvSpPr>
          <p:cNvPr id="141" name="object 141"/>
          <p:cNvSpPr/>
          <p:nvPr/>
        </p:nvSpPr>
        <p:spPr>
          <a:xfrm>
            <a:off x="5963627" y="1416761"/>
            <a:ext cx="17017" cy="7683"/>
          </a:xfrm>
          <a:prstGeom prst="rect">
            <a:avLst/>
          </a:prstGeom>
          <a:blipFill>
            <a:blip r:embed="rId118" cstate="print"/>
            <a:stretch>
              <a:fillRect/>
            </a:stretch>
          </a:blipFill>
        </p:spPr>
        <p:txBody>
          <a:bodyPr wrap="square" lIns="0" tIns="0" rIns="0" bIns="0" rtlCol="0"/>
          <a:lstStyle/>
          <a:p>
            <a:endParaRPr/>
          </a:p>
        </p:txBody>
      </p:sp>
      <p:sp>
        <p:nvSpPr>
          <p:cNvPr id="142" name="object 142"/>
          <p:cNvSpPr/>
          <p:nvPr/>
        </p:nvSpPr>
        <p:spPr>
          <a:xfrm>
            <a:off x="6033477" y="1278610"/>
            <a:ext cx="13436" cy="16205"/>
          </a:xfrm>
          <a:prstGeom prst="rect">
            <a:avLst/>
          </a:prstGeom>
          <a:blipFill>
            <a:blip r:embed="rId119" cstate="print"/>
            <a:stretch>
              <a:fillRect/>
            </a:stretch>
          </a:blipFill>
        </p:spPr>
        <p:txBody>
          <a:bodyPr wrap="square" lIns="0" tIns="0" rIns="0" bIns="0" rtlCol="0"/>
          <a:lstStyle/>
          <a:p>
            <a:endParaRPr/>
          </a:p>
        </p:txBody>
      </p:sp>
      <p:sp>
        <p:nvSpPr>
          <p:cNvPr id="143" name="object 143"/>
          <p:cNvSpPr/>
          <p:nvPr/>
        </p:nvSpPr>
        <p:spPr>
          <a:xfrm>
            <a:off x="6559207" y="1612061"/>
            <a:ext cx="377050" cy="302729"/>
          </a:xfrm>
          <a:prstGeom prst="rect">
            <a:avLst/>
          </a:prstGeom>
          <a:blipFill>
            <a:blip r:embed="rId120" cstate="print"/>
            <a:stretch>
              <a:fillRect/>
            </a:stretch>
          </a:blipFill>
        </p:spPr>
        <p:txBody>
          <a:bodyPr wrap="square" lIns="0" tIns="0" rIns="0" bIns="0" rtlCol="0"/>
          <a:lstStyle/>
          <a:p>
            <a:endParaRPr/>
          </a:p>
        </p:txBody>
      </p:sp>
      <p:sp>
        <p:nvSpPr>
          <p:cNvPr id="144" name="object 144"/>
          <p:cNvSpPr/>
          <p:nvPr/>
        </p:nvSpPr>
        <p:spPr>
          <a:xfrm>
            <a:off x="6509054" y="1542986"/>
            <a:ext cx="23279" cy="11937"/>
          </a:xfrm>
          <a:prstGeom prst="rect">
            <a:avLst/>
          </a:prstGeom>
          <a:blipFill>
            <a:blip r:embed="rId121" cstate="print"/>
            <a:stretch>
              <a:fillRect/>
            </a:stretch>
          </a:blipFill>
        </p:spPr>
        <p:txBody>
          <a:bodyPr wrap="square" lIns="0" tIns="0" rIns="0" bIns="0" rtlCol="0"/>
          <a:lstStyle/>
          <a:p>
            <a:endParaRPr/>
          </a:p>
        </p:txBody>
      </p:sp>
      <p:sp>
        <p:nvSpPr>
          <p:cNvPr id="145" name="object 145"/>
          <p:cNvSpPr/>
          <p:nvPr/>
        </p:nvSpPr>
        <p:spPr>
          <a:xfrm>
            <a:off x="6384556" y="1427848"/>
            <a:ext cx="36728" cy="23888"/>
          </a:xfrm>
          <a:prstGeom prst="rect">
            <a:avLst/>
          </a:prstGeom>
          <a:blipFill>
            <a:blip r:embed="rId122" cstate="print"/>
            <a:stretch>
              <a:fillRect/>
            </a:stretch>
          </a:blipFill>
        </p:spPr>
        <p:txBody>
          <a:bodyPr wrap="square" lIns="0" tIns="0" rIns="0" bIns="0" rtlCol="0"/>
          <a:lstStyle/>
          <a:p>
            <a:endParaRPr/>
          </a:p>
        </p:txBody>
      </p:sp>
      <p:sp>
        <p:nvSpPr>
          <p:cNvPr id="146" name="object 146"/>
          <p:cNvSpPr/>
          <p:nvPr/>
        </p:nvSpPr>
        <p:spPr>
          <a:xfrm>
            <a:off x="6541287" y="1593291"/>
            <a:ext cx="25082" cy="64820"/>
          </a:xfrm>
          <a:prstGeom prst="rect">
            <a:avLst/>
          </a:prstGeom>
          <a:blipFill>
            <a:blip r:embed="rId123" cstate="print"/>
            <a:stretch>
              <a:fillRect/>
            </a:stretch>
          </a:blipFill>
        </p:spPr>
        <p:txBody>
          <a:bodyPr wrap="square" lIns="0" tIns="0" rIns="0" bIns="0" rtlCol="0"/>
          <a:lstStyle/>
          <a:p>
            <a:endParaRPr/>
          </a:p>
        </p:txBody>
      </p:sp>
      <p:sp>
        <p:nvSpPr>
          <p:cNvPr id="147" name="object 147"/>
          <p:cNvSpPr/>
          <p:nvPr/>
        </p:nvSpPr>
        <p:spPr>
          <a:xfrm>
            <a:off x="6563677" y="1515694"/>
            <a:ext cx="107480" cy="90398"/>
          </a:xfrm>
          <a:prstGeom prst="rect">
            <a:avLst/>
          </a:prstGeom>
          <a:blipFill>
            <a:blip r:embed="rId124" cstate="print"/>
            <a:stretch>
              <a:fillRect/>
            </a:stretch>
          </a:blipFill>
        </p:spPr>
        <p:txBody>
          <a:bodyPr wrap="square" lIns="0" tIns="0" rIns="0" bIns="0" rtlCol="0"/>
          <a:lstStyle/>
          <a:p>
            <a:endParaRPr/>
          </a:p>
        </p:txBody>
      </p:sp>
      <p:sp>
        <p:nvSpPr>
          <p:cNvPr id="148" name="object 148"/>
          <p:cNvSpPr/>
          <p:nvPr/>
        </p:nvSpPr>
        <p:spPr>
          <a:xfrm>
            <a:off x="6621005" y="1514843"/>
            <a:ext cx="174637" cy="150939"/>
          </a:xfrm>
          <a:prstGeom prst="rect">
            <a:avLst/>
          </a:prstGeom>
          <a:blipFill>
            <a:blip r:embed="rId125" cstate="print"/>
            <a:stretch>
              <a:fillRect/>
            </a:stretch>
          </a:blipFill>
        </p:spPr>
        <p:txBody>
          <a:bodyPr wrap="square" lIns="0" tIns="0" rIns="0" bIns="0" rtlCol="0"/>
          <a:lstStyle/>
          <a:p>
            <a:endParaRPr/>
          </a:p>
        </p:txBody>
      </p:sp>
      <p:sp>
        <p:nvSpPr>
          <p:cNvPr id="149" name="object 149"/>
          <p:cNvSpPr/>
          <p:nvPr/>
        </p:nvSpPr>
        <p:spPr>
          <a:xfrm>
            <a:off x="6384556" y="1422730"/>
            <a:ext cx="316153" cy="117690"/>
          </a:xfrm>
          <a:prstGeom prst="rect">
            <a:avLst/>
          </a:prstGeom>
          <a:blipFill>
            <a:blip r:embed="rId126" cstate="print"/>
            <a:stretch>
              <a:fillRect/>
            </a:stretch>
          </a:blipFill>
        </p:spPr>
        <p:txBody>
          <a:bodyPr wrap="square" lIns="0" tIns="0" rIns="0" bIns="0" rtlCol="0"/>
          <a:lstStyle/>
          <a:p>
            <a:endParaRPr/>
          </a:p>
        </p:txBody>
      </p:sp>
      <p:sp>
        <p:nvSpPr>
          <p:cNvPr id="150" name="object 150"/>
          <p:cNvSpPr/>
          <p:nvPr/>
        </p:nvSpPr>
        <p:spPr>
          <a:xfrm>
            <a:off x="6848487" y="1720354"/>
            <a:ext cx="17018" cy="23888"/>
          </a:xfrm>
          <a:prstGeom prst="rect">
            <a:avLst/>
          </a:prstGeom>
          <a:blipFill>
            <a:blip r:embed="rId127" cstate="print"/>
            <a:stretch>
              <a:fillRect/>
            </a:stretch>
          </a:blipFill>
        </p:spPr>
        <p:txBody>
          <a:bodyPr wrap="square" lIns="0" tIns="0" rIns="0" bIns="0" rtlCol="0"/>
          <a:lstStyle/>
          <a:p>
            <a:endParaRPr/>
          </a:p>
        </p:txBody>
      </p:sp>
      <p:sp>
        <p:nvSpPr>
          <p:cNvPr id="151" name="object 151"/>
          <p:cNvSpPr/>
          <p:nvPr/>
        </p:nvSpPr>
        <p:spPr>
          <a:xfrm>
            <a:off x="6879831" y="1737423"/>
            <a:ext cx="136131" cy="152641"/>
          </a:xfrm>
          <a:prstGeom prst="rect">
            <a:avLst/>
          </a:prstGeom>
          <a:blipFill>
            <a:blip r:embed="rId128" cstate="print"/>
            <a:stretch>
              <a:fillRect/>
            </a:stretch>
          </a:blipFill>
        </p:spPr>
        <p:txBody>
          <a:bodyPr wrap="square" lIns="0" tIns="0" rIns="0" bIns="0" rtlCol="0"/>
          <a:lstStyle/>
          <a:p>
            <a:endParaRPr/>
          </a:p>
        </p:txBody>
      </p:sp>
      <p:sp>
        <p:nvSpPr>
          <p:cNvPr id="152" name="object 152"/>
          <p:cNvSpPr/>
          <p:nvPr/>
        </p:nvSpPr>
        <p:spPr>
          <a:xfrm>
            <a:off x="6938950" y="1713534"/>
            <a:ext cx="10744" cy="17907"/>
          </a:xfrm>
          <a:prstGeom prst="rect">
            <a:avLst/>
          </a:prstGeom>
          <a:blipFill>
            <a:blip r:embed="rId129" cstate="print"/>
            <a:stretch>
              <a:fillRect/>
            </a:stretch>
          </a:blipFill>
        </p:spPr>
        <p:txBody>
          <a:bodyPr wrap="square" lIns="0" tIns="0" rIns="0" bIns="0" rtlCol="0"/>
          <a:lstStyle/>
          <a:p>
            <a:endParaRPr/>
          </a:p>
        </p:txBody>
      </p:sp>
      <p:sp>
        <p:nvSpPr>
          <p:cNvPr id="153" name="object 153"/>
          <p:cNvSpPr/>
          <p:nvPr/>
        </p:nvSpPr>
        <p:spPr>
          <a:xfrm>
            <a:off x="6852970" y="1722069"/>
            <a:ext cx="101193" cy="49453"/>
          </a:xfrm>
          <a:prstGeom prst="rect">
            <a:avLst/>
          </a:prstGeom>
          <a:blipFill>
            <a:blip r:embed="rId130" cstate="print"/>
            <a:stretch>
              <a:fillRect/>
            </a:stretch>
          </a:blipFill>
        </p:spPr>
        <p:txBody>
          <a:bodyPr wrap="square" lIns="0" tIns="0" rIns="0" bIns="0" rtlCol="0"/>
          <a:lstStyle/>
          <a:p>
            <a:endParaRPr/>
          </a:p>
        </p:txBody>
      </p:sp>
      <p:sp>
        <p:nvSpPr>
          <p:cNvPr id="154" name="object 154"/>
          <p:cNvSpPr/>
          <p:nvPr/>
        </p:nvSpPr>
        <p:spPr>
          <a:xfrm>
            <a:off x="6716839" y="1857667"/>
            <a:ext cx="186283" cy="107441"/>
          </a:xfrm>
          <a:prstGeom prst="rect">
            <a:avLst/>
          </a:prstGeom>
          <a:blipFill>
            <a:blip r:embed="rId131" cstate="print"/>
            <a:stretch>
              <a:fillRect/>
            </a:stretch>
          </a:blipFill>
        </p:spPr>
        <p:txBody>
          <a:bodyPr wrap="square" lIns="0" tIns="0" rIns="0" bIns="0" rtlCol="0"/>
          <a:lstStyle/>
          <a:p>
            <a:endParaRPr/>
          </a:p>
        </p:txBody>
      </p:sp>
      <p:sp>
        <p:nvSpPr>
          <p:cNvPr id="155" name="object 155"/>
          <p:cNvSpPr/>
          <p:nvPr/>
        </p:nvSpPr>
        <p:spPr>
          <a:xfrm>
            <a:off x="6763410" y="1647875"/>
            <a:ext cx="47459" cy="28143"/>
          </a:xfrm>
          <a:prstGeom prst="rect">
            <a:avLst/>
          </a:prstGeom>
          <a:blipFill>
            <a:blip r:embed="rId132" cstate="print"/>
            <a:stretch>
              <a:fillRect/>
            </a:stretch>
          </a:blipFill>
        </p:spPr>
        <p:txBody>
          <a:bodyPr wrap="square" lIns="0" tIns="0" rIns="0" bIns="0" rtlCol="0"/>
          <a:lstStyle/>
          <a:p>
            <a:endParaRPr/>
          </a:p>
        </p:txBody>
      </p:sp>
      <p:sp>
        <p:nvSpPr>
          <p:cNvPr id="156" name="object 156"/>
          <p:cNvSpPr/>
          <p:nvPr/>
        </p:nvSpPr>
        <p:spPr>
          <a:xfrm>
            <a:off x="6691756" y="1463675"/>
            <a:ext cx="377050" cy="268630"/>
          </a:xfrm>
          <a:prstGeom prst="rect">
            <a:avLst/>
          </a:prstGeom>
          <a:blipFill>
            <a:blip r:embed="rId133" cstate="print"/>
            <a:stretch>
              <a:fillRect/>
            </a:stretch>
          </a:blipFill>
        </p:spPr>
        <p:txBody>
          <a:bodyPr wrap="square" lIns="0" tIns="0" rIns="0" bIns="0" rtlCol="0"/>
          <a:lstStyle/>
          <a:p>
            <a:endParaRPr/>
          </a:p>
        </p:txBody>
      </p:sp>
      <p:sp>
        <p:nvSpPr>
          <p:cNvPr id="157" name="object 157"/>
          <p:cNvSpPr/>
          <p:nvPr/>
        </p:nvSpPr>
        <p:spPr>
          <a:xfrm>
            <a:off x="6559207" y="1589036"/>
            <a:ext cx="69850" cy="80162"/>
          </a:xfrm>
          <a:prstGeom prst="rect">
            <a:avLst/>
          </a:prstGeom>
          <a:blipFill>
            <a:blip r:embed="rId134" cstate="print"/>
            <a:stretch>
              <a:fillRect/>
            </a:stretch>
          </a:blipFill>
        </p:spPr>
        <p:txBody>
          <a:bodyPr wrap="square" lIns="0" tIns="0" rIns="0" bIns="0" rtlCol="0"/>
          <a:lstStyle/>
          <a:p>
            <a:endParaRPr/>
          </a:p>
        </p:txBody>
      </p:sp>
      <p:sp>
        <p:nvSpPr>
          <p:cNvPr id="158" name="object 158"/>
          <p:cNvSpPr/>
          <p:nvPr/>
        </p:nvSpPr>
        <p:spPr>
          <a:xfrm>
            <a:off x="6557416" y="1562595"/>
            <a:ext cx="19697" cy="30695"/>
          </a:xfrm>
          <a:prstGeom prst="rect">
            <a:avLst/>
          </a:prstGeom>
          <a:blipFill>
            <a:blip r:embed="rId135" cstate="print"/>
            <a:stretch>
              <a:fillRect/>
            </a:stretch>
          </a:blipFill>
        </p:spPr>
        <p:txBody>
          <a:bodyPr wrap="square" lIns="0" tIns="0" rIns="0" bIns="0" rtlCol="0"/>
          <a:lstStyle/>
          <a:p>
            <a:endParaRPr/>
          </a:p>
        </p:txBody>
      </p:sp>
      <p:sp>
        <p:nvSpPr>
          <p:cNvPr id="159" name="object 159"/>
          <p:cNvSpPr/>
          <p:nvPr/>
        </p:nvSpPr>
        <p:spPr>
          <a:xfrm>
            <a:off x="6555625" y="1601825"/>
            <a:ext cx="8597" cy="20459"/>
          </a:xfrm>
          <a:prstGeom prst="rect">
            <a:avLst/>
          </a:prstGeom>
          <a:blipFill>
            <a:blip r:embed="rId136" cstate="print"/>
            <a:stretch>
              <a:fillRect/>
            </a:stretch>
          </a:blipFill>
        </p:spPr>
        <p:txBody>
          <a:bodyPr wrap="square" lIns="0" tIns="0" rIns="0" bIns="0" rtlCol="0"/>
          <a:lstStyle/>
          <a:p>
            <a:endParaRPr/>
          </a:p>
        </p:txBody>
      </p:sp>
      <p:sp>
        <p:nvSpPr>
          <p:cNvPr id="160" name="object 160"/>
          <p:cNvSpPr/>
          <p:nvPr/>
        </p:nvSpPr>
        <p:spPr>
          <a:xfrm>
            <a:off x="6584277" y="946022"/>
            <a:ext cx="30454" cy="15354"/>
          </a:xfrm>
          <a:prstGeom prst="rect">
            <a:avLst/>
          </a:prstGeom>
          <a:blipFill>
            <a:blip r:embed="rId137" cstate="print"/>
            <a:stretch>
              <a:fillRect/>
            </a:stretch>
          </a:blipFill>
        </p:spPr>
        <p:txBody>
          <a:bodyPr wrap="square" lIns="0" tIns="0" rIns="0" bIns="0" rtlCol="0"/>
          <a:lstStyle/>
          <a:p>
            <a:endParaRPr/>
          </a:p>
        </p:txBody>
      </p:sp>
      <p:sp>
        <p:nvSpPr>
          <p:cNvPr id="161" name="object 161"/>
          <p:cNvSpPr/>
          <p:nvPr/>
        </p:nvSpPr>
        <p:spPr>
          <a:xfrm>
            <a:off x="6607568" y="836015"/>
            <a:ext cx="165684" cy="94653"/>
          </a:xfrm>
          <a:prstGeom prst="rect">
            <a:avLst/>
          </a:prstGeom>
          <a:blipFill>
            <a:blip r:embed="rId138" cstate="print"/>
            <a:stretch>
              <a:fillRect/>
            </a:stretch>
          </a:blipFill>
        </p:spPr>
        <p:txBody>
          <a:bodyPr wrap="square" lIns="0" tIns="0" rIns="0" bIns="0" rtlCol="0"/>
          <a:lstStyle/>
          <a:p>
            <a:endParaRPr/>
          </a:p>
        </p:txBody>
      </p:sp>
      <p:sp>
        <p:nvSpPr>
          <p:cNvPr id="162" name="object 162"/>
          <p:cNvSpPr/>
          <p:nvPr/>
        </p:nvSpPr>
        <p:spPr>
          <a:xfrm>
            <a:off x="6984618" y="783145"/>
            <a:ext cx="120014" cy="29844"/>
          </a:xfrm>
          <a:prstGeom prst="rect">
            <a:avLst/>
          </a:prstGeom>
          <a:blipFill>
            <a:blip r:embed="rId139" cstate="print"/>
            <a:stretch>
              <a:fillRect/>
            </a:stretch>
          </a:blipFill>
        </p:spPr>
        <p:txBody>
          <a:bodyPr wrap="square" lIns="0" tIns="0" rIns="0" bIns="0" rtlCol="0"/>
          <a:lstStyle/>
          <a:p>
            <a:endParaRPr/>
          </a:p>
        </p:txBody>
      </p:sp>
      <p:sp>
        <p:nvSpPr>
          <p:cNvPr id="163" name="object 163"/>
          <p:cNvSpPr/>
          <p:nvPr/>
        </p:nvSpPr>
        <p:spPr>
          <a:xfrm>
            <a:off x="7115378" y="803605"/>
            <a:ext cx="60007" cy="22174"/>
          </a:xfrm>
          <a:prstGeom prst="rect">
            <a:avLst/>
          </a:prstGeom>
          <a:blipFill>
            <a:blip r:embed="rId140" cstate="print"/>
            <a:stretch>
              <a:fillRect/>
            </a:stretch>
          </a:blipFill>
        </p:spPr>
        <p:txBody>
          <a:bodyPr wrap="square" lIns="0" tIns="0" rIns="0" bIns="0" rtlCol="0"/>
          <a:lstStyle/>
          <a:p>
            <a:endParaRPr/>
          </a:p>
        </p:txBody>
      </p:sp>
      <p:sp>
        <p:nvSpPr>
          <p:cNvPr id="164" name="object 164"/>
          <p:cNvSpPr/>
          <p:nvPr/>
        </p:nvSpPr>
        <p:spPr>
          <a:xfrm>
            <a:off x="7619606" y="846251"/>
            <a:ext cx="105689" cy="17056"/>
          </a:xfrm>
          <a:prstGeom prst="rect">
            <a:avLst/>
          </a:prstGeom>
          <a:blipFill>
            <a:blip r:embed="rId141" cstate="print"/>
            <a:stretch>
              <a:fillRect/>
            </a:stretch>
          </a:blipFill>
        </p:spPr>
        <p:txBody>
          <a:bodyPr wrap="square" lIns="0" tIns="0" rIns="0" bIns="0" rtlCol="0"/>
          <a:lstStyle/>
          <a:p>
            <a:endParaRPr/>
          </a:p>
        </p:txBody>
      </p:sp>
      <p:sp>
        <p:nvSpPr>
          <p:cNvPr id="165" name="object 165"/>
          <p:cNvSpPr/>
          <p:nvPr/>
        </p:nvSpPr>
        <p:spPr>
          <a:xfrm>
            <a:off x="7741411" y="853071"/>
            <a:ext cx="59118" cy="15341"/>
          </a:xfrm>
          <a:prstGeom prst="rect">
            <a:avLst/>
          </a:prstGeom>
          <a:blipFill>
            <a:blip r:embed="rId142" cstate="print"/>
            <a:stretch>
              <a:fillRect/>
            </a:stretch>
          </a:blipFill>
        </p:spPr>
        <p:txBody>
          <a:bodyPr wrap="square" lIns="0" tIns="0" rIns="0" bIns="0" rtlCol="0"/>
          <a:lstStyle/>
          <a:p>
            <a:endParaRPr/>
          </a:p>
        </p:txBody>
      </p:sp>
      <p:sp>
        <p:nvSpPr>
          <p:cNvPr id="166" name="object 166"/>
          <p:cNvSpPr/>
          <p:nvPr/>
        </p:nvSpPr>
        <p:spPr>
          <a:xfrm>
            <a:off x="8267141" y="911910"/>
            <a:ext cx="42989" cy="15354"/>
          </a:xfrm>
          <a:prstGeom prst="rect">
            <a:avLst/>
          </a:prstGeom>
          <a:blipFill>
            <a:blip r:embed="rId143" cstate="print"/>
            <a:stretch>
              <a:fillRect/>
            </a:stretch>
          </a:blipFill>
        </p:spPr>
        <p:txBody>
          <a:bodyPr wrap="square" lIns="0" tIns="0" rIns="0" bIns="0" rtlCol="0"/>
          <a:lstStyle/>
          <a:p>
            <a:endParaRPr/>
          </a:p>
        </p:txBody>
      </p:sp>
      <p:sp>
        <p:nvSpPr>
          <p:cNvPr id="167" name="object 167"/>
          <p:cNvSpPr/>
          <p:nvPr/>
        </p:nvSpPr>
        <p:spPr>
          <a:xfrm>
            <a:off x="8147125" y="1205268"/>
            <a:ext cx="136131" cy="149250"/>
          </a:xfrm>
          <a:prstGeom prst="rect">
            <a:avLst/>
          </a:prstGeom>
          <a:blipFill>
            <a:blip r:embed="rId144" cstate="print"/>
            <a:stretch>
              <a:fillRect/>
            </a:stretch>
          </a:blipFill>
        </p:spPr>
        <p:txBody>
          <a:bodyPr wrap="square" lIns="0" tIns="0" rIns="0" bIns="0" rtlCol="0"/>
          <a:lstStyle/>
          <a:p>
            <a:endParaRPr/>
          </a:p>
        </p:txBody>
      </p:sp>
      <p:sp>
        <p:nvSpPr>
          <p:cNvPr id="168" name="object 168"/>
          <p:cNvSpPr/>
          <p:nvPr/>
        </p:nvSpPr>
        <p:spPr>
          <a:xfrm>
            <a:off x="6832371" y="1416761"/>
            <a:ext cx="261518" cy="131330"/>
          </a:xfrm>
          <a:prstGeom prst="rect">
            <a:avLst/>
          </a:prstGeom>
          <a:blipFill>
            <a:blip r:embed="rId145" cstate="print"/>
            <a:stretch>
              <a:fillRect/>
            </a:stretch>
          </a:blipFill>
        </p:spPr>
        <p:txBody>
          <a:bodyPr wrap="square" lIns="0" tIns="0" rIns="0" bIns="0" rtlCol="0"/>
          <a:lstStyle/>
          <a:p>
            <a:endParaRPr/>
          </a:p>
        </p:txBody>
      </p:sp>
      <p:sp>
        <p:nvSpPr>
          <p:cNvPr id="169" name="object 169"/>
          <p:cNvSpPr/>
          <p:nvPr/>
        </p:nvSpPr>
        <p:spPr>
          <a:xfrm>
            <a:off x="7135977" y="1406537"/>
            <a:ext cx="144195" cy="73329"/>
          </a:xfrm>
          <a:prstGeom prst="rect">
            <a:avLst/>
          </a:prstGeom>
          <a:blipFill>
            <a:blip r:embed="rId146" cstate="print"/>
            <a:stretch>
              <a:fillRect/>
            </a:stretch>
          </a:blipFill>
        </p:spPr>
        <p:txBody>
          <a:bodyPr wrap="square" lIns="0" tIns="0" rIns="0" bIns="0" rtlCol="0"/>
          <a:lstStyle/>
          <a:p>
            <a:endParaRPr/>
          </a:p>
        </p:txBody>
      </p:sp>
      <p:sp>
        <p:nvSpPr>
          <p:cNvPr id="170" name="object 170"/>
          <p:cNvSpPr/>
          <p:nvPr/>
        </p:nvSpPr>
        <p:spPr>
          <a:xfrm>
            <a:off x="6877151" y="1362189"/>
            <a:ext cx="306298" cy="156908"/>
          </a:xfrm>
          <a:prstGeom prst="rect">
            <a:avLst/>
          </a:prstGeom>
          <a:blipFill>
            <a:blip r:embed="rId147" cstate="print"/>
            <a:stretch>
              <a:fillRect/>
            </a:stretch>
          </a:blipFill>
        </p:spPr>
        <p:txBody>
          <a:bodyPr wrap="square" lIns="0" tIns="0" rIns="0" bIns="0" rtlCol="0"/>
          <a:lstStyle/>
          <a:p>
            <a:endParaRPr/>
          </a:p>
        </p:txBody>
      </p:sp>
      <p:sp>
        <p:nvSpPr>
          <p:cNvPr id="171" name="object 171"/>
          <p:cNvSpPr/>
          <p:nvPr/>
        </p:nvSpPr>
        <p:spPr>
          <a:xfrm>
            <a:off x="6704291" y="1181392"/>
            <a:ext cx="648423" cy="273748"/>
          </a:xfrm>
          <a:prstGeom prst="rect">
            <a:avLst/>
          </a:prstGeom>
          <a:blipFill>
            <a:blip r:embed="rId148" cstate="print"/>
            <a:stretch>
              <a:fillRect/>
            </a:stretch>
          </a:blipFill>
        </p:spPr>
        <p:txBody>
          <a:bodyPr wrap="square" lIns="0" tIns="0" rIns="0" bIns="0" rtlCol="0"/>
          <a:lstStyle/>
          <a:p>
            <a:endParaRPr/>
          </a:p>
        </p:txBody>
      </p:sp>
      <p:sp>
        <p:nvSpPr>
          <p:cNvPr id="172" name="object 172"/>
          <p:cNvSpPr/>
          <p:nvPr/>
        </p:nvSpPr>
        <p:spPr>
          <a:xfrm>
            <a:off x="6704291" y="1472196"/>
            <a:ext cx="26873" cy="13639"/>
          </a:xfrm>
          <a:prstGeom prst="rect">
            <a:avLst/>
          </a:prstGeom>
          <a:blipFill>
            <a:blip r:embed="rId149" cstate="print"/>
            <a:stretch>
              <a:fillRect/>
            </a:stretch>
          </a:blipFill>
        </p:spPr>
        <p:txBody>
          <a:bodyPr wrap="square" lIns="0" tIns="0" rIns="0" bIns="0" rtlCol="0"/>
          <a:lstStyle/>
          <a:p>
            <a:endParaRPr/>
          </a:p>
        </p:txBody>
      </p:sp>
      <p:sp>
        <p:nvSpPr>
          <p:cNvPr id="173" name="object 173"/>
          <p:cNvSpPr/>
          <p:nvPr/>
        </p:nvSpPr>
        <p:spPr>
          <a:xfrm>
            <a:off x="6327241" y="826376"/>
            <a:ext cx="2235453" cy="613410"/>
          </a:xfrm>
          <a:prstGeom prst="rect">
            <a:avLst/>
          </a:prstGeom>
          <a:blipFill>
            <a:blip r:embed="rId150" cstate="print"/>
            <a:stretch>
              <a:fillRect/>
            </a:stretch>
          </a:blipFill>
        </p:spPr>
        <p:txBody>
          <a:bodyPr wrap="square" lIns="0" tIns="0" rIns="0" bIns="0" rtlCol="0"/>
          <a:lstStyle/>
          <a:p>
            <a:endParaRPr/>
          </a:p>
        </p:txBody>
      </p:sp>
      <p:sp>
        <p:nvSpPr>
          <p:cNvPr id="174" name="object 174"/>
          <p:cNvSpPr/>
          <p:nvPr/>
        </p:nvSpPr>
        <p:spPr>
          <a:xfrm>
            <a:off x="7097471" y="1448320"/>
            <a:ext cx="128066" cy="70777"/>
          </a:xfrm>
          <a:prstGeom prst="rect">
            <a:avLst/>
          </a:prstGeom>
          <a:blipFill>
            <a:blip r:embed="rId151" cstate="print"/>
            <a:stretch>
              <a:fillRect/>
            </a:stretch>
          </a:blipFill>
        </p:spPr>
        <p:txBody>
          <a:bodyPr wrap="square" lIns="0" tIns="0" rIns="0" bIns="0" rtlCol="0"/>
          <a:lstStyle/>
          <a:p>
            <a:endParaRPr/>
          </a:p>
        </p:txBody>
      </p:sp>
      <p:sp>
        <p:nvSpPr>
          <p:cNvPr id="175" name="object 175"/>
          <p:cNvSpPr/>
          <p:nvPr/>
        </p:nvSpPr>
        <p:spPr>
          <a:xfrm>
            <a:off x="6602196" y="1396301"/>
            <a:ext cx="125387" cy="46901"/>
          </a:xfrm>
          <a:prstGeom prst="rect">
            <a:avLst/>
          </a:prstGeom>
          <a:blipFill>
            <a:blip r:embed="rId152" cstate="print"/>
            <a:stretch>
              <a:fillRect/>
            </a:stretch>
          </a:blipFill>
        </p:spPr>
        <p:txBody>
          <a:bodyPr wrap="square" lIns="0" tIns="0" rIns="0" bIns="0" rtlCol="0"/>
          <a:lstStyle/>
          <a:p>
            <a:endParaRPr/>
          </a:p>
        </p:txBody>
      </p:sp>
      <p:sp>
        <p:nvSpPr>
          <p:cNvPr id="176" name="object 176"/>
          <p:cNvSpPr/>
          <p:nvPr/>
        </p:nvSpPr>
        <p:spPr>
          <a:xfrm>
            <a:off x="6677431" y="1439786"/>
            <a:ext cx="58204" cy="43497"/>
          </a:xfrm>
          <a:prstGeom prst="rect">
            <a:avLst/>
          </a:prstGeom>
          <a:blipFill>
            <a:blip r:embed="rId153" cstate="print"/>
            <a:stretch>
              <a:fillRect/>
            </a:stretch>
          </a:blipFill>
        </p:spPr>
        <p:txBody>
          <a:bodyPr wrap="square" lIns="0" tIns="0" rIns="0" bIns="0" rtlCol="0"/>
          <a:lstStyle/>
          <a:p>
            <a:endParaRPr/>
          </a:p>
        </p:txBody>
      </p:sp>
      <p:sp>
        <p:nvSpPr>
          <p:cNvPr id="177" name="object 177"/>
          <p:cNvSpPr/>
          <p:nvPr/>
        </p:nvSpPr>
        <p:spPr>
          <a:xfrm>
            <a:off x="6700710" y="1429562"/>
            <a:ext cx="87769" cy="59690"/>
          </a:xfrm>
          <a:prstGeom prst="rect">
            <a:avLst/>
          </a:prstGeom>
          <a:blipFill>
            <a:blip r:embed="rId154" cstate="print"/>
            <a:stretch>
              <a:fillRect/>
            </a:stretch>
          </a:blipFill>
        </p:spPr>
        <p:txBody>
          <a:bodyPr wrap="square" lIns="0" tIns="0" rIns="0" bIns="0" rtlCol="0"/>
          <a:lstStyle/>
          <a:p>
            <a:endParaRPr/>
          </a:p>
        </p:txBody>
      </p:sp>
      <p:sp>
        <p:nvSpPr>
          <p:cNvPr id="178" name="object 178"/>
          <p:cNvSpPr/>
          <p:nvPr/>
        </p:nvSpPr>
        <p:spPr>
          <a:xfrm>
            <a:off x="8514333" y="2252510"/>
            <a:ext cx="172847" cy="155206"/>
          </a:xfrm>
          <a:prstGeom prst="rect">
            <a:avLst/>
          </a:prstGeom>
          <a:blipFill>
            <a:blip r:embed="rId155" cstate="print"/>
            <a:stretch>
              <a:fillRect/>
            </a:stretch>
          </a:blipFill>
        </p:spPr>
        <p:txBody>
          <a:bodyPr wrap="square" lIns="0" tIns="0" rIns="0" bIns="0" rtlCol="0"/>
          <a:lstStyle/>
          <a:p>
            <a:endParaRPr/>
          </a:p>
        </p:txBody>
      </p:sp>
      <p:sp>
        <p:nvSpPr>
          <p:cNvPr id="179" name="object 179"/>
          <p:cNvSpPr/>
          <p:nvPr/>
        </p:nvSpPr>
        <p:spPr>
          <a:xfrm>
            <a:off x="7684096" y="2100707"/>
            <a:ext cx="199720" cy="208940"/>
          </a:xfrm>
          <a:prstGeom prst="rect">
            <a:avLst/>
          </a:prstGeom>
          <a:blipFill>
            <a:blip r:embed="rId156" cstate="print"/>
            <a:stretch>
              <a:fillRect/>
            </a:stretch>
          </a:blipFill>
        </p:spPr>
        <p:txBody>
          <a:bodyPr wrap="square" lIns="0" tIns="0" rIns="0" bIns="0" rtlCol="0"/>
          <a:lstStyle/>
          <a:p>
            <a:endParaRPr/>
          </a:p>
        </p:txBody>
      </p:sp>
      <p:sp>
        <p:nvSpPr>
          <p:cNvPr id="180" name="object 180"/>
          <p:cNvSpPr/>
          <p:nvPr/>
        </p:nvSpPr>
        <p:spPr>
          <a:xfrm>
            <a:off x="7940243" y="2131402"/>
            <a:ext cx="181813" cy="148386"/>
          </a:xfrm>
          <a:prstGeom prst="rect">
            <a:avLst/>
          </a:prstGeom>
          <a:blipFill>
            <a:blip r:embed="rId157" cstate="print"/>
            <a:stretch>
              <a:fillRect/>
            </a:stretch>
          </a:blipFill>
        </p:spPr>
        <p:txBody>
          <a:bodyPr wrap="square" lIns="0" tIns="0" rIns="0" bIns="0" rtlCol="0"/>
          <a:lstStyle/>
          <a:p>
            <a:endParaRPr/>
          </a:p>
        </p:txBody>
      </p:sp>
      <p:sp>
        <p:nvSpPr>
          <p:cNvPr id="181" name="object 181"/>
          <p:cNvSpPr/>
          <p:nvPr/>
        </p:nvSpPr>
        <p:spPr>
          <a:xfrm>
            <a:off x="7937551" y="2408935"/>
            <a:ext cx="722756" cy="523239"/>
          </a:xfrm>
          <a:prstGeom prst="rect">
            <a:avLst/>
          </a:prstGeom>
          <a:blipFill>
            <a:blip r:embed="rId158" cstate="print"/>
            <a:stretch>
              <a:fillRect/>
            </a:stretch>
          </a:blipFill>
        </p:spPr>
        <p:txBody>
          <a:bodyPr wrap="square" lIns="0" tIns="0" rIns="0" bIns="0" rtlCol="0"/>
          <a:lstStyle/>
          <a:p>
            <a:endParaRPr/>
          </a:p>
        </p:txBody>
      </p:sp>
      <p:sp>
        <p:nvSpPr>
          <p:cNvPr id="182" name="object 182"/>
          <p:cNvSpPr/>
          <p:nvPr/>
        </p:nvSpPr>
        <p:spPr>
          <a:xfrm>
            <a:off x="8190115" y="2361666"/>
            <a:ext cx="73444" cy="37515"/>
          </a:xfrm>
          <a:prstGeom prst="rect">
            <a:avLst/>
          </a:prstGeom>
          <a:blipFill>
            <a:blip r:embed="rId159" cstate="print"/>
            <a:stretch>
              <a:fillRect/>
            </a:stretch>
          </a:blipFill>
        </p:spPr>
        <p:txBody>
          <a:bodyPr wrap="square" lIns="0" tIns="0" rIns="0" bIns="0" rtlCol="0"/>
          <a:lstStyle/>
          <a:p>
            <a:endParaRPr/>
          </a:p>
        </p:txBody>
      </p:sp>
      <p:sp>
        <p:nvSpPr>
          <p:cNvPr id="183" name="object 183"/>
          <p:cNvSpPr/>
          <p:nvPr/>
        </p:nvSpPr>
        <p:spPr>
          <a:xfrm>
            <a:off x="8129219" y="2356548"/>
            <a:ext cx="56426" cy="10236"/>
          </a:xfrm>
          <a:prstGeom prst="rect">
            <a:avLst/>
          </a:prstGeom>
          <a:blipFill>
            <a:blip r:embed="rId160" cstate="print"/>
            <a:stretch>
              <a:fillRect/>
            </a:stretch>
          </a:blipFill>
        </p:spPr>
        <p:txBody>
          <a:bodyPr wrap="square" lIns="0" tIns="0" rIns="0" bIns="0" rtlCol="0"/>
          <a:lstStyle/>
          <a:p>
            <a:endParaRPr/>
          </a:p>
        </p:txBody>
      </p:sp>
      <p:sp>
        <p:nvSpPr>
          <p:cNvPr id="184" name="object 184"/>
          <p:cNvSpPr/>
          <p:nvPr/>
        </p:nvSpPr>
        <p:spPr>
          <a:xfrm>
            <a:off x="7871282" y="2316467"/>
            <a:ext cx="182702" cy="50317"/>
          </a:xfrm>
          <a:prstGeom prst="rect">
            <a:avLst/>
          </a:prstGeom>
          <a:blipFill>
            <a:blip r:embed="rId161" cstate="print"/>
            <a:stretch>
              <a:fillRect/>
            </a:stretch>
          </a:blipFill>
        </p:spPr>
        <p:txBody>
          <a:bodyPr wrap="square" lIns="0" tIns="0" rIns="0" bIns="0" rtlCol="0"/>
          <a:lstStyle/>
          <a:p>
            <a:endParaRPr/>
          </a:p>
        </p:txBody>
      </p:sp>
      <p:sp>
        <p:nvSpPr>
          <p:cNvPr id="185" name="object 185"/>
          <p:cNvSpPr/>
          <p:nvPr/>
        </p:nvSpPr>
        <p:spPr>
          <a:xfrm>
            <a:off x="7871282" y="2234590"/>
            <a:ext cx="25971" cy="26441"/>
          </a:xfrm>
          <a:prstGeom prst="rect">
            <a:avLst/>
          </a:prstGeom>
          <a:blipFill>
            <a:blip r:embed="rId162" cstate="print"/>
            <a:stretch>
              <a:fillRect/>
            </a:stretch>
          </a:blipFill>
        </p:spPr>
        <p:txBody>
          <a:bodyPr wrap="square" lIns="0" tIns="0" rIns="0" bIns="0" rtlCol="0"/>
          <a:lstStyle/>
          <a:p>
            <a:endParaRPr/>
          </a:p>
        </p:txBody>
      </p:sp>
      <p:sp>
        <p:nvSpPr>
          <p:cNvPr id="186" name="object 186"/>
          <p:cNvSpPr/>
          <p:nvPr/>
        </p:nvSpPr>
        <p:spPr>
          <a:xfrm>
            <a:off x="7913369" y="2253360"/>
            <a:ext cx="13436" cy="10223"/>
          </a:xfrm>
          <a:prstGeom prst="rect">
            <a:avLst/>
          </a:prstGeom>
          <a:blipFill>
            <a:blip r:embed="rId163" cstate="print"/>
            <a:stretch>
              <a:fillRect/>
            </a:stretch>
          </a:blipFill>
        </p:spPr>
        <p:txBody>
          <a:bodyPr wrap="square" lIns="0" tIns="0" rIns="0" bIns="0" rtlCol="0"/>
          <a:lstStyle/>
          <a:p>
            <a:endParaRPr/>
          </a:p>
        </p:txBody>
      </p:sp>
      <p:sp>
        <p:nvSpPr>
          <p:cNvPr id="187" name="object 187"/>
          <p:cNvSpPr/>
          <p:nvPr/>
        </p:nvSpPr>
        <p:spPr>
          <a:xfrm>
            <a:off x="7749476" y="2223516"/>
            <a:ext cx="10744" cy="11074"/>
          </a:xfrm>
          <a:prstGeom prst="rect">
            <a:avLst/>
          </a:prstGeom>
          <a:blipFill>
            <a:blip r:embed="rId164" cstate="print"/>
            <a:stretch>
              <a:fillRect/>
            </a:stretch>
          </a:blipFill>
        </p:spPr>
        <p:txBody>
          <a:bodyPr wrap="square" lIns="0" tIns="0" rIns="0" bIns="0" rtlCol="0"/>
          <a:lstStyle/>
          <a:p>
            <a:endParaRPr/>
          </a:p>
        </p:txBody>
      </p:sp>
      <p:sp>
        <p:nvSpPr>
          <p:cNvPr id="188" name="object 188"/>
          <p:cNvSpPr/>
          <p:nvPr/>
        </p:nvSpPr>
        <p:spPr>
          <a:xfrm>
            <a:off x="7725295" y="2178316"/>
            <a:ext cx="13436" cy="14490"/>
          </a:xfrm>
          <a:prstGeom prst="rect">
            <a:avLst/>
          </a:prstGeom>
          <a:blipFill>
            <a:blip r:embed="rId165" cstate="print"/>
            <a:stretch>
              <a:fillRect/>
            </a:stretch>
          </a:blipFill>
        </p:spPr>
        <p:txBody>
          <a:bodyPr wrap="square" lIns="0" tIns="0" rIns="0" bIns="0" rtlCol="0"/>
          <a:lstStyle/>
          <a:p>
            <a:endParaRPr/>
          </a:p>
        </p:txBody>
      </p:sp>
      <p:sp>
        <p:nvSpPr>
          <p:cNvPr id="189" name="object 189"/>
          <p:cNvSpPr/>
          <p:nvPr/>
        </p:nvSpPr>
        <p:spPr>
          <a:xfrm>
            <a:off x="8312810" y="2413685"/>
            <a:ext cx="23291" cy="10236"/>
          </a:xfrm>
          <a:prstGeom prst="rect">
            <a:avLst/>
          </a:prstGeom>
          <a:blipFill>
            <a:blip r:embed="rId166" cstate="print"/>
            <a:stretch>
              <a:fillRect/>
            </a:stretch>
          </a:blipFill>
        </p:spPr>
        <p:txBody>
          <a:bodyPr wrap="square" lIns="0" tIns="0" rIns="0" bIns="0" rtlCol="0"/>
          <a:lstStyle/>
          <a:p>
            <a:endParaRPr/>
          </a:p>
        </p:txBody>
      </p:sp>
      <p:sp>
        <p:nvSpPr>
          <p:cNvPr id="190" name="object 190"/>
          <p:cNvSpPr/>
          <p:nvPr/>
        </p:nvSpPr>
        <p:spPr>
          <a:xfrm>
            <a:off x="8356701" y="2956915"/>
            <a:ext cx="74333" cy="59690"/>
          </a:xfrm>
          <a:prstGeom prst="rect">
            <a:avLst/>
          </a:prstGeom>
          <a:blipFill>
            <a:blip r:embed="rId167" cstate="print"/>
            <a:stretch>
              <a:fillRect/>
            </a:stretch>
          </a:blipFill>
        </p:spPr>
        <p:txBody>
          <a:bodyPr wrap="square" lIns="0" tIns="0" rIns="0" bIns="0" rtlCol="0"/>
          <a:lstStyle/>
          <a:p>
            <a:endParaRPr/>
          </a:p>
        </p:txBody>
      </p:sp>
      <p:sp>
        <p:nvSpPr>
          <p:cNvPr id="191" name="object 191"/>
          <p:cNvSpPr/>
          <p:nvPr/>
        </p:nvSpPr>
        <p:spPr>
          <a:xfrm>
            <a:off x="8656726" y="2960319"/>
            <a:ext cx="207784" cy="115138"/>
          </a:xfrm>
          <a:prstGeom prst="rect">
            <a:avLst/>
          </a:prstGeom>
          <a:blipFill>
            <a:blip r:embed="rId168" cstate="print"/>
            <a:stretch>
              <a:fillRect/>
            </a:stretch>
          </a:blipFill>
        </p:spPr>
        <p:txBody>
          <a:bodyPr wrap="square" lIns="0" tIns="0" rIns="0" bIns="0" rtlCol="0"/>
          <a:lstStyle/>
          <a:p>
            <a:endParaRPr/>
          </a:p>
        </p:txBody>
      </p:sp>
      <p:sp>
        <p:nvSpPr>
          <p:cNvPr id="192" name="object 192"/>
          <p:cNvSpPr/>
          <p:nvPr/>
        </p:nvSpPr>
        <p:spPr>
          <a:xfrm>
            <a:off x="8869883" y="2848610"/>
            <a:ext cx="119125" cy="133883"/>
          </a:xfrm>
          <a:prstGeom prst="rect">
            <a:avLst/>
          </a:prstGeom>
          <a:blipFill>
            <a:blip r:embed="rId169" cstate="print"/>
            <a:stretch>
              <a:fillRect/>
            </a:stretch>
          </a:blipFill>
        </p:spPr>
        <p:txBody>
          <a:bodyPr wrap="square" lIns="0" tIns="0" rIns="0" bIns="0" rtlCol="0"/>
          <a:lstStyle/>
          <a:p>
            <a:endParaRPr/>
          </a:p>
        </p:txBody>
      </p:sp>
      <p:sp>
        <p:nvSpPr>
          <p:cNvPr id="193" name="object 193"/>
          <p:cNvSpPr/>
          <p:nvPr/>
        </p:nvSpPr>
        <p:spPr>
          <a:xfrm>
            <a:off x="8891384" y="2582532"/>
            <a:ext cx="43878" cy="45199"/>
          </a:xfrm>
          <a:prstGeom prst="rect">
            <a:avLst/>
          </a:prstGeom>
          <a:blipFill>
            <a:blip r:embed="rId170" cstate="print"/>
            <a:stretch>
              <a:fillRect/>
            </a:stretch>
          </a:blipFill>
        </p:spPr>
        <p:txBody>
          <a:bodyPr wrap="square" lIns="0" tIns="0" rIns="0" bIns="0" rtlCol="0"/>
          <a:lstStyle/>
          <a:p>
            <a:endParaRPr/>
          </a:p>
        </p:txBody>
      </p:sp>
      <p:sp>
        <p:nvSpPr>
          <p:cNvPr id="194" name="object 194"/>
          <p:cNvSpPr/>
          <p:nvPr/>
        </p:nvSpPr>
        <p:spPr>
          <a:xfrm>
            <a:off x="8656726" y="2286622"/>
            <a:ext cx="71653" cy="38366"/>
          </a:xfrm>
          <a:prstGeom prst="rect">
            <a:avLst/>
          </a:prstGeom>
          <a:blipFill>
            <a:blip r:embed="rId171" cstate="print"/>
            <a:stretch>
              <a:fillRect/>
            </a:stretch>
          </a:blipFill>
        </p:spPr>
        <p:txBody>
          <a:bodyPr wrap="square" lIns="0" tIns="0" rIns="0" bIns="0" rtlCol="0"/>
          <a:lstStyle/>
          <a:p>
            <a:endParaRPr/>
          </a:p>
        </p:txBody>
      </p:sp>
      <p:sp>
        <p:nvSpPr>
          <p:cNvPr id="195" name="object 195"/>
          <p:cNvSpPr/>
          <p:nvPr/>
        </p:nvSpPr>
        <p:spPr>
          <a:xfrm>
            <a:off x="8394318" y="2308783"/>
            <a:ext cx="13436" cy="16205"/>
          </a:xfrm>
          <a:prstGeom prst="rect">
            <a:avLst/>
          </a:prstGeom>
          <a:blipFill>
            <a:blip r:embed="rId172" cstate="print"/>
            <a:stretch>
              <a:fillRect/>
            </a:stretch>
          </a:blipFill>
        </p:spPr>
        <p:txBody>
          <a:bodyPr wrap="square" lIns="0" tIns="0" rIns="0" bIns="0" rtlCol="0"/>
          <a:lstStyle/>
          <a:p>
            <a:endParaRPr/>
          </a:p>
        </p:txBody>
      </p:sp>
      <p:sp>
        <p:nvSpPr>
          <p:cNvPr id="196" name="object 196"/>
          <p:cNvSpPr/>
          <p:nvPr/>
        </p:nvSpPr>
        <p:spPr>
          <a:xfrm>
            <a:off x="8336102" y="2339492"/>
            <a:ext cx="13436" cy="18757"/>
          </a:xfrm>
          <a:prstGeom prst="rect">
            <a:avLst/>
          </a:prstGeom>
          <a:blipFill>
            <a:blip r:embed="rId173" cstate="print"/>
            <a:stretch>
              <a:fillRect/>
            </a:stretch>
          </a:blipFill>
        </p:spPr>
        <p:txBody>
          <a:bodyPr wrap="square" lIns="0" tIns="0" rIns="0" bIns="0" rtlCol="0"/>
          <a:lstStyle/>
          <a:p>
            <a:endParaRPr/>
          </a:p>
        </p:txBody>
      </p:sp>
      <p:sp>
        <p:nvSpPr>
          <p:cNvPr id="197" name="object 197"/>
          <p:cNvSpPr/>
          <p:nvPr/>
        </p:nvSpPr>
        <p:spPr>
          <a:xfrm>
            <a:off x="8283257" y="2257628"/>
            <a:ext cx="57327" cy="22161"/>
          </a:xfrm>
          <a:prstGeom prst="rect">
            <a:avLst/>
          </a:prstGeom>
          <a:blipFill>
            <a:blip r:embed="rId174" cstate="print"/>
            <a:stretch>
              <a:fillRect/>
            </a:stretch>
          </a:blipFill>
        </p:spPr>
        <p:txBody>
          <a:bodyPr wrap="square" lIns="0" tIns="0" rIns="0" bIns="0" rtlCol="0"/>
          <a:lstStyle/>
          <a:p>
            <a:endParaRPr/>
          </a:p>
        </p:txBody>
      </p:sp>
      <p:sp>
        <p:nvSpPr>
          <p:cNvPr id="198" name="object 198"/>
          <p:cNvSpPr/>
          <p:nvPr/>
        </p:nvSpPr>
        <p:spPr>
          <a:xfrm>
            <a:off x="8281466" y="2170633"/>
            <a:ext cx="22390" cy="42646"/>
          </a:xfrm>
          <a:prstGeom prst="rect">
            <a:avLst/>
          </a:prstGeom>
          <a:blipFill>
            <a:blip r:embed="rId175" cstate="print"/>
            <a:stretch>
              <a:fillRect/>
            </a:stretch>
          </a:blipFill>
        </p:spPr>
        <p:txBody>
          <a:bodyPr wrap="square" lIns="0" tIns="0" rIns="0" bIns="0" rtlCol="0"/>
          <a:lstStyle/>
          <a:p>
            <a:endParaRPr/>
          </a:p>
        </p:txBody>
      </p:sp>
      <p:sp>
        <p:nvSpPr>
          <p:cNvPr id="199" name="object 199"/>
          <p:cNvSpPr/>
          <p:nvPr/>
        </p:nvSpPr>
        <p:spPr>
          <a:xfrm>
            <a:off x="8252815" y="2263597"/>
            <a:ext cx="18796" cy="16192"/>
          </a:xfrm>
          <a:prstGeom prst="rect">
            <a:avLst/>
          </a:prstGeom>
          <a:blipFill>
            <a:blip r:embed="rId176" cstate="print"/>
            <a:stretch>
              <a:fillRect/>
            </a:stretch>
          </a:blipFill>
        </p:spPr>
        <p:txBody>
          <a:bodyPr wrap="square" lIns="0" tIns="0" rIns="0" bIns="0" rtlCol="0"/>
          <a:lstStyle/>
          <a:p>
            <a:endParaRPr/>
          </a:p>
        </p:txBody>
      </p:sp>
      <p:sp>
        <p:nvSpPr>
          <p:cNvPr id="200" name="object 200"/>
          <p:cNvSpPr/>
          <p:nvPr/>
        </p:nvSpPr>
        <p:spPr>
          <a:xfrm>
            <a:off x="8061147" y="2355697"/>
            <a:ext cx="57315" cy="16205"/>
          </a:xfrm>
          <a:prstGeom prst="rect">
            <a:avLst/>
          </a:prstGeom>
          <a:blipFill>
            <a:blip r:embed="rId177" cstate="print"/>
            <a:stretch>
              <a:fillRect/>
            </a:stretch>
          </a:blipFill>
        </p:spPr>
        <p:txBody>
          <a:bodyPr wrap="square" lIns="0" tIns="0" rIns="0" bIns="0" rtlCol="0"/>
          <a:lstStyle/>
          <a:p>
            <a:endParaRPr/>
          </a:p>
        </p:txBody>
      </p:sp>
      <p:sp>
        <p:nvSpPr>
          <p:cNvPr id="201" name="object 201"/>
          <p:cNvSpPr/>
          <p:nvPr/>
        </p:nvSpPr>
        <p:spPr>
          <a:xfrm>
            <a:off x="8173098" y="2022246"/>
            <a:ext cx="85978" cy="78460"/>
          </a:xfrm>
          <a:prstGeom prst="rect">
            <a:avLst/>
          </a:prstGeom>
          <a:blipFill>
            <a:blip r:embed="rId178" cstate="print"/>
            <a:stretch>
              <a:fillRect/>
            </a:stretch>
          </a:blipFill>
        </p:spPr>
        <p:txBody>
          <a:bodyPr wrap="square" lIns="0" tIns="0" rIns="0" bIns="0" rtlCol="0"/>
          <a:lstStyle/>
          <a:p>
            <a:endParaRPr/>
          </a:p>
        </p:txBody>
      </p:sp>
      <p:sp>
        <p:nvSpPr>
          <p:cNvPr id="202" name="object 202"/>
          <p:cNvSpPr/>
          <p:nvPr/>
        </p:nvSpPr>
        <p:spPr>
          <a:xfrm>
            <a:off x="8084439" y="2004339"/>
            <a:ext cx="44780" cy="42646"/>
          </a:xfrm>
          <a:prstGeom prst="rect">
            <a:avLst/>
          </a:prstGeom>
          <a:blipFill>
            <a:blip r:embed="rId179" cstate="print"/>
            <a:stretch>
              <a:fillRect/>
            </a:stretch>
          </a:blipFill>
        </p:spPr>
        <p:txBody>
          <a:bodyPr wrap="square" lIns="0" tIns="0" rIns="0" bIns="0" rtlCol="0"/>
          <a:lstStyle/>
          <a:p>
            <a:endParaRPr/>
          </a:p>
        </p:txBody>
      </p:sp>
      <p:sp>
        <p:nvSpPr>
          <p:cNvPr id="203" name="object 203"/>
          <p:cNvSpPr/>
          <p:nvPr/>
        </p:nvSpPr>
        <p:spPr>
          <a:xfrm>
            <a:off x="8118462" y="1862772"/>
            <a:ext cx="83299" cy="110020"/>
          </a:xfrm>
          <a:prstGeom prst="rect">
            <a:avLst/>
          </a:prstGeom>
          <a:blipFill>
            <a:blip r:embed="rId180" cstate="print"/>
            <a:stretch>
              <a:fillRect/>
            </a:stretch>
          </a:blipFill>
        </p:spPr>
        <p:txBody>
          <a:bodyPr wrap="square" lIns="0" tIns="0" rIns="0" bIns="0" rtlCol="0"/>
          <a:lstStyle/>
          <a:p>
            <a:endParaRPr/>
          </a:p>
        </p:txBody>
      </p:sp>
      <p:sp>
        <p:nvSpPr>
          <p:cNvPr id="204" name="object 204"/>
          <p:cNvSpPr/>
          <p:nvPr/>
        </p:nvSpPr>
        <p:spPr>
          <a:xfrm>
            <a:off x="8206231" y="1975345"/>
            <a:ext cx="26873" cy="41783"/>
          </a:xfrm>
          <a:prstGeom prst="rect">
            <a:avLst/>
          </a:prstGeom>
          <a:blipFill>
            <a:blip r:embed="rId181" cstate="print"/>
            <a:stretch>
              <a:fillRect/>
            </a:stretch>
          </a:blipFill>
        </p:spPr>
        <p:txBody>
          <a:bodyPr wrap="square" lIns="0" tIns="0" rIns="0" bIns="0" rtlCol="0"/>
          <a:lstStyle/>
          <a:p>
            <a:endParaRPr/>
          </a:p>
        </p:txBody>
      </p:sp>
      <p:sp>
        <p:nvSpPr>
          <p:cNvPr id="205" name="object 205"/>
          <p:cNvSpPr/>
          <p:nvPr/>
        </p:nvSpPr>
        <p:spPr>
          <a:xfrm>
            <a:off x="8162353" y="1987283"/>
            <a:ext cx="25971" cy="28994"/>
          </a:xfrm>
          <a:prstGeom prst="rect">
            <a:avLst/>
          </a:prstGeom>
          <a:blipFill>
            <a:blip r:embed="rId182" cstate="print"/>
            <a:stretch>
              <a:fillRect/>
            </a:stretch>
          </a:blipFill>
        </p:spPr>
        <p:txBody>
          <a:bodyPr wrap="square" lIns="0" tIns="0" rIns="0" bIns="0" rtlCol="0"/>
          <a:lstStyle/>
          <a:p>
            <a:endParaRPr/>
          </a:p>
        </p:txBody>
      </p:sp>
      <p:sp>
        <p:nvSpPr>
          <p:cNvPr id="206" name="object 206"/>
          <p:cNvSpPr/>
          <p:nvPr/>
        </p:nvSpPr>
        <p:spPr>
          <a:xfrm>
            <a:off x="8771369" y="2306231"/>
            <a:ext cx="18808" cy="30695"/>
          </a:xfrm>
          <a:prstGeom prst="rect">
            <a:avLst/>
          </a:prstGeom>
          <a:blipFill>
            <a:blip r:embed="rId183" cstate="print"/>
            <a:stretch>
              <a:fillRect/>
            </a:stretch>
          </a:blipFill>
        </p:spPr>
        <p:txBody>
          <a:bodyPr wrap="square" lIns="0" tIns="0" rIns="0" bIns="0" rtlCol="0"/>
          <a:lstStyle/>
          <a:p>
            <a:endParaRPr/>
          </a:p>
        </p:txBody>
      </p:sp>
      <p:sp>
        <p:nvSpPr>
          <p:cNvPr id="207" name="object 207"/>
          <p:cNvSpPr/>
          <p:nvPr/>
        </p:nvSpPr>
        <p:spPr>
          <a:xfrm>
            <a:off x="8834958" y="2348014"/>
            <a:ext cx="25082" cy="17906"/>
          </a:xfrm>
          <a:prstGeom prst="rect">
            <a:avLst/>
          </a:prstGeom>
          <a:blipFill>
            <a:blip r:embed="rId184" cstate="print"/>
            <a:stretch>
              <a:fillRect/>
            </a:stretch>
          </a:blipFill>
        </p:spPr>
        <p:txBody>
          <a:bodyPr wrap="square" lIns="0" tIns="0" rIns="0" bIns="0" rtlCol="0"/>
          <a:lstStyle/>
          <a:p>
            <a:endParaRPr/>
          </a:p>
        </p:txBody>
      </p:sp>
      <p:sp>
        <p:nvSpPr>
          <p:cNvPr id="208" name="object 208"/>
          <p:cNvSpPr/>
          <p:nvPr/>
        </p:nvSpPr>
        <p:spPr>
          <a:xfrm>
            <a:off x="8874366" y="2363368"/>
            <a:ext cx="15227" cy="24726"/>
          </a:xfrm>
          <a:prstGeom prst="rect">
            <a:avLst/>
          </a:prstGeom>
          <a:blipFill>
            <a:blip r:embed="rId185" cstate="print"/>
            <a:stretch>
              <a:fillRect/>
            </a:stretch>
          </a:blipFill>
        </p:spPr>
        <p:txBody>
          <a:bodyPr wrap="square" lIns="0" tIns="0" rIns="0" bIns="0" rtlCol="0"/>
          <a:lstStyle/>
          <a:p>
            <a:endParaRPr/>
          </a:p>
        </p:txBody>
      </p:sp>
      <p:sp>
        <p:nvSpPr>
          <p:cNvPr id="209" name="object 209"/>
          <p:cNvSpPr/>
          <p:nvPr/>
        </p:nvSpPr>
        <p:spPr>
          <a:xfrm>
            <a:off x="8883319" y="2399182"/>
            <a:ext cx="19710" cy="10236"/>
          </a:xfrm>
          <a:prstGeom prst="rect">
            <a:avLst/>
          </a:prstGeom>
          <a:blipFill>
            <a:blip r:embed="rId186" cstate="print"/>
            <a:stretch>
              <a:fillRect/>
            </a:stretch>
          </a:blipFill>
        </p:spPr>
        <p:txBody>
          <a:bodyPr wrap="square" lIns="0" tIns="0" rIns="0" bIns="0" rtlCol="0"/>
          <a:lstStyle/>
          <a:p>
            <a:endParaRPr/>
          </a:p>
        </p:txBody>
      </p:sp>
      <p:sp>
        <p:nvSpPr>
          <p:cNvPr id="210" name="object 210"/>
          <p:cNvSpPr/>
          <p:nvPr/>
        </p:nvSpPr>
        <p:spPr>
          <a:xfrm>
            <a:off x="8800922" y="2350579"/>
            <a:ext cx="26873" cy="21310"/>
          </a:xfrm>
          <a:prstGeom prst="rect">
            <a:avLst/>
          </a:prstGeom>
          <a:blipFill>
            <a:blip r:embed="rId187" cstate="print"/>
            <a:stretch>
              <a:fillRect/>
            </a:stretch>
          </a:blipFill>
        </p:spPr>
        <p:txBody>
          <a:bodyPr wrap="square" lIns="0" tIns="0" rIns="0" bIns="0" rtlCol="0"/>
          <a:lstStyle/>
          <a:p>
            <a:endParaRPr/>
          </a:p>
        </p:txBody>
      </p:sp>
      <p:sp>
        <p:nvSpPr>
          <p:cNvPr id="211" name="object 211"/>
          <p:cNvSpPr/>
          <p:nvPr/>
        </p:nvSpPr>
        <p:spPr>
          <a:xfrm>
            <a:off x="8966606" y="2505786"/>
            <a:ext cx="14338" cy="11087"/>
          </a:xfrm>
          <a:prstGeom prst="rect">
            <a:avLst/>
          </a:prstGeom>
          <a:blipFill>
            <a:blip r:embed="rId188" cstate="print"/>
            <a:stretch>
              <a:fillRect/>
            </a:stretch>
          </a:blipFill>
        </p:spPr>
        <p:txBody>
          <a:bodyPr wrap="square" lIns="0" tIns="0" rIns="0" bIns="0" rtlCol="0"/>
          <a:lstStyle/>
          <a:p>
            <a:endParaRPr/>
          </a:p>
        </p:txBody>
      </p:sp>
      <p:sp>
        <p:nvSpPr>
          <p:cNvPr id="212" name="object 212"/>
          <p:cNvSpPr/>
          <p:nvPr/>
        </p:nvSpPr>
        <p:spPr>
          <a:xfrm>
            <a:off x="9142158" y="2532227"/>
            <a:ext cx="27762" cy="15341"/>
          </a:xfrm>
          <a:prstGeom prst="rect">
            <a:avLst/>
          </a:prstGeom>
          <a:blipFill>
            <a:blip r:embed="rId189" cstate="print"/>
            <a:stretch>
              <a:fillRect/>
            </a:stretch>
          </a:blipFill>
        </p:spPr>
        <p:txBody>
          <a:bodyPr wrap="square" lIns="0" tIns="0" rIns="0" bIns="0" rtlCol="0"/>
          <a:lstStyle/>
          <a:p>
            <a:endParaRPr/>
          </a:p>
        </p:txBody>
      </p:sp>
      <p:sp>
        <p:nvSpPr>
          <p:cNvPr id="213" name="object 213"/>
          <p:cNvSpPr/>
          <p:nvPr/>
        </p:nvSpPr>
        <p:spPr>
          <a:xfrm>
            <a:off x="9171711" y="2510904"/>
            <a:ext cx="31343" cy="15341"/>
          </a:xfrm>
          <a:prstGeom prst="rect">
            <a:avLst/>
          </a:prstGeom>
          <a:blipFill>
            <a:blip r:embed="rId190" cstate="print"/>
            <a:stretch>
              <a:fillRect/>
            </a:stretch>
          </a:blipFill>
        </p:spPr>
        <p:txBody>
          <a:bodyPr wrap="square" lIns="0" tIns="0" rIns="0" bIns="0" rtlCol="0"/>
          <a:lstStyle/>
          <a:p>
            <a:endParaRPr/>
          </a:p>
        </p:txBody>
      </p:sp>
      <p:sp>
        <p:nvSpPr>
          <p:cNvPr id="214" name="object 214"/>
          <p:cNvSpPr/>
          <p:nvPr/>
        </p:nvSpPr>
        <p:spPr>
          <a:xfrm>
            <a:off x="8122043" y="2174049"/>
            <a:ext cx="112852" cy="138150"/>
          </a:xfrm>
          <a:prstGeom prst="rect">
            <a:avLst/>
          </a:prstGeom>
          <a:blipFill>
            <a:blip r:embed="rId191" cstate="print"/>
            <a:stretch>
              <a:fillRect/>
            </a:stretch>
          </a:blipFill>
        </p:spPr>
        <p:txBody>
          <a:bodyPr wrap="square" lIns="0" tIns="0" rIns="0" bIns="0" rtlCol="0"/>
          <a:lstStyle/>
          <a:p>
            <a:endParaRPr/>
          </a:p>
        </p:txBody>
      </p:sp>
      <p:sp>
        <p:nvSpPr>
          <p:cNvPr id="215" name="object 215"/>
          <p:cNvSpPr/>
          <p:nvPr/>
        </p:nvSpPr>
        <p:spPr>
          <a:xfrm>
            <a:off x="7957261" y="2074265"/>
            <a:ext cx="171957" cy="114274"/>
          </a:xfrm>
          <a:prstGeom prst="rect">
            <a:avLst/>
          </a:prstGeom>
          <a:blipFill>
            <a:blip r:embed="rId192" cstate="print"/>
            <a:stretch>
              <a:fillRect/>
            </a:stretch>
          </a:blipFill>
        </p:spPr>
        <p:txBody>
          <a:bodyPr wrap="square" lIns="0" tIns="0" rIns="0" bIns="0" rtlCol="0"/>
          <a:lstStyle/>
          <a:p>
            <a:endParaRPr/>
          </a:p>
        </p:txBody>
      </p:sp>
      <p:sp>
        <p:nvSpPr>
          <p:cNvPr id="216" name="object 216"/>
          <p:cNvSpPr/>
          <p:nvPr/>
        </p:nvSpPr>
        <p:spPr>
          <a:xfrm>
            <a:off x="8022640" y="2123732"/>
            <a:ext cx="17907" cy="15354"/>
          </a:xfrm>
          <a:prstGeom prst="rect">
            <a:avLst/>
          </a:prstGeom>
          <a:blipFill>
            <a:blip r:embed="rId193" cstate="print"/>
            <a:stretch>
              <a:fillRect/>
            </a:stretch>
          </a:blipFill>
        </p:spPr>
        <p:txBody>
          <a:bodyPr wrap="square" lIns="0" tIns="0" rIns="0" bIns="0" rtlCol="0"/>
          <a:lstStyle/>
          <a:p>
            <a:endParaRPr/>
          </a:p>
        </p:txBody>
      </p:sp>
      <p:sp>
        <p:nvSpPr>
          <p:cNvPr id="217" name="object 217"/>
          <p:cNvSpPr/>
          <p:nvPr/>
        </p:nvSpPr>
        <p:spPr>
          <a:xfrm>
            <a:off x="8338781" y="2213279"/>
            <a:ext cx="180924" cy="167144"/>
          </a:xfrm>
          <a:prstGeom prst="rect">
            <a:avLst/>
          </a:prstGeom>
          <a:blipFill>
            <a:blip r:embed="rId194" cstate="print"/>
            <a:stretch>
              <a:fillRect/>
            </a:stretch>
          </a:blipFill>
        </p:spPr>
        <p:txBody>
          <a:bodyPr wrap="square" lIns="0" tIns="0" rIns="0" bIns="0" rtlCol="0"/>
          <a:lstStyle/>
          <a:p>
            <a:endParaRPr/>
          </a:p>
        </p:txBody>
      </p:sp>
      <p:sp>
        <p:nvSpPr>
          <p:cNvPr id="218" name="object 218"/>
          <p:cNvSpPr/>
          <p:nvPr/>
        </p:nvSpPr>
        <p:spPr>
          <a:xfrm>
            <a:off x="8115782" y="2380424"/>
            <a:ext cx="26873" cy="12788"/>
          </a:xfrm>
          <a:prstGeom prst="rect">
            <a:avLst/>
          </a:prstGeom>
          <a:blipFill>
            <a:blip r:embed="rId195" cstate="print"/>
            <a:stretch>
              <a:fillRect/>
            </a:stretch>
          </a:blipFill>
        </p:spPr>
        <p:txBody>
          <a:bodyPr wrap="square" lIns="0" tIns="0" rIns="0" bIns="0" rtlCol="0"/>
          <a:lstStyle/>
          <a:p>
            <a:endParaRPr/>
          </a:p>
        </p:txBody>
      </p:sp>
      <p:sp>
        <p:nvSpPr>
          <p:cNvPr id="219" name="object 219"/>
          <p:cNvSpPr/>
          <p:nvPr/>
        </p:nvSpPr>
        <p:spPr>
          <a:xfrm>
            <a:off x="8290420" y="2869069"/>
            <a:ext cx="24180" cy="7683"/>
          </a:xfrm>
          <a:prstGeom prst="rect">
            <a:avLst/>
          </a:prstGeom>
          <a:blipFill>
            <a:blip r:embed="rId196" cstate="print"/>
            <a:stretch>
              <a:fillRect/>
            </a:stretch>
          </a:blipFill>
        </p:spPr>
        <p:txBody>
          <a:bodyPr wrap="square" lIns="0" tIns="0" rIns="0" bIns="0" rtlCol="0"/>
          <a:lstStyle/>
          <a:p>
            <a:endParaRPr/>
          </a:p>
        </p:txBody>
      </p:sp>
      <p:sp>
        <p:nvSpPr>
          <p:cNvPr id="220" name="object 220"/>
          <p:cNvSpPr/>
          <p:nvPr/>
        </p:nvSpPr>
        <p:spPr>
          <a:xfrm>
            <a:off x="8711362" y="2259329"/>
            <a:ext cx="33134" cy="37515"/>
          </a:xfrm>
          <a:prstGeom prst="rect">
            <a:avLst/>
          </a:prstGeom>
          <a:blipFill>
            <a:blip r:embed="rId197" cstate="print"/>
            <a:stretch>
              <a:fillRect/>
            </a:stretch>
          </a:blipFill>
        </p:spPr>
        <p:txBody>
          <a:bodyPr wrap="square" lIns="0" tIns="0" rIns="0" bIns="0" rtlCol="0"/>
          <a:lstStyle/>
          <a:p>
            <a:endParaRPr/>
          </a:p>
        </p:txBody>
      </p:sp>
      <p:sp>
        <p:nvSpPr>
          <p:cNvPr id="221" name="object 221"/>
          <p:cNvSpPr/>
          <p:nvPr/>
        </p:nvSpPr>
        <p:spPr>
          <a:xfrm>
            <a:off x="8423871" y="2216683"/>
            <a:ext cx="14325" cy="12788"/>
          </a:xfrm>
          <a:prstGeom prst="rect">
            <a:avLst/>
          </a:prstGeom>
          <a:blipFill>
            <a:blip r:embed="rId198" cstate="print"/>
            <a:stretch>
              <a:fillRect/>
            </a:stretch>
          </a:blipFill>
        </p:spPr>
        <p:txBody>
          <a:bodyPr wrap="square" lIns="0" tIns="0" rIns="0" bIns="0" rtlCol="0"/>
          <a:lstStyle/>
          <a:p>
            <a:endParaRPr/>
          </a:p>
        </p:txBody>
      </p:sp>
      <p:sp>
        <p:nvSpPr>
          <p:cNvPr id="222" name="object 222"/>
          <p:cNvSpPr/>
          <p:nvPr/>
        </p:nvSpPr>
        <p:spPr>
          <a:xfrm>
            <a:off x="8426551" y="2239708"/>
            <a:ext cx="16128" cy="3416"/>
          </a:xfrm>
          <a:prstGeom prst="rect">
            <a:avLst/>
          </a:prstGeom>
          <a:blipFill>
            <a:blip r:embed="rId199" cstate="print"/>
            <a:stretch>
              <a:fillRect/>
            </a:stretch>
          </a:blipFill>
        </p:spPr>
        <p:txBody>
          <a:bodyPr wrap="square" lIns="0" tIns="0" rIns="0" bIns="0" rtlCol="0"/>
          <a:lstStyle/>
          <a:p>
            <a:endParaRPr/>
          </a:p>
        </p:txBody>
      </p:sp>
      <p:sp>
        <p:nvSpPr>
          <p:cNvPr id="223" name="object 223"/>
          <p:cNvSpPr/>
          <p:nvPr/>
        </p:nvSpPr>
        <p:spPr>
          <a:xfrm>
            <a:off x="8389835" y="2324989"/>
            <a:ext cx="11645" cy="11937"/>
          </a:xfrm>
          <a:prstGeom prst="rect">
            <a:avLst/>
          </a:prstGeom>
          <a:blipFill>
            <a:blip r:embed="rId200" cstate="print"/>
            <a:stretch>
              <a:fillRect/>
            </a:stretch>
          </a:blipFill>
        </p:spPr>
        <p:txBody>
          <a:bodyPr wrap="square" lIns="0" tIns="0" rIns="0" bIns="0" rtlCol="0"/>
          <a:lstStyle/>
          <a:p>
            <a:endParaRPr/>
          </a:p>
        </p:txBody>
      </p:sp>
      <p:sp>
        <p:nvSpPr>
          <p:cNvPr id="224" name="object 224"/>
          <p:cNvSpPr/>
          <p:nvPr/>
        </p:nvSpPr>
        <p:spPr>
          <a:xfrm>
            <a:off x="8329828" y="2206459"/>
            <a:ext cx="17017" cy="6819"/>
          </a:xfrm>
          <a:prstGeom prst="rect">
            <a:avLst/>
          </a:prstGeom>
          <a:blipFill>
            <a:blip r:embed="rId201" cstate="print"/>
            <a:stretch>
              <a:fillRect/>
            </a:stretch>
          </a:blipFill>
        </p:spPr>
        <p:txBody>
          <a:bodyPr wrap="square" lIns="0" tIns="0" rIns="0" bIns="0" rtlCol="0"/>
          <a:lstStyle/>
          <a:p>
            <a:endParaRPr/>
          </a:p>
        </p:txBody>
      </p:sp>
      <p:sp>
        <p:nvSpPr>
          <p:cNvPr id="225" name="object 225"/>
          <p:cNvSpPr/>
          <p:nvPr/>
        </p:nvSpPr>
        <p:spPr>
          <a:xfrm>
            <a:off x="8222360" y="2242273"/>
            <a:ext cx="10744" cy="3403"/>
          </a:xfrm>
          <a:prstGeom prst="rect">
            <a:avLst/>
          </a:prstGeom>
          <a:blipFill>
            <a:blip r:embed="rId163" cstate="print"/>
            <a:stretch>
              <a:fillRect/>
            </a:stretch>
          </a:blipFill>
        </p:spPr>
        <p:txBody>
          <a:bodyPr wrap="square" lIns="0" tIns="0" rIns="0" bIns="0" rtlCol="0"/>
          <a:lstStyle/>
          <a:p>
            <a:endParaRPr/>
          </a:p>
        </p:txBody>
      </p:sp>
      <p:sp>
        <p:nvSpPr>
          <p:cNvPr id="226" name="object 226"/>
          <p:cNvSpPr/>
          <p:nvPr/>
        </p:nvSpPr>
        <p:spPr>
          <a:xfrm>
            <a:off x="8179371" y="2006041"/>
            <a:ext cx="20599" cy="34124"/>
          </a:xfrm>
          <a:prstGeom prst="rect">
            <a:avLst/>
          </a:prstGeom>
          <a:blipFill>
            <a:blip r:embed="rId202" cstate="print"/>
            <a:stretch>
              <a:fillRect/>
            </a:stretch>
          </a:blipFill>
        </p:spPr>
        <p:txBody>
          <a:bodyPr wrap="square" lIns="0" tIns="0" rIns="0" bIns="0" rtlCol="0"/>
          <a:lstStyle/>
          <a:p>
            <a:endParaRPr/>
          </a:p>
        </p:txBody>
      </p:sp>
      <p:sp>
        <p:nvSpPr>
          <p:cNvPr id="227" name="object 227"/>
          <p:cNvSpPr/>
          <p:nvPr/>
        </p:nvSpPr>
        <p:spPr>
          <a:xfrm>
            <a:off x="8201761" y="2019693"/>
            <a:ext cx="15227" cy="12788"/>
          </a:xfrm>
          <a:prstGeom prst="rect">
            <a:avLst/>
          </a:prstGeom>
          <a:blipFill>
            <a:blip r:embed="rId203" cstate="print"/>
            <a:stretch>
              <a:fillRect/>
            </a:stretch>
          </a:blipFill>
        </p:spPr>
        <p:txBody>
          <a:bodyPr wrap="square" lIns="0" tIns="0" rIns="0" bIns="0" rtlCol="0"/>
          <a:lstStyle/>
          <a:p>
            <a:endParaRPr/>
          </a:p>
        </p:txBody>
      </p:sp>
      <p:sp>
        <p:nvSpPr>
          <p:cNvPr id="228" name="object 228"/>
          <p:cNvSpPr/>
          <p:nvPr/>
        </p:nvSpPr>
        <p:spPr>
          <a:xfrm>
            <a:off x="8188325" y="1975345"/>
            <a:ext cx="13436" cy="16205"/>
          </a:xfrm>
          <a:prstGeom prst="rect">
            <a:avLst/>
          </a:prstGeom>
          <a:blipFill>
            <a:blip r:embed="rId204" cstate="print"/>
            <a:stretch>
              <a:fillRect/>
            </a:stretch>
          </a:blipFill>
        </p:spPr>
        <p:txBody>
          <a:bodyPr wrap="square" lIns="0" tIns="0" rIns="0" bIns="0" rtlCol="0"/>
          <a:lstStyle/>
          <a:p>
            <a:endParaRPr/>
          </a:p>
        </p:txBody>
      </p:sp>
      <p:sp>
        <p:nvSpPr>
          <p:cNvPr id="229" name="object 229"/>
          <p:cNvSpPr/>
          <p:nvPr/>
        </p:nvSpPr>
        <p:spPr>
          <a:xfrm>
            <a:off x="8132800" y="1958289"/>
            <a:ext cx="23279" cy="20472"/>
          </a:xfrm>
          <a:prstGeom prst="rect">
            <a:avLst/>
          </a:prstGeom>
          <a:blipFill>
            <a:blip r:embed="rId205" cstate="print"/>
            <a:stretch>
              <a:fillRect/>
            </a:stretch>
          </a:blipFill>
        </p:spPr>
        <p:txBody>
          <a:bodyPr wrap="square" lIns="0" tIns="0" rIns="0" bIns="0" rtlCol="0"/>
          <a:lstStyle/>
          <a:p>
            <a:endParaRPr/>
          </a:p>
        </p:txBody>
      </p:sp>
      <p:sp>
        <p:nvSpPr>
          <p:cNvPr id="230" name="object 230"/>
          <p:cNvSpPr/>
          <p:nvPr/>
        </p:nvSpPr>
        <p:spPr>
          <a:xfrm>
            <a:off x="8800922" y="2330957"/>
            <a:ext cx="16116" cy="16205"/>
          </a:xfrm>
          <a:prstGeom prst="rect">
            <a:avLst/>
          </a:prstGeom>
          <a:blipFill>
            <a:blip r:embed="rId206" cstate="print"/>
            <a:stretch>
              <a:fillRect/>
            </a:stretch>
          </a:blipFill>
        </p:spPr>
        <p:txBody>
          <a:bodyPr wrap="square" lIns="0" tIns="0" rIns="0" bIns="0" rtlCol="0"/>
          <a:lstStyle/>
          <a:p>
            <a:endParaRPr/>
          </a:p>
        </p:txBody>
      </p:sp>
      <p:sp>
        <p:nvSpPr>
          <p:cNvPr id="231" name="object 231"/>
          <p:cNvSpPr/>
          <p:nvPr/>
        </p:nvSpPr>
        <p:spPr>
          <a:xfrm>
            <a:off x="8851975" y="2382126"/>
            <a:ext cx="22390" cy="11087"/>
          </a:xfrm>
          <a:prstGeom prst="rect">
            <a:avLst/>
          </a:prstGeom>
          <a:blipFill>
            <a:blip r:embed="rId207" cstate="print"/>
            <a:stretch>
              <a:fillRect/>
            </a:stretch>
          </a:blipFill>
        </p:spPr>
        <p:txBody>
          <a:bodyPr wrap="square" lIns="0" tIns="0" rIns="0" bIns="0" rtlCol="0"/>
          <a:lstStyle/>
          <a:p>
            <a:endParaRPr/>
          </a:p>
        </p:txBody>
      </p:sp>
      <p:sp>
        <p:nvSpPr>
          <p:cNvPr id="232" name="object 232"/>
          <p:cNvSpPr/>
          <p:nvPr/>
        </p:nvSpPr>
        <p:spPr>
          <a:xfrm>
            <a:off x="8962135" y="2483611"/>
            <a:ext cx="8953" cy="13639"/>
          </a:xfrm>
          <a:prstGeom prst="rect">
            <a:avLst/>
          </a:prstGeom>
          <a:blipFill>
            <a:blip r:embed="rId208" cstate="print"/>
            <a:stretch>
              <a:fillRect/>
            </a:stretch>
          </a:blipFill>
        </p:spPr>
        <p:txBody>
          <a:bodyPr wrap="square" lIns="0" tIns="0" rIns="0" bIns="0" rtlCol="0"/>
          <a:lstStyle/>
          <a:p>
            <a:endParaRPr/>
          </a:p>
        </p:txBody>
      </p:sp>
      <p:sp>
        <p:nvSpPr>
          <p:cNvPr id="233" name="object 233"/>
          <p:cNvSpPr/>
          <p:nvPr/>
        </p:nvSpPr>
        <p:spPr>
          <a:xfrm>
            <a:off x="7193305" y="1218628"/>
            <a:ext cx="931430" cy="608329"/>
          </a:xfrm>
          <a:prstGeom prst="rect">
            <a:avLst/>
          </a:prstGeom>
          <a:blipFill>
            <a:blip r:embed="rId209" cstate="print"/>
            <a:stretch>
              <a:fillRect/>
            </a:stretch>
          </a:blipFill>
        </p:spPr>
        <p:txBody>
          <a:bodyPr wrap="square" lIns="0" tIns="0" rIns="0" bIns="0" rtlCol="0"/>
          <a:lstStyle/>
          <a:p>
            <a:endParaRPr/>
          </a:p>
        </p:txBody>
      </p:sp>
      <p:sp>
        <p:nvSpPr>
          <p:cNvPr id="234" name="object 234"/>
          <p:cNvSpPr/>
          <p:nvPr/>
        </p:nvSpPr>
        <p:spPr>
          <a:xfrm>
            <a:off x="7187031" y="1211732"/>
            <a:ext cx="944055" cy="621029"/>
          </a:xfrm>
          <a:prstGeom prst="rect">
            <a:avLst/>
          </a:prstGeom>
          <a:blipFill>
            <a:blip r:embed="rId210" cstate="print"/>
            <a:stretch>
              <a:fillRect/>
            </a:stretch>
          </a:blipFill>
        </p:spPr>
        <p:txBody>
          <a:bodyPr wrap="square" lIns="0" tIns="0" rIns="0" bIns="0" rtlCol="0"/>
          <a:lstStyle/>
          <a:p>
            <a:endParaRPr/>
          </a:p>
        </p:txBody>
      </p:sp>
      <p:sp>
        <p:nvSpPr>
          <p:cNvPr id="235" name="object 235"/>
          <p:cNvSpPr/>
          <p:nvPr/>
        </p:nvSpPr>
        <p:spPr>
          <a:xfrm>
            <a:off x="3662248" y="899883"/>
            <a:ext cx="1199222" cy="547370"/>
          </a:xfrm>
          <a:prstGeom prst="rect">
            <a:avLst/>
          </a:prstGeom>
          <a:blipFill>
            <a:blip r:embed="rId211" cstate="print"/>
            <a:stretch>
              <a:fillRect/>
            </a:stretch>
          </a:blipFill>
        </p:spPr>
        <p:txBody>
          <a:bodyPr wrap="square" lIns="0" tIns="0" rIns="0" bIns="0" rtlCol="0"/>
          <a:lstStyle/>
          <a:p>
            <a:endParaRPr/>
          </a:p>
        </p:txBody>
      </p:sp>
      <p:sp>
        <p:nvSpPr>
          <p:cNvPr id="236" name="object 236"/>
          <p:cNvSpPr/>
          <p:nvPr/>
        </p:nvSpPr>
        <p:spPr>
          <a:xfrm>
            <a:off x="4700257" y="1305686"/>
            <a:ext cx="42100" cy="17907"/>
          </a:xfrm>
          <a:prstGeom prst="rect">
            <a:avLst/>
          </a:prstGeom>
          <a:blipFill>
            <a:blip r:embed="rId212" cstate="print"/>
            <a:stretch>
              <a:fillRect/>
            </a:stretch>
          </a:blipFill>
        </p:spPr>
        <p:txBody>
          <a:bodyPr wrap="square" lIns="0" tIns="0" rIns="0" bIns="0" rtlCol="0"/>
          <a:lstStyle/>
          <a:p>
            <a:endParaRPr/>
          </a:p>
        </p:txBody>
      </p:sp>
      <p:sp>
        <p:nvSpPr>
          <p:cNvPr id="237" name="object 237"/>
          <p:cNvSpPr/>
          <p:nvPr/>
        </p:nvSpPr>
        <p:spPr>
          <a:xfrm>
            <a:off x="4769218" y="1276692"/>
            <a:ext cx="110159" cy="91249"/>
          </a:xfrm>
          <a:prstGeom prst="rect">
            <a:avLst/>
          </a:prstGeom>
          <a:blipFill>
            <a:blip r:embed="rId213" cstate="print"/>
            <a:stretch>
              <a:fillRect/>
            </a:stretch>
          </a:blipFill>
        </p:spPr>
        <p:txBody>
          <a:bodyPr wrap="square" lIns="0" tIns="0" rIns="0" bIns="0" rtlCol="0"/>
          <a:lstStyle/>
          <a:p>
            <a:endParaRPr/>
          </a:p>
        </p:txBody>
      </p:sp>
      <p:sp>
        <p:nvSpPr>
          <p:cNvPr id="238" name="object 238"/>
          <p:cNvSpPr/>
          <p:nvPr/>
        </p:nvSpPr>
        <p:spPr>
          <a:xfrm>
            <a:off x="4114520" y="895489"/>
            <a:ext cx="161213" cy="57988"/>
          </a:xfrm>
          <a:prstGeom prst="rect">
            <a:avLst/>
          </a:prstGeom>
          <a:blipFill>
            <a:blip r:embed="rId214" cstate="print"/>
            <a:stretch>
              <a:fillRect/>
            </a:stretch>
          </a:blipFill>
        </p:spPr>
        <p:txBody>
          <a:bodyPr wrap="square" lIns="0" tIns="0" rIns="0" bIns="0" rtlCol="0"/>
          <a:lstStyle/>
          <a:p>
            <a:endParaRPr/>
          </a:p>
        </p:txBody>
      </p:sp>
      <p:sp>
        <p:nvSpPr>
          <p:cNvPr id="239" name="object 239"/>
          <p:cNvSpPr/>
          <p:nvPr/>
        </p:nvSpPr>
        <p:spPr>
          <a:xfrm>
            <a:off x="4502327" y="826414"/>
            <a:ext cx="59105" cy="25577"/>
          </a:xfrm>
          <a:prstGeom prst="rect">
            <a:avLst/>
          </a:prstGeom>
          <a:blipFill>
            <a:blip r:embed="rId215" cstate="print"/>
            <a:stretch>
              <a:fillRect/>
            </a:stretch>
          </a:blipFill>
        </p:spPr>
        <p:txBody>
          <a:bodyPr wrap="square" lIns="0" tIns="0" rIns="0" bIns="0" rtlCol="0"/>
          <a:lstStyle/>
          <a:p>
            <a:endParaRPr/>
          </a:p>
        </p:txBody>
      </p:sp>
      <p:sp>
        <p:nvSpPr>
          <p:cNvPr id="240" name="object 240"/>
          <p:cNvSpPr/>
          <p:nvPr/>
        </p:nvSpPr>
        <p:spPr>
          <a:xfrm>
            <a:off x="4181703" y="903160"/>
            <a:ext cx="231965" cy="82727"/>
          </a:xfrm>
          <a:prstGeom prst="rect">
            <a:avLst/>
          </a:prstGeom>
          <a:blipFill>
            <a:blip r:embed="rId216" cstate="print"/>
            <a:stretch>
              <a:fillRect/>
            </a:stretch>
          </a:blipFill>
        </p:spPr>
        <p:txBody>
          <a:bodyPr wrap="square" lIns="0" tIns="0" rIns="0" bIns="0" rtlCol="0"/>
          <a:lstStyle/>
          <a:p>
            <a:endParaRPr/>
          </a:p>
        </p:txBody>
      </p:sp>
      <p:sp>
        <p:nvSpPr>
          <p:cNvPr id="241" name="object 241"/>
          <p:cNvSpPr/>
          <p:nvPr/>
        </p:nvSpPr>
        <p:spPr>
          <a:xfrm>
            <a:off x="4244505" y="848588"/>
            <a:ext cx="105562" cy="27292"/>
          </a:xfrm>
          <a:prstGeom prst="rect">
            <a:avLst/>
          </a:prstGeom>
          <a:blipFill>
            <a:blip r:embed="rId217" cstate="print"/>
            <a:stretch>
              <a:fillRect/>
            </a:stretch>
          </a:blipFill>
        </p:spPr>
        <p:txBody>
          <a:bodyPr wrap="square" lIns="0" tIns="0" rIns="0" bIns="0" rtlCol="0"/>
          <a:lstStyle/>
          <a:p>
            <a:endParaRPr/>
          </a:p>
        </p:txBody>
      </p:sp>
      <p:sp>
        <p:nvSpPr>
          <p:cNvPr id="242" name="object 242"/>
          <p:cNvSpPr/>
          <p:nvPr/>
        </p:nvSpPr>
        <p:spPr>
          <a:xfrm>
            <a:off x="4290072" y="860526"/>
            <a:ext cx="150456" cy="32410"/>
          </a:xfrm>
          <a:prstGeom prst="rect">
            <a:avLst/>
          </a:prstGeom>
          <a:blipFill>
            <a:blip r:embed="rId218" cstate="print"/>
            <a:stretch>
              <a:fillRect/>
            </a:stretch>
          </a:blipFill>
        </p:spPr>
        <p:txBody>
          <a:bodyPr wrap="square" lIns="0" tIns="0" rIns="0" bIns="0" rtlCol="0"/>
          <a:lstStyle/>
          <a:p>
            <a:endParaRPr/>
          </a:p>
        </p:txBody>
      </p:sp>
      <p:sp>
        <p:nvSpPr>
          <p:cNvPr id="243" name="object 243"/>
          <p:cNvSpPr/>
          <p:nvPr/>
        </p:nvSpPr>
        <p:spPr>
          <a:xfrm>
            <a:off x="4374248" y="831532"/>
            <a:ext cx="72555" cy="18757"/>
          </a:xfrm>
          <a:prstGeom prst="rect">
            <a:avLst/>
          </a:prstGeom>
          <a:blipFill>
            <a:blip r:embed="rId219" cstate="print"/>
            <a:stretch>
              <a:fillRect/>
            </a:stretch>
          </a:blipFill>
        </p:spPr>
        <p:txBody>
          <a:bodyPr wrap="square" lIns="0" tIns="0" rIns="0" bIns="0" rtlCol="0"/>
          <a:lstStyle/>
          <a:p>
            <a:endParaRPr/>
          </a:p>
        </p:txBody>
      </p:sp>
      <p:sp>
        <p:nvSpPr>
          <p:cNvPr id="244" name="object 244"/>
          <p:cNvSpPr/>
          <p:nvPr/>
        </p:nvSpPr>
        <p:spPr>
          <a:xfrm>
            <a:off x="4422622" y="899756"/>
            <a:ext cx="83286" cy="42633"/>
          </a:xfrm>
          <a:prstGeom prst="rect">
            <a:avLst/>
          </a:prstGeom>
          <a:blipFill>
            <a:blip r:embed="rId220" cstate="print"/>
            <a:stretch>
              <a:fillRect/>
            </a:stretch>
          </a:blipFill>
        </p:spPr>
        <p:txBody>
          <a:bodyPr wrap="square" lIns="0" tIns="0" rIns="0" bIns="0" rtlCol="0"/>
          <a:lstStyle/>
          <a:p>
            <a:endParaRPr/>
          </a:p>
        </p:txBody>
      </p:sp>
      <p:sp>
        <p:nvSpPr>
          <p:cNvPr id="245" name="object 245"/>
          <p:cNvSpPr/>
          <p:nvPr/>
        </p:nvSpPr>
        <p:spPr>
          <a:xfrm>
            <a:off x="4407395" y="962012"/>
            <a:ext cx="43878" cy="22161"/>
          </a:xfrm>
          <a:prstGeom prst="rect">
            <a:avLst/>
          </a:prstGeom>
          <a:blipFill>
            <a:blip r:embed="rId221" cstate="print"/>
            <a:stretch>
              <a:fillRect/>
            </a:stretch>
          </a:blipFill>
        </p:spPr>
        <p:txBody>
          <a:bodyPr wrap="square" lIns="0" tIns="0" rIns="0" bIns="0" rtlCol="0"/>
          <a:lstStyle/>
          <a:p>
            <a:endParaRPr/>
          </a:p>
        </p:txBody>
      </p:sp>
      <p:sp>
        <p:nvSpPr>
          <p:cNvPr id="246" name="object 246"/>
          <p:cNvSpPr/>
          <p:nvPr/>
        </p:nvSpPr>
        <p:spPr>
          <a:xfrm>
            <a:off x="4502327" y="1028522"/>
            <a:ext cx="91351" cy="42646"/>
          </a:xfrm>
          <a:prstGeom prst="rect">
            <a:avLst/>
          </a:prstGeom>
          <a:blipFill>
            <a:blip r:embed="rId222" cstate="print"/>
            <a:stretch>
              <a:fillRect/>
            </a:stretch>
          </a:blipFill>
        </p:spPr>
        <p:txBody>
          <a:bodyPr wrap="square" lIns="0" tIns="0" rIns="0" bIns="0" rtlCol="0"/>
          <a:lstStyle/>
          <a:p>
            <a:endParaRPr/>
          </a:p>
        </p:txBody>
      </p:sp>
      <p:sp>
        <p:nvSpPr>
          <p:cNvPr id="247" name="object 247"/>
          <p:cNvSpPr/>
          <p:nvPr/>
        </p:nvSpPr>
        <p:spPr>
          <a:xfrm>
            <a:off x="4467402" y="860526"/>
            <a:ext cx="75222" cy="24726"/>
          </a:xfrm>
          <a:prstGeom prst="rect">
            <a:avLst/>
          </a:prstGeom>
          <a:blipFill>
            <a:blip r:embed="rId223" cstate="print"/>
            <a:stretch>
              <a:fillRect/>
            </a:stretch>
          </a:blipFill>
        </p:spPr>
        <p:txBody>
          <a:bodyPr wrap="square" lIns="0" tIns="0" rIns="0" bIns="0" rtlCol="0"/>
          <a:lstStyle/>
          <a:p>
            <a:endParaRPr/>
          </a:p>
        </p:txBody>
      </p:sp>
      <p:sp>
        <p:nvSpPr>
          <p:cNvPr id="248" name="object 248"/>
          <p:cNvSpPr/>
          <p:nvPr/>
        </p:nvSpPr>
        <p:spPr>
          <a:xfrm>
            <a:off x="4566805" y="854557"/>
            <a:ext cx="184505" cy="38366"/>
          </a:xfrm>
          <a:prstGeom prst="rect">
            <a:avLst/>
          </a:prstGeom>
          <a:blipFill>
            <a:blip r:embed="rId224" cstate="print"/>
            <a:stretch>
              <a:fillRect/>
            </a:stretch>
          </a:blipFill>
        </p:spPr>
        <p:txBody>
          <a:bodyPr wrap="square" lIns="0" tIns="0" rIns="0" bIns="0" rtlCol="0"/>
          <a:lstStyle/>
          <a:p>
            <a:endParaRPr/>
          </a:p>
        </p:txBody>
      </p:sp>
      <p:sp>
        <p:nvSpPr>
          <p:cNvPr id="249" name="object 249"/>
          <p:cNvSpPr/>
          <p:nvPr/>
        </p:nvSpPr>
        <p:spPr>
          <a:xfrm>
            <a:off x="4537252" y="876731"/>
            <a:ext cx="35826" cy="14490"/>
          </a:xfrm>
          <a:prstGeom prst="rect">
            <a:avLst/>
          </a:prstGeom>
          <a:blipFill>
            <a:blip r:embed="rId225" cstate="print"/>
            <a:stretch>
              <a:fillRect/>
            </a:stretch>
          </a:blipFill>
        </p:spPr>
        <p:txBody>
          <a:bodyPr wrap="square" lIns="0" tIns="0" rIns="0" bIns="0" rtlCol="0"/>
          <a:lstStyle/>
          <a:p>
            <a:endParaRPr/>
          </a:p>
        </p:txBody>
      </p:sp>
      <p:sp>
        <p:nvSpPr>
          <p:cNvPr id="250" name="object 250"/>
          <p:cNvSpPr/>
          <p:nvPr/>
        </p:nvSpPr>
        <p:spPr>
          <a:xfrm>
            <a:off x="4574870" y="831532"/>
            <a:ext cx="40309" cy="18757"/>
          </a:xfrm>
          <a:prstGeom prst="rect">
            <a:avLst/>
          </a:prstGeom>
          <a:blipFill>
            <a:blip r:embed="rId226" cstate="print"/>
            <a:stretch>
              <a:fillRect/>
            </a:stretch>
          </a:blipFill>
        </p:spPr>
        <p:txBody>
          <a:bodyPr wrap="square" lIns="0" tIns="0" rIns="0" bIns="0" rtlCol="0"/>
          <a:lstStyle/>
          <a:p>
            <a:endParaRPr/>
          </a:p>
        </p:txBody>
      </p:sp>
      <p:sp>
        <p:nvSpPr>
          <p:cNvPr id="251" name="object 251"/>
          <p:cNvSpPr/>
          <p:nvPr/>
        </p:nvSpPr>
        <p:spPr>
          <a:xfrm>
            <a:off x="4627714" y="782916"/>
            <a:ext cx="432574" cy="87845"/>
          </a:xfrm>
          <a:prstGeom prst="rect">
            <a:avLst/>
          </a:prstGeom>
          <a:blipFill>
            <a:blip r:embed="rId227" cstate="print"/>
            <a:stretch>
              <a:fillRect/>
            </a:stretch>
          </a:blipFill>
        </p:spPr>
        <p:txBody>
          <a:bodyPr wrap="square" lIns="0" tIns="0" rIns="0" bIns="0" rtlCol="0"/>
          <a:lstStyle/>
          <a:p>
            <a:endParaRPr/>
          </a:p>
        </p:txBody>
      </p:sp>
      <p:sp>
        <p:nvSpPr>
          <p:cNvPr id="252" name="object 252"/>
          <p:cNvSpPr/>
          <p:nvPr/>
        </p:nvSpPr>
        <p:spPr>
          <a:xfrm>
            <a:off x="4563224" y="903160"/>
            <a:ext cx="322427" cy="192735"/>
          </a:xfrm>
          <a:prstGeom prst="rect">
            <a:avLst/>
          </a:prstGeom>
          <a:blipFill>
            <a:blip r:embed="rId228" cstate="print"/>
            <a:stretch>
              <a:fillRect/>
            </a:stretch>
          </a:blipFill>
        </p:spPr>
        <p:txBody>
          <a:bodyPr wrap="square" lIns="0" tIns="0" rIns="0" bIns="0" rtlCol="0"/>
          <a:lstStyle/>
          <a:p>
            <a:endParaRPr/>
          </a:p>
        </p:txBody>
      </p:sp>
      <p:sp>
        <p:nvSpPr>
          <p:cNvPr id="253" name="object 253"/>
          <p:cNvSpPr/>
          <p:nvPr/>
        </p:nvSpPr>
        <p:spPr>
          <a:xfrm>
            <a:off x="4681448" y="985888"/>
            <a:ext cx="36715" cy="18757"/>
          </a:xfrm>
          <a:prstGeom prst="rect">
            <a:avLst/>
          </a:prstGeom>
          <a:blipFill>
            <a:blip r:embed="rId229" cstate="print"/>
            <a:stretch>
              <a:fillRect/>
            </a:stretch>
          </a:blipFill>
        </p:spPr>
        <p:txBody>
          <a:bodyPr wrap="square" lIns="0" tIns="0" rIns="0" bIns="0" rtlCol="0"/>
          <a:lstStyle/>
          <a:p>
            <a:endParaRPr/>
          </a:p>
        </p:txBody>
      </p:sp>
      <p:sp>
        <p:nvSpPr>
          <p:cNvPr id="254" name="object 254"/>
          <p:cNvSpPr/>
          <p:nvPr/>
        </p:nvSpPr>
        <p:spPr>
          <a:xfrm>
            <a:off x="3634473" y="1322095"/>
            <a:ext cx="991450" cy="440689"/>
          </a:xfrm>
          <a:prstGeom prst="rect">
            <a:avLst/>
          </a:prstGeom>
          <a:blipFill>
            <a:blip r:embed="rId230" cstate="print"/>
            <a:stretch>
              <a:fillRect/>
            </a:stretch>
          </a:blipFill>
        </p:spPr>
        <p:txBody>
          <a:bodyPr wrap="square" lIns="0" tIns="0" rIns="0" bIns="0" rtlCol="0"/>
          <a:lstStyle/>
          <a:p>
            <a:endParaRPr/>
          </a:p>
        </p:txBody>
      </p:sp>
      <p:sp>
        <p:nvSpPr>
          <p:cNvPr id="255" name="object 255"/>
          <p:cNvSpPr/>
          <p:nvPr/>
        </p:nvSpPr>
        <p:spPr>
          <a:xfrm>
            <a:off x="3205479" y="943241"/>
            <a:ext cx="651116" cy="282282"/>
          </a:xfrm>
          <a:prstGeom prst="rect">
            <a:avLst/>
          </a:prstGeom>
          <a:blipFill>
            <a:blip r:embed="rId231" cstate="print"/>
            <a:stretch>
              <a:fillRect/>
            </a:stretch>
          </a:blipFill>
        </p:spPr>
        <p:txBody>
          <a:bodyPr wrap="square" lIns="0" tIns="0" rIns="0" bIns="0" rtlCol="0"/>
          <a:lstStyle/>
          <a:p>
            <a:endParaRPr/>
          </a:p>
        </p:txBody>
      </p:sp>
      <p:sp>
        <p:nvSpPr>
          <p:cNvPr id="256" name="object 256"/>
          <p:cNvSpPr/>
          <p:nvPr/>
        </p:nvSpPr>
        <p:spPr>
          <a:xfrm>
            <a:off x="3686428" y="1624634"/>
            <a:ext cx="485419" cy="340258"/>
          </a:xfrm>
          <a:prstGeom prst="rect">
            <a:avLst/>
          </a:prstGeom>
          <a:blipFill>
            <a:blip r:embed="rId232" cstate="print"/>
            <a:stretch>
              <a:fillRect/>
            </a:stretch>
          </a:blipFill>
        </p:spPr>
        <p:txBody>
          <a:bodyPr wrap="square" lIns="0" tIns="0" rIns="0" bIns="0" rtlCol="0"/>
          <a:lstStyle/>
          <a:p>
            <a:endParaRPr/>
          </a:p>
        </p:txBody>
      </p:sp>
      <p:sp>
        <p:nvSpPr>
          <p:cNvPr id="257" name="object 257"/>
          <p:cNvSpPr/>
          <p:nvPr/>
        </p:nvSpPr>
        <p:spPr>
          <a:xfrm>
            <a:off x="4208564" y="1802866"/>
            <a:ext cx="183603" cy="64808"/>
          </a:xfrm>
          <a:prstGeom prst="rect">
            <a:avLst/>
          </a:prstGeom>
          <a:blipFill>
            <a:blip r:embed="rId233" cstate="print"/>
            <a:stretch>
              <a:fillRect/>
            </a:stretch>
          </a:blipFill>
        </p:spPr>
        <p:txBody>
          <a:bodyPr wrap="square" lIns="0" tIns="0" rIns="0" bIns="0" rtlCol="0"/>
          <a:lstStyle/>
          <a:p>
            <a:endParaRPr/>
          </a:p>
        </p:txBody>
      </p:sp>
      <p:sp>
        <p:nvSpPr>
          <p:cNvPr id="258" name="object 258"/>
          <p:cNvSpPr/>
          <p:nvPr/>
        </p:nvSpPr>
        <p:spPr>
          <a:xfrm>
            <a:off x="4316933" y="1888998"/>
            <a:ext cx="35826" cy="15341"/>
          </a:xfrm>
          <a:prstGeom prst="rect">
            <a:avLst/>
          </a:prstGeom>
          <a:blipFill>
            <a:blip r:embed="rId234" cstate="print"/>
            <a:stretch>
              <a:fillRect/>
            </a:stretch>
          </a:blipFill>
        </p:spPr>
        <p:txBody>
          <a:bodyPr wrap="square" lIns="0" tIns="0" rIns="0" bIns="0" rtlCol="0"/>
          <a:lstStyle/>
          <a:p>
            <a:endParaRPr/>
          </a:p>
        </p:txBody>
      </p:sp>
      <p:sp>
        <p:nvSpPr>
          <p:cNvPr id="259" name="object 259"/>
          <p:cNvSpPr/>
          <p:nvPr/>
        </p:nvSpPr>
        <p:spPr>
          <a:xfrm>
            <a:off x="4511281" y="1888998"/>
            <a:ext cx="29552" cy="13639"/>
          </a:xfrm>
          <a:prstGeom prst="rect">
            <a:avLst/>
          </a:prstGeom>
          <a:blipFill>
            <a:blip r:embed="rId235" cstate="print"/>
            <a:stretch>
              <a:fillRect/>
            </a:stretch>
          </a:blipFill>
        </p:spPr>
        <p:txBody>
          <a:bodyPr wrap="square" lIns="0" tIns="0" rIns="0" bIns="0" rtlCol="0"/>
          <a:lstStyle/>
          <a:p>
            <a:endParaRPr/>
          </a:p>
        </p:txBody>
      </p:sp>
      <p:sp>
        <p:nvSpPr>
          <p:cNvPr id="260" name="object 260"/>
          <p:cNvSpPr/>
          <p:nvPr/>
        </p:nvSpPr>
        <p:spPr>
          <a:xfrm>
            <a:off x="4332160" y="1770456"/>
            <a:ext cx="10744" cy="14503"/>
          </a:xfrm>
          <a:prstGeom prst="rect">
            <a:avLst/>
          </a:prstGeom>
          <a:blipFill>
            <a:blip r:embed="rId236" cstate="print"/>
            <a:stretch>
              <a:fillRect/>
            </a:stretch>
          </a:blipFill>
        </p:spPr>
        <p:txBody>
          <a:bodyPr wrap="square" lIns="0" tIns="0" rIns="0" bIns="0" rtlCol="0"/>
          <a:lstStyle/>
          <a:p>
            <a:endParaRPr/>
          </a:p>
        </p:txBody>
      </p:sp>
      <p:sp>
        <p:nvSpPr>
          <p:cNvPr id="261" name="object 261"/>
          <p:cNvSpPr/>
          <p:nvPr/>
        </p:nvSpPr>
        <p:spPr>
          <a:xfrm>
            <a:off x="4216628" y="2055291"/>
            <a:ext cx="98513" cy="41783"/>
          </a:xfrm>
          <a:prstGeom prst="rect">
            <a:avLst/>
          </a:prstGeom>
          <a:blipFill>
            <a:blip r:embed="rId237" cstate="print"/>
            <a:stretch>
              <a:fillRect/>
            </a:stretch>
          </a:blipFill>
        </p:spPr>
        <p:txBody>
          <a:bodyPr wrap="square" lIns="0" tIns="0" rIns="0" bIns="0" rtlCol="0"/>
          <a:lstStyle/>
          <a:p>
            <a:endParaRPr/>
          </a:p>
        </p:txBody>
      </p:sp>
      <p:sp>
        <p:nvSpPr>
          <p:cNvPr id="262" name="object 262"/>
          <p:cNvSpPr/>
          <p:nvPr/>
        </p:nvSpPr>
        <p:spPr>
          <a:xfrm>
            <a:off x="4163783" y="2032266"/>
            <a:ext cx="60896" cy="45199"/>
          </a:xfrm>
          <a:prstGeom prst="rect">
            <a:avLst/>
          </a:prstGeom>
          <a:blipFill>
            <a:blip r:embed="rId238" cstate="print"/>
            <a:stretch>
              <a:fillRect/>
            </a:stretch>
          </a:blipFill>
        </p:spPr>
        <p:txBody>
          <a:bodyPr wrap="square" lIns="0" tIns="0" rIns="0" bIns="0" rtlCol="0"/>
          <a:lstStyle/>
          <a:p>
            <a:endParaRPr/>
          </a:p>
        </p:txBody>
      </p:sp>
      <p:sp>
        <p:nvSpPr>
          <p:cNvPr id="263" name="object 263"/>
          <p:cNvSpPr/>
          <p:nvPr/>
        </p:nvSpPr>
        <p:spPr>
          <a:xfrm>
            <a:off x="4138714" y="1959775"/>
            <a:ext cx="81495" cy="79311"/>
          </a:xfrm>
          <a:prstGeom prst="rect">
            <a:avLst/>
          </a:prstGeom>
          <a:blipFill>
            <a:blip r:embed="rId239" cstate="print"/>
            <a:stretch>
              <a:fillRect/>
            </a:stretch>
          </a:blipFill>
        </p:spPr>
        <p:txBody>
          <a:bodyPr wrap="square" lIns="0" tIns="0" rIns="0" bIns="0" rtlCol="0"/>
          <a:lstStyle/>
          <a:p>
            <a:endParaRPr/>
          </a:p>
        </p:txBody>
      </p:sp>
      <p:sp>
        <p:nvSpPr>
          <p:cNvPr id="264" name="object 264"/>
          <p:cNvSpPr/>
          <p:nvPr/>
        </p:nvSpPr>
        <p:spPr>
          <a:xfrm>
            <a:off x="4093032" y="1972564"/>
            <a:ext cx="43891" cy="15354"/>
          </a:xfrm>
          <a:prstGeom prst="rect">
            <a:avLst/>
          </a:prstGeom>
          <a:blipFill>
            <a:blip r:embed="rId240" cstate="print"/>
            <a:stretch>
              <a:fillRect/>
            </a:stretch>
          </a:blipFill>
        </p:spPr>
        <p:txBody>
          <a:bodyPr wrap="square" lIns="0" tIns="0" rIns="0" bIns="0" rtlCol="0"/>
          <a:lstStyle/>
          <a:p>
            <a:endParaRPr/>
          </a:p>
        </p:txBody>
      </p:sp>
      <p:sp>
        <p:nvSpPr>
          <p:cNvPr id="265" name="object 265"/>
          <p:cNvSpPr/>
          <p:nvPr/>
        </p:nvSpPr>
        <p:spPr>
          <a:xfrm>
            <a:off x="4106468" y="1935048"/>
            <a:ext cx="113741" cy="60540"/>
          </a:xfrm>
          <a:prstGeom prst="rect">
            <a:avLst/>
          </a:prstGeom>
          <a:blipFill>
            <a:blip r:embed="rId241" cstate="print"/>
            <a:stretch>
              <a:fillRect/>
            </a:stretch>
          </a:blipFill>
        </p:spPr>
        <p:txBody>
          <a:bodyPr wrap="square" lIns="0" tIns="0" rIns="0" bIns="0" rtlCol="0"/>
          <a:lstStyle/>
          <a:p>
            <a:endParaRPr/>
          </a:p>
        </p:txBody>
      </p:sp>
      <p:sp>
        <p:nvSpPr>
          <p:cNvPr id="266" name="object 266"/>
          <p:cNvSpPr/>
          <p:nvPr/>
        </p:nvSpPr>
        <p:spPr>
          <a:xfrm>
            <a:off x="4114520" y="1896668"/>
            <a:ext cx="26873" cy="41783"/>
          </a:xfrm>
          <a:prstGeom prst="rect">
            <a:avLst/>
          </a:prstGeom>
          <a:blipFill>
            <a:blip r:embed="rId242" cstate="print"/>
            <a:stretch>
              <a:fillRect/>
            </a:stretch>
          </a:blipFill>
        </p:spPr>
        <p:txBody>
          <a:bodyPr wrap="square" lIns="0" tIns="0" rIns="0" bIns="0" rtlCol="0"/>
          <a:lstStyle/>
          <a:p>
            <a:endParaRPr/>
          </a:p>
        </p:txBody>
      </p:sp>
      <p:sp>
        <p:nvSpPr>
          <p:cNvPr id="267" name="object 267"/>
          <p:cNvSpPr/>
          <p:nvPr/>
        </p:nvSpPr>
        <p:spPr>
          <a:xfrm>
            <a:off x="4055414" y="1906054"/>
            <a:ext cx="81508" cy="74193"/>
          </a:xfrm>
          <a:prstGeom prst="rect">
            <a:avLst/>
          </a:prstGeom>
          <a:blipFill>
            <a:blip r:embed="rId243" cstate="print"/>
            <a:stretch>
              <a:fillRect/>
            </a:stretch>
          </a:blipFill>
        </p:spPr>
        <p:txBody>
          <a:bodyPr wrap="square" lIns="0" tIns="0" rIns="0" bIns="0" rtlCol="0"/>
          <a:lstStyle/>
          <a:p>
            <a:endParaRPr/>
          </a:p>
        </p:txBody>
      </p:sp>
      <p:sp>
        <p:nvSpPr>
          <p:cNvPr id="268" name="object 268"/>
          <p:cNvSpPr/>
          <p:nvPr/>
        </p:nvSpPr>
        <p:spPr>
          <a:xfrm>
            <a:off x="4384103" y="1863407"/>
            <a:ext cx="50152" cy="37528"/>
          </a:xfrm>
          <a:prstGeom prst="rect">
            <a:avLst/>
          </a:prstGeom>
          <a:blipFill>
            <a:blip r:embed="rId244" cstate="print"/>
            <a:stretch>
              <a:fillRect/>
            </a:stretch>
          </a:blipFill>
        </p:spPr>
        <p:txBody>
          <a:bodyPr wrap="square" lIns="0" tIns="0" rIns="0" bIns="0" rtlCol="0"/>
          <a:lstStyle/>
          <a:p>
            <a:endParaRPr/>
          </a:p>
        </p:txBody>
      </p:sp>
      <p:sp>
        <p:nvSpPr>
          <p:cNvPr id="269" name="object 269"/>
          <p:cNvSpPr/>
          <p:nvPr/>
        </p:nvSpPr>
        <p:spPr>
          <a:xfrm>
            <a:off x="4428883" y="1866823"/>
            <a:ext cx="66281" cy="35813"/>
          </a:xfrm>
          <a:prstGeom prst="rect">
            <a:avLst/>
          </a:prstGeom>
          <a:blipFill>
            <a:blip r:embed="rId245" cstate="print"/>
            <a:stretch>
              <a:fillRect/>
            </a:stretch>
          </a:blipFill>
        </p:spPr>
        <p:txBody>
          <a:bodyPr wrap="square" lIns="0" tIns="0" rIns="0" bIns="0" rtlCol="0"/>
          <a:lstStyle/>
          <a:p>
            <a:endParaRPr/>
          </a:p>
        </p:txBody>
      </p:sp>
      <p:sp>
        <p:nvSpPr>
          <p:cNvPr id="270" name="object 270"/>
          <p:cNvSpPr/>
          <p:nvPr/>
        </p:nvSpPr>
        <p:spPr>
          <a:xfrm>
            <a:off x="4599952" y="2032266"/>
            <a:ext cx="12534" cy="12788"/>
          </a:xfrm>
          <a:prstGeom prst="rect">
            <a:avLst/>
          </a:prstGeom>
          <a:blipFill>
            <a:blip r:embed="rId246" cstate="print"/>
            <a:stretch>
              <a:fillRect/>
            </a:stretch>
          </a:blipFill>
        </p:spPr>
        <p:txBody>
          <a:bodyPr wrap="square" lIns="0" tIns="0" rIns="0" bIns="0" rtlCol="0"/>
          <a:lstStyle/>
          <a:p>
            <a:endParaRPr/>
          </a:p>
        </p:txBody>
      </p:sp>
      <p:sp>
        <p:nvSpPr>
          <p:cNvPr id="271" name="object 271"/>
          <p:cNvSpPr/>
          <p:nvPr/>
        </p:nvSpPr>
        <p:spPr>
          <a:xfrm>
            <a:off x="4795189" y="2230970"/>
            <a:ext cx="44780" cy="34963"/>
          </a:xfrm>
          <a:prstGeom prst="rect">
            <a:avLst/>
          </a:prstGeom>
          <a:blipFill>
            <a:blip r:embed="rId247" cstate="print"/>
            <a:stretch>
              <a:fillRect/>
            </a:stretch>
          </a:blipFill>
        </p:spPr>
        <p:txBody>
          <a:bodyPr wrap="square" lIns="0" tIns="0" rIns="0" bIns="0" rtlCol="0"/>
          <a:lstStyle/>
          <a:p>
            <a:endParaRPr/>
          </a:p>
        </p:txBody>
      </p:sp>
      <p:sp>
        <p:nvSpPr>
          <p:cNvPr id="272" name="object 272"/>
          <p:cNvSpPr/>
          <p:nvPr/>
        </p:nvSpPr>
        <p:spPr>
          <a:xfrm>
            <a:off x="4769218" y="3184385"/>
            <a:ext cx="46570" cy="16205"/>
          </a:xfrm>
          <a:prstGeom prst="rect">
            <a:avLst/>
          </a:prstGeom>
          <a:blipFill>
            <a:blip r:embed="rId248" cstate="print"/>
            <a:stretch>
              <a:fillRect/>
            </a:stretch>
          </a:blipFill>
        </p:spPr>
        <p:txBody>
          <a:bodyPr wrap="square" lIns="0" tIns="0" rIns="0" bIns="0" rtlCol="0"/>
          <a:lstStyle/>
          <a:p>
            <a:endParaRPr/>
          </a:p>
        </p:txBody>
      </p:sp>
      <p:sp>
        <p:nvSpPr>
          <p:cNvPr id="273" name="object 273"/>
          <p:cNvSpPr/>
          <p:nvPr/>
        </p:nvSpPr>
        <p:spPr>
          <a:xfrm>
            <a:off x="4601743" y="2073198"/>
            <a:ext cx="79705" cy="140715"/>
          </a:xfrm>
          <a:prstGeom prst="rect">
            <a:avLst/>
          </a:prstGeom>
          <a:blipFill>
            <a:blip r:embed="rId249" cstate="print"/>
            <a:stretch>
              <a:fillRect/>
            </a:stretch>
          </a:blipFill>
        </p:spPr>
        <p:txBody>
          <a:bodyPr wrap="square" lIns="0" tIns="0" rIns="0" bIns="0" rtlCol="0"/>
          <a:lstStyle/>
          <a:p>
            <a:endParaRPr/>
          </a:p>
        </p:txBody>
      </p:sp>
      <p:sp>
        <p:nvSpPr>
          <p:cNvPr id="274" name="object 274"/>
          <p:cNvSpPr/>
          <p:nvPr/>
        </p:nvSpPr>
        <p:spPr>
          <a:xfrm>
            <a:off x="4662639" y="2118398"/>
            <a:ext cx="75234" cy="86982"/>
          </a:xfrm>
          <a:prstGeom prst="rect">
            <a:avLst/>
          </a:prstGeom>
          <a:blipFill>
            <a:blip r:embed="rId250" cstate="print"/>
            <a:stretch>
              <a:fillRect/>
            </a:stretch>
          </a:blipFill>
        </p:spPr>
        <p:txBody>
          <a:bodyPr wrap="square" lIns="0" tIns="0" rIns="0" bIns="0" rtlCol="0"/>
          <a:lstStyle/>
          <a:p>
            <a:endParaRPr/>
          </a:p>
        </p:txBody>
      </p:sp>
      <p:sp>
        <p:nvSpPr>
          <p:cNvPr id="275" name="object 275"/>
          <p:cNvSpPr/>
          <p:nvPr/>
        </p:nvSpPr>
        <p:spPr>
          <a:xfrm>
            <a:off x="4724437" y="2128634"/>
            <a:ext cx="62179" cy="68224"/>
          </a:xfrm>
          <a:prstGeom prst="rect">
            <a:avLst/>
          </a:prstGeom>
          <a:blipFill>
            <a:blip r:embed="rId251" cstate="print"/>
            <a:stretch>
              <a:fillRect/>
            </a:stretch>
          </a:blipFill>
        </p:spPr>
        <p:txBody>
          <a:bodyPr wrap="square" lIns="0" tIns="0" rIns="0" bIns="0" rtlCol="0"/>
          <a:lstStyle/>
          <a:p>
            <a:endParaRPr/>
          </a:p>
        </p:txBody>
      </p:sp>
      <p:sp>
        <p:nvSpPr>
          <p:cNvPr id="276" name="object 276"/>
          <p:cNvSpPr/>
          <p:nvPr/>
        </p:nvSpPr>
        <p:spPr>
          <a:xfrm>
            <a:off x="4387684" y="2016912"/>
            <a:ext cx="244500" cy="207225"/>
          </a:xfrm>
          <a:prstGeom prst="rect">
            <a:avLst/>
          </a:prstGeom>
          <a:blipFill>
            <a:blip r:embed="rId252" cstate="print"/>
            <a:stretch>
              <a:fillRect/>
            </a:stretch>
          </a:blipFill>
        </p:spPr>
        <p:txBody>
          <a:bodyPr wrap="square" lIns="0" tIns="0" rIns="0" bIns="0" rtlCol="0"/>
          <a:lstStyle/>
          <a:p>
            <a:endParaRPr/>
          </a:p>
        </p:txBody>
      </p:sp>
      <p:sp>
        <p:nvSpPr>
          <p:cNvPr id="277" name="object 277"/>
          <p:cNvSpPr/>
          <p:nvPr/>
        </p:nvSpPr>
        <p:spPr>
          <a:xfrm>
            <a:off x="4374248" y="2142286"/>
            <a:ext cx="718286" cy="708660"/>
          </a:xfrm>
          <a:prstGeom prst="rect">
            <a:avLst/>
          </a:prstGeom>
          <a:blipFill>
            <a:blip r:embed="rId253" cstate="print"/>
            <a:stretch>
              <a:fillRect/>
            </a:stretch>
          </a:blipFill>
        </p:spPr>
        <p:txBody>
          <a:bodyPr wrap="square" lIns="0" tIns="0" rIns="0" bIns="0" rtlCol="0"/>
          <a:lstStyle/>
          <a:p>
            <a:endParaRPr/>
          </a:p>
        </p:txBody>
      </p:sp>
      <p:sp>
        <p:nvSpPr>
          <p:cNvPr id="278" name="object 278"/>
          <p:cNvSpPr/>
          <p:nvPr/>
        </p:nvSpPr>
        <p:spPr>
          <a:xfrm>
            <a:off x="4245292" y="2209647"/>
            <a:ext cx="99402" cy="119392"/>
          </a:xfrm>
          <a:prstGeom prst="rect">
            <a:avLst/>
          </a:prstGeom>
          <a:blipFill>
            <a:blip r:embed="rId254" cstate="print"/>
            <a:stretch>
              <a:fillRect/>
            </a:stretch>
          </a:blipFill>
        </p:spPr>
        <p:txBody>
          <a:bodyPr wrap="square" lIns="0" tIns="0" rIns="0" bIns="0" rtlCol="0"/>
          <a:lstStyle/>
          <a:p>
            <a:endParaRPr/>
          </a:p>
        </p:txBody>
      </p:sp>
      <p:sp>
        <p:nvSpPr>
          <p:cNvPr id="279" name="object 279"/>
          <p:cNvSpPr/>
          <p:nvPr/>
        </p:nvSpPr>
        <p:spPr>
          <a:xfrm>
            <a:off x="4239907" y="2241194"/>
            <a:ext cx="237337" cy="337718"/>
          </a:xfrm>
          <a:prstGeom prst="rect">
            <a:avLst/>
          </a:prstGeom>
          <a:blipFill>
            <a:blip r:embed="rId255" cstate="print"/>
            <a:stretch>
              <a:fillRect/>
            </a:stretch>
          </a:blipFill>
        </p:spPr>
        <p:txBody>
          <a:bodyPr wrap="square" lIns="0" tIns="0" rIns="0" bIns="0" rtlCol="0"/>
          <a:lstStyle/>
          <a:p>
            <a:endParaRPr/>
          </a:p>
        </p:txBody>
      </p:sp>
      <p:sp>
        <p:nvSpPr>
          <p:cNvPr id="280" name="object 280"/>
          <p:cNvSpPr/>
          <p:nvPr/>
        </p:nvSpPr>
        <p:spPr>
          <a:xfrm>
            <a:off x="4459338" y="2420289"/>
            <a:ext cx="222110" cy="241338"/>
          </a:xfrm>
          <a:prstGeom prst="rect">
            <a:avLst/>
          </a:prstGeom>
          <a:blipFill>
            <a:blip r:embed="rId256" cstate="print"/>
            <a:stretch>
              <a:fillRect/>
            </a:stretch>
          </a:blipFill>
        </p:spPr>
        <p:txBody>
          <a:bodyPr wrap="square" lIns="0" tIns="0" rIns="0" bIns="0" rtlCol="0"/>
          <a:lstStyle/>
          <a:p>
            <a:endParaRPr/>
          </a:p>
        </p:txBody>
      </p:sp>
      <p:sp>
        <p:nvSpPr>
          <p:cNvPr id="281" name="object 281"/>
          <p:cNvSpPr/>
          <p:nvPr/>
        </p:nvSpPr>
        <p:spPr>
          <a:xfrm>
            <a:off x="4601743" y="2595968"/>
            <a:ext cx="152247" cy="153492"/>
          </a:xfrm>
          <a:prstGeom prst="rect">
            <a:avLst/>
          </a:prstGeom>
          <a:blipFill>
            <a:blip r:embed="rId257" cstate="print"/>
            <a:stretch>
              <a:fillRect/>
            </a:stretch>
          </a:blipFill>
        </p:spPr>
        <p:txBody>
          <a:bodyPr wrap="square" lIns="0" tIns="0" rIns="0" bIns="0" rtlCol="0"/>
          <a:lstStyle/>
          <a:p>
            <a:endParaRPr/>
          </a:p>
        </p:txBody>
      </p:sp>
      <p:sp>
        <p:nvSpPr>
          <p:cNvPr id="282" name="object 282"/>
          <p:cNvSpPr/>
          <p:nvPr/>
        </p:nvSpPr>
        <p:spPr>
          <a:xfrm>
            <a:off x="4711001" y="2800629"/>
            <a:ext cx="94932" cy="82727"/>
          </a:xfrm>
          <a:prstGeom prst="rect">
            <a:avLst/>
          </a:prstGeom>
          <a:blipFill>
            <a:blip r:embed="rId258" cstate="print"/>
            <a:stretch>
              <a:fillRect/>
            </a:stretch>
          </a:blipFill>
        </p:spPr>
        <p:txBody>
          <a:bodyPr wrap="square" lIns="0" tIns="0" rIns="0" bIns="0" rtlCol="0"/>
          <a:lstStyle/>
          <a:p>
            <a:endParaRPr/>
          </a:p>
        </p:txBody>
      </p:sp>
      <p:sp>
        <p:nvSpPr>
          <p:cNvPr id="283" name="object 283"/>
          <p:cNvSpPr/>
          <p:nvPr/>
        </p:nvSpPr>
        <p:spPr>
          <a:xfrm>
            <a:off x="4491583" y="2644571"/>
            <a:ext cx="277634" cy="560285"/>
          </a:xfrm>
          <a:prstGeom prst="rect">
            <a:avLst/>
          </a:prstGeom>
          <a:blipFill>
            <a:blip r:embed="rId259" cstate="print"/>
            <a:stretch>
              <a:fillRect/>
            </a:stretch>
          </a:blipFill>
        </p:spPr>
        <p:txBody>
          <a:bodyPr wrap="square" lIns="0" tIns="0" rIns="0" bIns="0" rtlCol="0"/>
          <a:lstStyle/>
          <a:p>
            <a:endParaRPr/>
          </a:p>
        </p:txBody>
      </p:sp>
      <p:sp>
        <p:nvSpPr>
          <p:cNvPr id="284" name="object 284"/>
          <p:cNvSpPr/>
          <p:nvPr/>
        </p:nvSpPr>
        <p:spPr>
          <a:xfrm>
            <a:off x="4451273" y="2570378"/>
            <a:ext cx="218528" cy="688200"/>
          </a:xfrm>
          <a:prstGeom prst="rect">
            <a:avLst/>
          </a:prstGeom>
          <a:blipFill>
            <a:blip r:embed="rId260" cstate="print"/>
            <a:stretch>
              <a:fillRect/>
            </a:stretch>
          </a:blipFill>
        </p:spPr>
        <p:txBody>
          <a:bodyPr wrap="square" lIns="0" tIns="0" rIns="0" bIns="0" rtlCol="0"/>
          <a:lstStyle/>
          <a:p>
            <a:endParaRPr/>
          </a:p>
        </p:txBody>
      </p:sp>
      <p:sp>
        <p:nvSpPr>
          <p:cNvPr id="285" name="object 285"/>
          <p:cNvSpPr/>
          <p:nvPr/>
        </p:nvSpPr>
        <p:spPr>
          <a:xfrm>
            <a:off x="4650104" y="3204857"/>
            <a:ext cx="77025" cy="57137"/>
          </a:xfrm>
          <a:prstGeom prst="rect">
            <a:avLst/>
          </a:prstGeom>
          <a:blipFill>
            <a:blip r:embed="rId261" cstate="print"/>
            <a:stretch>
              <a:fillRect/>
            </a:stretch>
          </a:blipFill>
        </p:spPr>
        <p:txBody>
          <a:bodyPr wrap="square" lIns="0" tIns="0" rIns="0" bIns="0" rtlCol="0"/>
          <a:lstStyle/>
          <a:p>
            <a:endParaRPr/>
          </a:p>
        </p:txBody>
      </p:sp>
      <p:sp>
        <p:nvSpPr>
          <p:cNvPr id="286" name="object 286"/>
          <p:cNvSpPr/>
          <p:nvPr/>
        </p:nvSpPr>
        <p:spPr>
          <a:xfrm>
            <a:off x="4283798" y="2004123"/>
            <a:ext cx="209575" cy="308711"/>
          </a:xfrm>
          <a:prstGeom prst="rect">
            <a:avLst/>
          </a:prstGeom>
          <a:blipFill>
            <a:blip r:embed="rId262" cstate="print"/>
            <a:stretch>
              <a:fillRect/>
            </a:stretch>
          </a:blipFill>
        </p:spPr>
        <p:txBody>
          <a:bodyPr wrap="square" lIns="0" tIns="0" rIns="0" bIns="0" rtlCol="0"/>
          <a:lstStyle/>
          <a:p>
            <a:endParaRPr/>
          </a:p>
        </p:txBody>
      </p:sp>
      <p:sp>
        <p:nvSpPr>
          <p:cNvPr id="287" name="object 287"/>
          <p:cNvSpPr/>
          <p:nvPr/>
        </p:nvSpPr>
        <p:spPr>
          <a:xfrm>
            <a:off x="4874907" y="758583"/>
            <a:ext cx="712000" cy="349250"/>
          </a:xfrm>
          <a:prstGeom prst="rect">
            <a:avLst/>
          </a:prstGeom>
          <a:blipFill>
            <a:blip r:embed="rId263" cstate="print"/>
            <a:stretch>
              <a:fillRect/>
            </a:stretch>
          </a:blipFill>
        </p:spPr>
        <p:txBody>
          <a:bodyPr wrap="square" lIns="0" tIns="0" rIns="0" bIns="0" rtlCol="0"/>
          <a:lstStyle/>
          <a:p>
            <a:endParaRPr/>
          </a:p>
        </p:txBody>
      </p:sp>
      <p:sp>
        <p:nvSpPr>
          <p:cNvPr id="288" name="object 288"/>
          <p:cNvSpPr/>
          <p:nvPr/>
        </p:nvSpPr>
        <p:spPr>
          <a:xfrm>
            <a:off x="5394362" y="1002944"/>
            <a:ext cx="144183" cy="53721"/>
          </a:xfrm>
          <a:prstGeom prst="rect">
            <a:avLst/>
          </a:prstGeom>
          <a:blipFill>
            <a:blip r:embed="rId264" cstate="print"/>
            <a:stretch>
              <a:fillRect/>
            </a:stretch>
          </a:blipFill>
        </p:spPr>
        <p:txBody>
          <a:bodyPr wrap="square" lIns="0" tIns="0" rIns="0" bIns="0" rtlCol="0"/>
          <a:lstStyle/>
          <a:p>
            <a:endParaRPr/>
          </a:p>
        </p:txBody>
      </p:sp>
      <p:sp>
        <p:nvSpPr>
          <p:cNvPr id="289" name="object 289"/>
          <p:cNvSpPr/>
          <p:nvPr/>
        </p:nvSpPr>
        <p:spPr>
          <a:xfrm>
            <a:off x="7439304" y="824522"/>
            <a:ext cx="1643380" cy="685800"/>
          </a:xfrm>
          <a:custGeom>
            <a:avLst/>
            <a:gdLst/>
            <a:ahLst/>
            <a:cxnLst/>
            <a:rect l="l" t="t" r="r" b="b"/>
            <a:pathLst>
              <a:path w="1643379" h="685800">
                <a:moveTo>
                  <a:pt x="2908" y="685431"/>
                </a:moveTo>
                <a:lnTo>
                  <a:pt x="0" y="678395"/>
                </a:lnTo>
                <a:lnTo>
                  <a:pt x="1640116" y="0"/>
                </a:lnTo>
                <a:lnTo>
                  <a:pt x="1643024" y="7035"/>
                </a:lnTo>
                <a:lnTo>
                  <a:pt x="2908" y="685431"/>
                </a:lnTo>
                <a:close/>
              </a:path>
            </a:pathLst>
          </a:custGeom>
          <a:solidFill>
            <a:srgbClr val="BEBEBE"/>
          </a:solidFill>
        </p:spPr>
        <p:txBody>
          <a:bodyPr wrap="square" lIns="0" tIns="0" rIns="0" bIns="0" rtlCol="0"/>
          <a:lstStyle/>
          <a:p>
            <a:endParaRPr/>
          </a:p>
        </p:txBody>
      </p:sp>
      <p:sp>
        <p:nvSpPr>
          <p:cNvPr id="290" name="object 290"/>
          <p:cNvSpPr/>
          <p:nvPr/>
        </p:nvSpPr>
        <p:spPr>
          <a:xfrm>
            <a:off x="6886740" y="1894408"/>
            <a:ext cx="913130" cy="1177290"/>
          </a:xfrm>
          <a:custGeom>
            <a:avLst/>
            <a:gdLst/>
            <a:ahLst/>
            <a:cxnLst/>
            <a:rect l="l" t="t" r="r" b="b"/>
            <a:pathLst>
              <a:path w="913129" h="1177289">
                <a:moveTo>
                  <a:pt x="6019" y="1176883"/>
                </a:moveTo>
                <a:lnTo>
                  <a:pt x="0" y="1172210"/>
                </a:lnTo>
                <a:lnTo>
                  <a:pt x="906779" y="0"/>
                </a:lnTo>
                <a:lnTo>
                  <a:pt x="912799" y="4673"/>
                </a:lnTo>
                <a:lnTo>
                  <a:pt x="6019" y="1176883"/>
                </a:lnTo>
                <a:close/>
              </a:path>
            </a:pathLst>
          </a:custGeom>
          <a:solidFill>
            <a:srgbClr val="BEBEBE"/>
          </a:solidFill>
        </p:spPr>
        <p:txBody>
          <a:bodyPr wrap="square" lIns="0" tIns="0" rIns="0" bIns="0" rtlCol="0"/>
          <a:lstStyle/>
          <a:p>
            <a:endParaRPr/>
          </a:p>
        </p:txBody>
      </p:sp>
      <p:sp>
        <p:nvSpPr>
          <p:cNvPr id="291" name="object 291"/>
          <p:cNvSpPr txBox="1"/>
          <p:nvPr/>
        </p:nvSpPr>
        <p:spPr>
          <a:xfrm>
            <a:off x="931544" y="3663014"/>
            <a:ext cx="10568305" cy="2295525"/>
          </a:xfrm>
          <a:prstGeom prst="rect">
            <a:avLst/>
          </a:prstGeom>
        </p:spPr>
        <p:txBody>
          <a:bodyPr vert="horz" wrap="square" lIns="0" tIns="0" rIns="0" bIns="0" rtlCol="0">
            <a:spAutoFit/>
          </a:bodyPr>
          <a:lstStyle/>
          <a:p>
            <a:pPr marR="5080" algn="r">
              <a:lnSpc>
                <a:spcPct val="100000"/>
              </a:lnSpc>
            </a:pPr>
            <a:r>
              <a:rPr sz="1800" b="1" dirty="0">
                <a:latin typeface="微软雅黑"/>
                <a:cs typeface="微软雅黑"/>
              </a:rPr>
              <a:t>成熟的模式和布局</a:t>
            </a:r>
            <a:endParaRPr sz="1800">
              <a:latin typeface="微软雅黑"/>
              <a:cs typeface="微软雅黑"/>
            </a:endParaRPr>
          </a:p>
          <a:p>
            <a:pPr marL="6575425">
              <a:lnSpc>
                <a:spcPct val="100000"/>
              </a:lnSpc>
              <a:spcBef>
                <a:spcPts val="700"/>
              </a:spcBef>
            </a:pPr>
            <a:r>
              <a:rPr sz="1800" b="1" dirty="0">
                <a:latin typeface="微软雅黑"/>
                <a:cs typeface="微软雅黑"/>
              </a:rPr>
              <a:t>积极拓展海外市场</a:t>
            </a:r>
            <a:endParaRPr sz="1800">
              <a:latin typeface="微软雅黑"/>
              <a:cs typeface="微软雅黑"/>
            </a:endParaRPr>
          </a:p>
          <a:p>
            <a:pPr marL="1049020">
              <a:lnSpc>
                <a:spcPts val="2025"/>
              </a:lnSpc>
              <a:spcBef>
                <a:spcPts val="140"/>
              </a:spcBef>
            </a:pPr>
            <a:r>
              <a:rPr sz="1800" b="1" dirty="0">
                <a:latin typeface="微软雅黑"/>
                <a:cs typeface="微软雅黑"/>
              </a:rPr>
              <a:t>不断创新的户型</a:t>
            </a:r>
            <a:endParaRPr sz="1800">
              <a:latin typeface="微软雅黑"/>
              <a:cs typeface="微软雅黑"/>
            </a:endParaRPr>
          </a:p>
          <a:p>
            <a:pPr marR="300990" algn="ctr">
              <a:lnSpc>
                <a:spcPts val="2025"/>
              </a:lnSpc>
            </a:pPr>
            <a:r>
              <a:rPr sz="1800" b="1" dirty="0">
                <a:latin typeface="微软雅黑"/>
                <a:cs typeface="微软雅黑"/>
              </a:rPr>
              <a:t>文旅项目多处落地</a:t>
            </a:r>
            <a:endParaRPr sz="1800">
              <a:latin typeface="微软雅黑"/>
              <a:cs typeface="微软雅黑"/>
            </a:endParaRPr>
          </a:p>
          <a:p>
            <a:pPr>
              <a:lnSpc>
                <a:spcPct val="100000"/>
              </a:lnSpc>
            </a:pPr>
            <a:endParaRPr sz="1800">
              <a:latin typeface="Times New Roman"/>
              <a:cs typeface="Times New Roman"/>
            </a:endParaRPr>
          </a:p>
          <a:p>
            <a:pPr marL="12700">
              <a:lnSpc>
                <a:spcPct val="100000"/>
              </a:lnSpc>
              <a:spcBef>
                <a:spcPts val="1450"/>
              </a:spcBef>
            </a:pPr>
            <a:r>
              <a:rPr sz="1400" b="1" dirty="0">
                <a:solidFill>
                  <a:srgbClr val="717070"/>
                </a:solidFill>
                <a:latin typeface="微软雅黑"/>
                <a:cs typeface="微软雅黑"/>
              </a:rPr>
              <a:t>和美居供应概览如上：遍布全球，其中以东南亚、中国为</a:t>
            </a:r>
            <a:r>
              <a:rPr sz="1400" b="1" spc="5" dirty="0">
                <a:solidFill>
                  <a:srgbClr val="717070"/>
                </a:solidFill>
                <a:latin typeface="微软雅黑"/>
                <a:cs typeface="微软雅黑"/>
              </a:rPr>
              <a:t>主</a:t>
            </a:r>
            <a:endParaRPr sz="1400">
              <a:latin typeface="微软雅黑"/>
              <a:cs typeface="微软雅黑"/>
            </a:endParaRPr>
          </a:p>
          <a:p>
            <a:pPr>
              <a:lnSpc>
                <a:spcPct val="100000"/>
              </a:lnSpc>
              <a:spcBef>
                <a:spcPts val="2"/>
              </a:spcBef>
            </a:pPr>
            <a:endParaRPr sz="1450">
              <a:latin typeface="Times New Roman"/>
              <a:cs typeface="Times New Roman"/>
            </a:endParaRPr>
          </a:p>
          <a:p>
            <a:pPr marL="12700">
              <a:lnSpc>
                <a:spcPct val="100000"/>
              </a:lnSpc>
            </a:pPr>
            <a:r>
              <a:rPr sz="1800" b="1" dirty="0">
                <a:solidFill>
                  <a:srgbClr val="717070"/>
                </a:solidFill>
                <a:latin typeface="微软雅黑"/>
                <a:cs typeface="微软雅黑"/>
              </a:rPr>
              <a:t>未来坚强保证。品质保证，源自：全球供应链+国外生产</a:t>
            </a:r>
            <a:endParaRPr sz="1800">
              <a:latin typeface="微软雅黑"/>
              <a:cs typeface="微软雅黑"/>
            </a:endParaRPr>
          </a:p>
        </p:txBody>
      </p:sp>
      <p:sp>
        <p:nvSpPr>
          <p:cNvPr id="296" name="object 296"/>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28</a:t>
            </a:r>
            <a:endParaRPr sz="1800">
              <a:latin typeface="微软雅黑"/>
              <a:cs typeface="微软雅黑"/>
            </a:endParaRPr>
          </a:p>
        </p:txBody>
      </p:sp>
      <p:sp>
        <p:nvSpPr>
          <p:cNvPr id="297" name="object 297"/>
          <p:cNvSpPr txBox="1"/>
          <p:nvPr/>
        </p:nvSpPr>
        <p:spPr>
          <a:xfrm>
            <a:off x="9103994" y="692626"/>
            <a:ext cx="330200" cy="177800"/>
          </a:xfrm>
          <a:prstGeom prst="rect">
            <a:avLst/>
          </a:prstGeom>
        </p:spPr>
        <p:txBody>
          <a:bodyPr vert="horz" wrap="square" lIns="0" tIns="0" rIns="0" bIns="0" rtlCol="0">
            <a:spAutoFit/>
          </a:bodyPr>
          <a:lstStyle/>
          <a:p>
            <a:pPr marL="12700">
              <a:lnSpc>
                <a:spcPct val="100000"/>
              </a:lnSpc>
            </a:pPr>
            <a:r>
              <a:rPr sz="1200" dirty="0">
                <a:latin typeface="宋体"/>
                <a:cs typeface="宋体"/>
              </a:rPr>
              <a:t>新疆</a:t>
            </a:r>
            <a:endParaRPr sz="1200">
              <a:latin typeface="宋体"/>
              <a:cs typeface="宋体"/>
            </a:endParaRPr>
          </a:p>
        </p:txBody>
      </p:sp>
      <p:sp>
        <p:nvSpPr>
          <p:cNvPr id="298" name="object 298"/>
          <p:cNvSpPr txBox="1"/>
          <p:nvPr/>
        </p:nvSpPr>
        <p:spPr>
          <a:xfrm>
            <a:off x="6639559" y="3242151"/>
            <a:ext cx="330200" cy="177800"/>
          </a:xfrm>
          <a:prstGeom prst="rect">
            <a:avLst/>
          </a:prstGeom>
        </p:spPr>
        <p:txBody>
          <a:bodyPr vert="horz" wrap="square" lIns="0" tIns="0" rIns="0" bIns="0" rtlCol="0">
            <a:spAutoFit/>
          </a:bodyPr>
          <a:lstStyle/>
          <a:p>
            <a:pPr marL="12700">
              <a:lnSpc>
                <a:spcPct val="100000"/>
              </a:lnSpc>
            </a:pPr>
            <a:r>
              <a:rPr sz="1200" dirty="0">
                <a:latin typeface="宋体"/>
                <a:cs typeface="宋体"/>
              </a:rPr>
              <a:t>老挝</a:t>
            </a:r>
            <a:endParaRPr sz="1200">
              <a:latin typeface="宋体"/>
              <a:cs typeface="宋体"/>
            </a:endParaRPr>
          </a:p>
        </p:txBody>
      </p:sp>
      <p:sp>
        <p:nvSpPr>
          <p:cNvPr id="299" name="object 299"/>
          <p:cNvSpPr/>
          <p:nvPr/>
        </p:nvSpPr>
        <p:spPr>
          <a:xfrm>
            <a:off x="7940599" y="1878964"/>
            <a:ext cx="1775460" cy="44450"/>
          </a:xfrm>
          <a:custGeom>
            <a:avLst/>
            <a:gdLst/>
            <a:ahLst/>
            <a:cxnLst/>
            <a:rect l="l" t="t" r="r" b="b"/>
            <a:pathLst>
              <a:path w="1775459" h="44450">
                <a:moveTo>
                  <a:pt x="1774825" y="44450"/>
                </a:moveTo>
                <a:lnTo>
                  <a:pt x="0" y="7620"/>
                </a:lnTo>
                <a:lnTo>
                  <a:pt x="152" y="0"/>
                </a:lnTo>
                <a:lnTo>
                  <a:pt x="1774977" y="36830"/>
                </a:lnTo>
                <a:lnTo>
                  <a:pt x="1774825" y="44450"/>
                </a:lnTo>
                <a:close/>
              </a:path>
            </a:pathLst>
          </a:custGeom>
          <a:solidFill>
            <a:srgbClr val="BEBEBE"/>
          </a:solidFill>
        </p:spPr>
        <p:txBody>
          <a:bodyPr wrap="square" lIns="0" tIns="0" rIns="0" bIns="0" rtlCol="0"/>
          <a:lstStyle/>
          <a:p>
            <a:endParaRPr/>
          </a:p>
        </p:txBody>
      </p:sp>
      <p:sp>
        <p:nvSpPr>
          <p:cNvPr id="300" name="object 300"/>
          <p:cNvSpPr txBox="1"/>
          <p:nvPr/>
        </p:nvSpPr>
        <p:spPr>
          <a:xfrm>
            <a:off x="9812655" y="1924377"/>
            <a:ext cx="381635" cy="203835"/>
          </a:xfrm>
          <a:prstGeom prst="rect">
            <a:avLst/>
          </a:prstGeom>
        </p:spPr>
        <p:txBody>
          <a:bodyPr vert="horz" wrap="square" lIns="0" tIns="0" rIns="0" bIns="0" rtlCol="0">
            <a:spAutoFit/>
          </a:bodyPr>
          <a:lstStyle/>
          <a:p>
            <a:pPr marL="12700">
              <a:lnSpc>
                <a:spcPct val="100000"/>
              </a:lnSpc>
            </a:pPr>
            <a:r>
              <a:rPr sz="1400" dirty="0">
                <a:latin typeface="宋体"/>
                <a:cs typeface="宋体"/>
              </a:rPr>
              <a:t>越</a:t>
            </a:r>
            <a:r>
              <a:rPr sz="1400" spc="5" dirty="0">
                <a:latin typeface="宋体"/>
                <a:cs typeface="宋体"/>
              </a:rPr>
              <a:t>南</a:t>
            </a:r>
            <a:endParaRPr sz="1400">
              <a:latin typeface="宋体"/>
              <a:cs typeface="宋体"/>
            </a:endParaRPr>
          </a:p>
        </p:txBody>
      </p:sp>
      <p:sp>
        <p:nvSpPr>
          <p:cNvPr id="301" name="object 301"/>
          <p:cNvSpPr/>
          <p:nvPr/>
        </p:nvSpPr>
        <p:spPr>
          <a:xfrm>
            <a:off x="5763590" y="1518297"/>
            <a:ext cx="2062480" cy="170815"/>
          </a:xfrm>
          <a:custGeom>
            <a:avLst/>
            <a:gdLst/>
            <a:ahLst/>
            <a:cxnLst/>
            <a:rect l="l" t="t" r="r" b="b"/>
            <a:pathLst>
              <a:path w="2062479" h="170814">
                <a:moveTo>
                  <a:pt x="2061845" y="170789"/>
                </a:moveTo>
                <a:lnTo>
                  <a:pt x="0" y="7594"/>
                </a:lnTo>
                <a:lnTo>
                  <a:pt x="609" y="0"/>
                </a:lnTo>
                <a:lnTo>
                  <a:pt x="2062454" y="163195"/>
                </a:lnTo>
                <a:lnTo>
                  <a:pt x="2061845" y="170789"/>
                </a:lnTo>
                <a:close/>
              </a:path>
            </a:pathLst>
          </a:custGeom>
          <a:solidFill>
            <a:srgbClr val="BEBEBE"/>
          </a:solidFill>
        </p:spPr>
        <p:txBody>
          <a:bodyPr wrap="square" lIns="0" tIns="0" rIns="0" bIns="0" rtlCol="0"/>
          <a:lstStyle/>
          <a:p>
            <a:endParaRPr/>
          </a:p>
        </p:txBody>
      </p:sp>
      <p:sp>
        <p:nvSpPr>
          <p:cNvPr id="302" name="object 302"/>
          <p:cNvSpPr txBox="1"/>
          <p:nvPr/>
        </p:nvSpPr>
        <p:spPr>
          <a:xfrm>
            <a:off x="5297804" y="1436846"/>
            <a:ext cx="330200" cy="177800"/>
          </a:xfrm>
          <a:prstGeom prst="rect">
            <a:avLst/>
          </a:prstGeom>
        </p:spPr>
        <p:txBody>
          <a:bodyPr vert="horz" wrap="square" lIns="0" tIns="0" rIns="0" bIns="0" rtlCol="0">
            <a:spAutoFit/>
          </a:bodyPr>
          <a:lstStyle/>
          <a:p>
            <a:pPr marL="12700">
              <a:lnSpc>
                <a:spcPct val="100000"/>
              </a:lnSpc>
            </a:pPr>
            <a:r>
              <a:rPr sz="1200" dirty="0">
                <a:latin typeface="宋体"/>
                <a:cs typeface="宋体"/>
              </a:rPr>
              <a:t>云南</a:t>
            </a:r>
            <a:endParaRPr sz="1200">
              <a:latin typeface="宋体"/>
              <a:cs typeface="宋体"/>
            </a:endParaRPr>
          </a:p>
        </p:txBody>
      </p:sp>
      <p:sp>
        <p:nvSpPr>
          <p:cNvPr id="303" name="object 303"/>
          <p:cNvSpPr/>
          <p:nvPr/>
        </p:nvSpPr>
        <p:spPr>
          <a:xfrm>
            <a:off x="7883728" y="1475765"/>
            <a:ext cx="2247265" cy="267335"/>
          </a:xfrm>
          <a:custGeom>
            <a:avLst/>
            <a:gdLst/>
            <a:ahLst/>
            <a:cxnLst/>
            <a:rect l="l" t="t" r="r" b="b"/>
            <a:pathLst>
              <a:path w="2247265" h="267335">
                <a:moveTo>
                  <a:pt x="863" y="267284"/>
                </a:moveTo>
                <a:lnTo>
                  <a:pt x="0" y="259714"/>
                </a:lnTo>
                <a:lnTo>
                  <a:pt x="2245995" y="0"/>
                </a:lnTo>
                <a:lnTo>
                  <a:pt x="2246871" y="7569"/>
                </a:lnTo>
                <a:lnTo>
                  <a:pt x="863" y="267284"/>
                </a:lnTo>
                <a:close/>
              </a:path>
            </a:pathLst>
          </a:custGeom>
          <a:solidFill>
            <a:srgbClr val="BEBEBE"/>
          </a:solidFill>
        </p:spPr>
        <p:txBody>
          <a:bodyPr wrap="square" lIns="0" tIns="0" rIns="0" bIns="0" rtlCol="0"/>
          <a:lstStyle/>
          <a:p>
            <a:endParaRPr/>
          </a:p>
        </p:txBody>
      </p:sp>
      <p:sp>
        <p:nvSpPr>
          <p:cNvPr id="304" name="object 304"/>
          <p:cNvSpPr/>
          <p:nvPr/>
        </p:nvSpPr>
        <p:spPr>
          <a:xfrm>
            <a:off x="8050517" y="1776729"/>
            <a:ext cx="2440305" cy="0"/>
          </a:xfrm>
          <a:custGeom>
            <a:avLst/>
            <a:gdLst/>
            <a:ahLst/>
            <a:cxnLst/>
            <a:rect l="l" t="t" r="r" b="b"/>
            <a:pathLst>
              <a:path w="2440304">
                <a:moveTo>
                  <a:pt x="0" y="0"/>
                </a:moveTo>
                <a:lnTo>
                  <a:pt x="2439695" y="0"/>
                </a:lnTo>
              </a:path>
            </a:pathLst>
          </a:custGeom>
          <a:ln w="15239">
            <a:solidFill>
              <a:srgbClr val="BEBEBE"/>
            </a:solidFill>
          </a:ln>
        </p:spPr>
        <p:txBody>
          <a:bodyPr wrap="square" lIns="0" tIns="0" rIns="0" bIns="0" rtlCol="0"/>
          <a:lstStyle/>
          <a:p>
            <a:endParaRPr/>
          </a:p>
        </p:txBody>
      </p:sp>
      <p:sp>
        <p:nvSpPr>
          <p:cNvPr id="305" name="object 305"/>
          <p:cNvSpPr txBox="1"/>
          <p:nvPr/>
        </p:nvSpPr>
        <p:spPr>
          <a:xfrm>
            <a:off x="10660380" y="1695777"/>
            <a:ext cx="381635" cy="203835"/>
          </a:xfrm>
          <a:prstGeom prst="rect">
            <a:avLst/>
          </a:prstGeom>
        </p:spPr>
        <p:txBody>
          <a:bodyPr vert="horz" wrap="square" lIns="0" tIns="0" rIns="0" bIns="0" rtlCol="0">
            <a:spAutoFit/>
          </a:bodyPr>
          <a:lstStyle/>
          <a:p>
            <a:pPr marL="12700">
              <a:lnSpc>
                <a:spcPct val="100000"/>
              </a:lnSpc>
            </a:pPr>
            <a:r>
              <a:rPr sz="1400" dirty="0">
                <a:latin typeface="宋体"/>
                <a:cs typeface="宋体"/>
              </a:rPr>
              <a:t>深</a:t>
            </a:r>
            <a:r>
              <a:rPr sz="1400" spc="5" dirty="0">
                <a:latin typeface="宋体"/>
                <a:cs typeface="宋体"/>
              </a:rPr>
              <a:t>圳</a:t>
            </a:r>
            <a:endParaRPr sz="1400">
              <a:latin typeface="宋体"/>
              <a:cs typeface="宋体"/>
            </a:endParaRPr>
          </a:p>
        </p:txBody>
      </p:sp>
      <p:sp>
        <p:nvSpPr>
          <p:cNvPr id="306" name="object 306"/>
          <p:cNvSpPr/>
          <p:nvPr/>
        </p:nvSpPr>
        <p:spPr>
          <a:xfrm>
            <a:off x="8266353" y="2633345"/>
            <a:ext cx="1432560" cy="37465"/>
          </a:xfrm>
          <a:custGeom>
            <a:avLst/>
            <a:gdLst/>
            <a:ahLst/>
            <a:cxnLst/>
            <a:rect l="l" t="t" r="r" b="b"/>
            <a:pathLst>
              <a:path w="1432559" h="37464">
                <a:moveTo>
                  <a:pt x="152" y="37464"/>
                </a:moveTo>
                <a:lnTo>
                  <a:pt x="0" y="29844"/>
                </a:lnTo>
                <a:lnTo>
                  <a:pt x="1431925" y="0"/>
                </a:lnTo>
                <a:lnTo>
                  <a:pt x="1432077" y="7619"/>
                </a:lnTo>
                <a:lnTo>
                  <a:pt x="152" y="37464"/>
                </a:lnTo>
                <a:close/>
              </a:path>
            </a:pathLst>
          </a:custGeom>
          <a:solidFill>
            <a:srgbClr val="BEBEBE"/>
          </a:solidFill>
        </p:spPr>
        <p:txBody>
          <a:bodyPr wrap="square" lIns="0" tIns="0" rIns="0" bIns="0" rtlCol="0"/>
          <a:lstStyle/>
          <a:p>
            <a:endParaRPr/>
          </a:p>
        </p:txBody>
      </p:sp>
      <p:sp>
        <p:nvSpPr>
          <p:cNvPr id="307" name="object 307"/>
          <p:cNvSpPr txBox="1"/>
          <p:nvPr/>
        </p:nvSpPr>
        <p:spPr>
          <a:xfrm>
            <a:off x="9812655" y="2562552"/>
            <a:ext cx="381635" cy="203835"/>
          </a:xfrm>
          <a:prstGeom prst="rect">
            <a:avLst/>
          </a:prstGeom>
        </p:spPr>
        <p:txBody>
          <a:bodyPr vert="horz" wrap="square" lIns="0" tIns="0" rIns="0" bIns="0" rtlCol="0">
            <a:spAutoFit/>
          </a:bodyPr>
          <a:lstStyle/>
          <a:p>
            <a:pPr marL="12700">
              <a:lnSpc>
                <a:spcPct val="100000"/>
              </a:lnSpc>
            </a:pPr>
            <a:r>
              <a:rPr sz="1400" dirty="0">
                <a:latin typeface="宋体"/>
                <a:cs typeface="宋体"/>
              </a:rPr>
              <a:t>澳</a:t>
            </a:r>
            <a:r>
              <a:rPr sz="1400" spc="5" dirty="0">
                <a:latin typeface="宋体"/>
                <a:cs typeface="宋体"/>
              </a:rPr>
              <a:t>洲</a:t>
            </a:r>
            <a:endParaRPr sz="1400">
              <a:latin typeface="宋体"/>
              <a:cs typeface="宋体"/>
            </a:endParaRPr>
          </a:p>
        </p:txBody>
      </p:sp>
      <p:sp>
        <p:nvSpPr>
          <p:cNvPr id="308" name="object 308"/>
          <p:cNvSpPr/>
          <p:nvPr/>
        </p:nvSpPr>
        <p:spPr>
          <a:xfrm>
            <a:off x="7839570" y="1264996"/>
            <a:ext cx="2147570" cy="454025"/>
          </a:xfrm>
          <a:custGeom>
            <a:avLst/>
            <a:gdLst/>
            <a:ahLst/>
            <a:cxnLst/>
            <a:rect l="l" t="t" r="r" b="b"/>
            <a:pathLst>
              <a:path w="2147570" h="454025">
                <a:moveTo>
                  <a:pt x="1549" y="453872"/>
                </a:moveTo>
                <a:lnTo>
                  <a:pt x="0" y="446405"/>
                </a:lnTo>
                <a:lnTo>
                  <a:pt x="2145665" y="0"/>
                </a:lnTo>
                <a:lnTo>
                  <a:pt x="2147214" y="7467"/>
                </a:lnTo>
                <a:lnTo>
                  <a:pt x="1549" y="453872"/>
                </a:lnTo>
                <a:close/>
              </a:path>
            </a:pathLst>
          </a:custGeom>
          <a:solidFill>
            <a:srgbClr val="BEBEBE"/>
          </a:solidFill>
        </p:spPr>
        <p:txBody>
          <a:bodyPr wrap="square" lIns="0" tIns="0" rIns="0" bIns="0" rtlCol="0"/>
          <a:lstStyle/>
          <a:p>
            <a:endParaRPr/>
          </a:p>
        </p:txBody>
      </p:sp>
      <p:sp>
        <p:nvSpPr>
          <p:cNvPr id="309" name="object 309"/>
          <p:cNvSpPr txBox="1"/>
          <p:nvPr/>
        </p:nvSpPr>
        <p:spPr>
          <a:xfrm>
            <a:off x="10126980" y="1114752"/>
            <a:ext cx="463550" cy="432434"/>
          </a:xfrm>
          <a:prstGeom prst="rect">
            <a:avLst/>
          </a:prstGeom>
        </p:spPr>
        <p:txBody>
          <a:bodyPr vert="horz" wrap="square" lIns="0" tIns="0" rIns="0" bIns="0" rtlCol="0">
            <a:spAutoFit/>
          </a:bodyPr>
          <a:lstStyle/>
          <a:p>
            <a:pPr marL="94615" marR="5080" indent="-81915">
              <a:lnSpc>
                <a:spcPct val="107100"/>
              </a:lnSpc>
            </a:pPr>
            <a:r>
              <a:rPr sz="1400" dirty="0">
                <a:latin typeface="宋体"/>
                <a:cs typeface="宋体"/>
              </a:rPr>
              <a:t>韶</a:t>
            </a:r>
            <a:r>
              <a:rPr sz="1400" spc="5" dirty="0">
                <a:latin typeface="宋体"/>
                <a:cs typeface="宋体"/>
              </a:rPr>
              <a:t>关</a:t>
            </a:r>
            <a:r>
              <a:rPr sz="1400" dirty="0">
                <a:latin typeface="宋体"/>
                <a:cs typeface="宋体"/>
              </a:rPr>
              <a:t> 惠</a:t>
            </a:r>
            <a:r>
              <a:rPr sz="1400" spc="5" dirty="0">
                <a:latin typeface="宋体"/>
                <a:cs typeface="宋体"/>
              </a:rPr>
              <a:t>州</a:t>
            </a:r>
            <a:endParaRPr sz="1400">
              <a:latin typeface="宋体"/>
              <a:cs typeface="宋体"/>
            </a:endParaRPr>
          </a:p>
        </p:txBody>
      </p:sp>
      <p:sp>
        <p:nvSpPr>
          <p:cNvPr id="310" name="object 310"/>
          <p:cNvSpPr/>
          <p:nvPr/>
        </p:nvSpPr>
        <p:spPr>
          <a:xfrm>
            <a:off x="5952756" y="1877199"/>
            <a:ext cx="1711960" cy="475615"/>
          </a:xfrm>
          <a:custGeom>
            <a:avLst/>
            <a:gdLst/>
            <a:ahLst/>
            <a:cxnLst/>
            <a:rect l="l" t="t" r="r" b="b"/>
            <a:pathLst>
              <a:path w="1711959" h="475614">
                <a:moveTo>
                  <a:pt x="2006" y="475335"/>
                </a:moveTo>
                <a:lnTo>
                  <a:pt x="0" y="467994"/>
                </a:lnTo>
                <a:lnTo>
                  <a:pt x="1709420" y="0"/>
                </a:lnTo>
                <a:lnTo>
                  <a:pt x="1711426" y="7340"/>
                </a:lnTo>
                <a:lnTo>
                  <a:pt x="2006" y="475335"/>
                </a:lnTo>
                <a:close/>
              </a:path>
            </a:pathLst>
          </a:custGeom>
          <a:solidFill>
            <a:srgbClr val="BEBEBE"/>
          </a:solidFill>
        </p:spPr>
        <p:txBody>
          <a:bodyPr wrap="square" lIns="0" tIns="0" rIns="0" bIns="0" rtlCol="0"/>
          <a:lstStyle/>
          <a:p>
            <a:endParaRPr/>
          </a:p>
        </p:txBody>
      </p:sp>
      <p:sp>
        <p:nvSpPr>
          <p:cNvPr id="311" name="object 311"/>
          <p:cNvSpPr/>
          <p:nvPr/>
        </p:nvSpPr>
        <p:spPr>
          <a:xfrm>
            <a:off x="5230647" y="1268945"/>
            <a:ext cx="1560830" cy="2018664"/>
          </a:xfrm>
          <a:custGeom>
            <a:avLst/>
            <a:gdLst/>
            <a:ahLst/>
            <a:cxnLst/>
            <a:rect l="l" t="t" r="r" b="b"/>
            <a:pathLst>
              <a:path w="1560829" h="2018664">
                <a:moveTo>
                  <a:pt x="6032" y="2018233"/>
                </a:moveTo>
                <a:lnTo>
                  <a:pt x="0" y="2013584"/>
                </a:lnTo>
                <a:lnTo>
                  <a:pt x="1554479" y="0"/>
                </a:lnTo>
                <a:lnTo>
                  <a:pt x="1560512" y="4648"/>
                </a:lnTo>
                <a:lnTo>
                  <a:pt x="6032" y="2018233"/>
                </a:lnTo>
                <a:close/>
              </a:path>
            </a:pathLst>
          </a:custGeom>
          <a:solidFill>
            <a:srgbClr val="BEBEBE"/>
          </a:solidFill>
        </p:spPr>
        <p:txBody>
          <a:bodyPr wrap="square" lIns="0" tIns="0" rIns="0" bIns="0" rtlCol="0"/>
          <a:lstStyle/>
          <a:p>
            <a:endParaRPr/>
          </a:p>
        </p:txBody>
      </p:sp>
      <p:sp>
        <p:nvSpPr>
          <p:cNvPr id="312" name="object 312"/>
          <p:cNvSpPr/>
          <p:nvPr/>
        </p:nvSpPr>
        <p:spPr>
          <a:xfrm>
            <a:off x="2283739" y="1511592"/>
            <a:ext cx="1643380" cy="685800"/>
          </a:xfrm>
          <a:custGeom>
            <a:avLst/>
            <a:gdLst/>
            <a:ahLst/>
            <a:cxnLst/>
            <a:rect l="l" t="t" r="r" b="b"/>
            <a:pathLst>
              <a:path w="1643379" h="685800">
                <a:moveTo>
                  <a:pt x="2908" y="685431"/>
                </a:moveTo>
                <a:lnTo>
                  <a:pt x="0" y="678395"/>
                </a:lnTo>
                <a:lnTo>
                  <a:pt x="1640116" y="0"/>
                </a:lnTo>
                <a:lnTo>
                  <a:pt x="1643024" y="7035"/>
                </a:lnTo>
                <a:lnTo>
                  <a:pt x="2908" y="685431"/>
                </a:lnTo>
                <a:close/>
              </a:path>
            </a:pathLst>
          </a:custGeom>
          <a:solidFill>
            <a:srgbClr val="BEBEBE"/>
          </a:solidFill>
        </p:spPr>
        <p:txBody>
          <a:bodyPr wrap="square" lIns="0" tIns="0" rIns="0" bIns="0" rtlCol="0"/>
          <a:lstStyle/>
          <a:p>
            <a:endParaRPr/>
          </a:p>
        </p:txBody>
      </p:sp>
      <p:sp>
        <p:nvSpPr>
          <p:cNvPr id="313" name="object 313"/>
          <p:cNvSpPr txBox="1"/>
          <p:nvPr/>
        </p:nvSpPr>
        <p:spPr>
          <a:xfrm>
            <a:off x="1887854" y="2243216"/>
            <a:ext cx="482600" cy="254000"/>
          </a:xfrm>
          <a:prstGeom prst="rect">
            <a:avLst/>
          </a:prstGeom>
        </p:spPr>
        <p:txBody>
          <a:bodyPr vert="horz" wrap="square" lIns="0" tIns="0" rIns="0" bIns="0" rtlCol="0">
            <a:spAutoFit/>
          </a:bodyPr>
          <a:lstStyle/>
          <a:p>
            <a:pPr marL="12700">
              <a:lnSpc>
                <a:spcPts val="2155"/>
              </a:lnSpc>
            </a:pPr>
            <a:r>
              <a:rPr sz="1800" dirty="0">
                <a:latin typeface="宋体"/>
                <a:cs typeface="宋体"/>
              </a:rPr>
              <a:t>美国</a:t>
            </a:r>
            <a:endParaRPr sz="1800">
              <a:latin typeface="宋体"/>
              <a:cs typeface="宋体"/>
            </a:endParaRPr>
          </a:p>
        </p:txBody>
      </p:sp>
      <p:sp>
        <p:nvSpPr>
          <p:cNvPr id="314" name="object 314"/>
          <p:cNvSpPr txBox="1"/>
          <p:nvPr/>
        </p:nvSpPr>
        <p:spPr>
          <a:xfrm>
            <a:off x="5447665" y="2436971"/>
            <a:ext cx="482600" cy="177800"/>
          </a:xfrm>
          <a:prstGeom prst="rect">
            <a:avLst/>
          </a:prstGeom>
        </p:spPr>
        <p:txBody>
          <a:bodyPr vert="horz" wrap="square" lIns="0" tIns="0" rIns="0" bIns="0" rtlCol="0">
            <a:spAutoFit/>
          </a:bodyPr>
          <a:lstStyle/>
          <a:p>
            <a:pPr marL="12700">
              <a:lnSpc>
                <a:spcPct val="100000"/>
              </a:lnSpc>
            </a:pPr>
            <a:r>
              <a:rPr sz="1200" dirty="0">
                <a:latin typeface="宋体"/>
                <a:cs typeface="宋体"/>
              </a:rPr>
              <a:t>柬埔寨</a:t>
            </a:r>
            <a:endParaRPr sz="1200">
              <a:latin typeface="宋体"/>
              <a:cs typeface="宋体"/>
            </a:endParaRPr>
          </a:p>
        </p:txBody>
      </p:sp>
      <p:sp>
        <p:nvSpPr>
          <p:cNvPr id="315" name="object 315"/>
          <p:cNvSpPr txBox="1"/>
          <p:nvPr/>
        </p:nvSpPr>
        <p:spPr>
          <a:xfrm>
            <a:off x="5019040" y="3334077"/>
            <a:ext cx="559435" cy="203835"/>
          </a:xfrm>
          <a:prstGeom prst="rect">
            <a:avLst/>
          </a:prstGeom>
        </p:spPr>
        <p:txBody>
          <a:bodyPr vert="horz" wrap="square" lIns="0" tIns="0" rIns="0" bIns="0" rtlCol="0">
            <a:spAutoFit/>
          </a:bodyPr>
          <a:lstStyle/>
          <a:p>
            <a:pPr marL="12700">
              <a:lnSpc>
                <a:spcPct val="100000"/>
              </a:lnSpc>
            </a:pPr>
            <a:r>
              <a:rPr sz="1400" dirty="0">
                <a:latin typeface="宋体"/>
                <a:cs typeface="宋体"/>
              </a:rPr>
              <a:t>俄罗</a:t>
            </a:r>
            <a:r>
              <a:rPr sz="1400" spc="5" dirty="0">
                <a:latin typeface="宋体"/>
                <a:cs typeface="宋体"/>
              </a:rPr>
              <a:t>斯</a:t>
            </a:r>
            <a:endParaRPr sz="1400">
              <a:latin typeface="宋体"/>
              <a:cs typeface="宋体"/>
            </a:endParaRPr>
          </a:p>
        </p:txBody>
      </p:sp>
      <p:sp>
        <p:nvSpPr>
          <p:cNvPr id="316" name="object 316"/>
          <p:cNvSpPr/>
          <p:nvPr/>
        </p:nvSpPr>
        <p:spPr>
          <a:xfrm>
            <a:off x="490542" y="5321340"/>
            <a:ext cx="182880" cy="157480"/>
          </a:xfrm>
          <a:custGeom>
            <a:avLst/>
            <a:gdLst/>
            <a:ahLst/>
            <a:cxnLst/>
            <a:rect l="l" t="t" r="r" b="b"/>
            <a:pathLst>
              <a:path w="182879" h="157479">
                <a:moveTo>
                  <a:pt x="89623" y="157225"/>
                </a:moveTo>
                <a:lnTo>
                  <a:pt x="52099" y="119827"/>
                </a:lnTo>
                <a:lnTo>
                  <a:pt x="16567" y="81164"/>
                </a:lnTo>
                <a:lnTo>
                  <a:pt x="0" y="55440"/>
                </a:lnTo>
                <a:lnTo>
                  <a:pt x="2957" y="44722"/>
                </a:lnTo>
                <a:lnTo>
                  <a:pt x="33037" y="12600"/>
                </a:lnTo>
                <a:lnTo>
                  <a:pt x="76767" y="597"/>
                </a:lnTo>
                <a:lnTo>
                  <a:pt x="98899" y="0"/>
                </a:lnTo>
                <a:lnTo>
                  <a:pt x="117528" y="1239"/>
                </a:lnTo>
                <a:lnTo>
                  <a:pt x="130572" y="3785"/>
                </a:lnTo>
                <a:lnTo>
                  <a:pt x="140108" y="7380"/>
                </a:lnTo>
                <a:lnTo>
                  <a:pt x="144245" y="9619"/>
                </a:lnTo>
                <a:lnTo>
                  <a:pt x="86510" y="9619"/>
                </a:lnTo>
                <a:lnTo>
                  <a:pt x="68278" y="10547"/>
                </a:lnTo>
                <a:lnTo>
                  <a:pt x="37180" y="23772"/>
                </a:lnTo>
                <a:lnTo>
                  <a:pt x="37425" y="26997"/>
                </a:lnTo>
                <a:lnTo>
                  <a:pt x="27566" y="26997"/>
                </a:lnTo>
                <a:lnTo>
                  <a:pt x="17911" y="36619"/>
                </a:lnTo>
                <a:lnTo>
                  <a:pt x="11568" y="48240"/>
                </a:lnTo>
                <a:lnTo>
                  <a:pt x="8986" y="59878"/>
                </a:lnTo>
                <a:lnTo>
                  <a:pt x="11552" y="63091"/>
                </a:lnTo>
                <a:lnTo>
                  <a:pt x="16035" y="68260"/>
                </a:lnTo>
                <a:lnTo>
                  <a:pt x="22480" y="73126"/>
                </a:lnTo>
                <a:lnTo>
                  <a:pt x="27805" y="73126"/>
                </a:lnTo>
                <a:lnTo>
                  <a:pt x="27567" y="75346"/>
                </a:lnTo>
                <a:lnTo>
                  <a:pt x="40201" y="75346"/>
                </a:lnTo>
                <a:lnTo>
                  <a:pt x="35564" y="81272"/>
                </a:lnTo>
                <a:lnTo>
                  <a:pt x="41007" y="83728"/>
                </a:lnTo>
                <a:lnTo>
                  <a:pt x="29484" y="83728"/>
                </a:lnTo>
                <a:lnTo>
                  <a:pt x="34224" y="88667"/>
                </a:lnTo>
                <a:lnTo>
                  <a:pt x="42374" y="96960"/>
                </a:lnTo>
                <a:lnTo>
                  <a:pt x="51223" y="105775"/>
                </a:lnTo>
                <a:lnTo>
                  <a:pt x="60608" y="114986"/>
                </a:lnTo>
                <a:lnTo>
                  <a:pt x="80336" y="134085"/>
                </a:lnTo>
                <a:lnTo>
                  <a:pt x="85799" y="134085"/>
                </a:lnTo>
                <a:lnTo>
                  <a:pt x="91632" y="144320"/>
                </a:lnTo>
                <a:lnTo>
                  <a:pt x="105257" y="144320"/>
                </a:lnTo>
                <a:lnTo>
                  <a:pt x="99004" y="149970"/>
                </a:lnTo>
                <a:lnTo>
                  <a:pt x="92397" y="155542"/>
                </a:lnTo>
                <a:lnTo>
                  <a:pt x="89623" y="157225"/>
                </a:lnTo>
                <a:close/>
              </a:path>
              <a:path w="182879" h="157479">
                <a:moveTo>
                  <a:pt x="128343" y="45898"/>
                </a:moveTo>
                <a:lnTo>
                  <a:pt x="101917" y="45898"/>
                </a:lnTo>
                <a:lnTo>
                  <a:pt x="119562" y="43039"/>
                </a:lnTo>
                <a:lnTo>
                  <a:pt x="133083" y="38197"/>
                </a:lnTo>
                <a:lnTo>
                  <a:pt x="141738" y="32155"/>
                </a:lnTo>
                <a:lnTo>
                  <a:pt x="144787" y="25702"/>
                </a:lnTo>
                <a:lnTo>
                  <a:pt x="144787" y="23124"/>
                </a:lnTo>
                <a:lnTo>
                  <a:pt x="107260" y="10165"/>
                </a:lnTo>
                <a:lnTo>
                  <a:pt x="86510" y="9619"/>
                </a:lnTo>
                <a:lnTo>
                  <a:pt x="144245" y="9619"/>
                </a:lnTo>
                <a:lnTo>
                  <a:pt x="148214" y="11766"/>
                </a:lnTo>
                <a:lnTo>
                  <a:pt x="156967" y="16685"/>
                </a:lnTo>
                <a:lnTo>
                  <a:pt x="162509" y="20243"/>
                </a:lnTo>
                <a:lnTo>
                  <a:pt x="168949" y="26661"/>
                </a:lnTo>
                <a:lnTo>
                  <a:pt x="154449" y="26661"/>
                </a:lnTo>
                <a:lnTo>
                  <a:pt x="154797" y="28953"/>
                </a:lnTo>
                <a:lnTo>
                  <a:pt x="148786" y="28953"/>
                </a:lnTo>
                <a:lnTo>
                  <a:pt x="141988" y="38339"/>
                </a:lnTo>
                <a:lnTo>
                  <a:pt x="128141" y="45695"/>
                </a:lnTo>
                <a:lnTo>
                  <a:pt x="128343" y="45898"/>
                </a:lnTo>
                <a:close/>
              </a:path>
              <a:path w="182879" h="157479">
                <a:moveTo>
                  <a:pt x="177103" y="72768"/>
                </a:moveTo>
                <a:lnTo>
                  <a:pt x="161450" y="72768"/>
                </a:lnTo>
                <a:lnTo>
                  <a:pt x="167216" y="67612"/>
                </a:lnTo>
                <a:lnTo>
                  <a:pt x="174251" y="60513"/>
                </a:lnTo>
                <a:lnTo>
                  <a:pt x="174134" y="59619"/>
                </a:lnTo>
                <a:lnTo>
                  <a:pt x="171426" y="48397"/>
                </a:lnTo>
                <a:lnTo>
                  <a:pt x="165295" y="36690"/>
                </a:lnTo>
                <a:lnTo>
                  <a:pt x="154449" y="26661"/>
                </a:lnTo>
                <a:lnTo>
                  <a:pt x="168949" y="26661"/>
                </a:lnTo>
                <a:lnTo>
                  <a:pt x="172405" y="30105"/>
                </a:lnTo>
                <a:lnTo>
                  <a:pt x="178861" y="41635"/>
                </a:lnTo>
                <a:lnTo>
                  <a:pt x="182193" y="53813"/>
                </a:lnTo>
                <a:lnTo>
                  <a:pt x="182717" y="65622"/>
                </a:lnTo>
                <a:lnTo>
                  <a:pt x="177582" y="72235"/>
                </a:lnTo>
                <a:lnTo>
                  <a:pt x="177103" y="72768"/>
                </a:lnTo>
                <a:close/>
              </a:path>
              <a:path w="182879" h="157479">
                <a:moveTo>
                  <a:pt x="27805" y="73126"/>
                </a:moveTo>
                <a:lnTo>
                  <a:pt x="22480" y="73126"/>
                </a:lnTo>
                <a:lnTo>
                  <a:pt x="27566" y="26997"/>
                </a:lnTo>
                <a:lnTo>
                  <a:pt x="37425" y="26997"/>
                </a:lnTo>
                <a:lnTo>
                  <a:pt x="37474" y="27645"/>
                </a:lnTo>
                <a:lnTo>
                  <a:pt x="32697" y="27645"/>
                </a:lnTo>
                <a:lnTo>
                  <a:pt x="27805" y="73126"/>
                </a:lnTo>
                <a:close/>
              </a:path>
              <a:path w="182879" h="157479">
                <a:moveTo>
                  <a:pt x="40201" y="75346"/>
                </a:moveTo>
                <a:lnTo>
                  <a:pt x="27567" y="75346"/>
                </a:lnTo>
                <a:lnTo>
                  <a:pt x="50351" y="44048"/>
                </a:lnTo>
                <a:lnTo>
                  <a:pt x="38186" y="36690"/>
                </a:lnTo>
                <a:lnTo>
                  <a:pt x="32697" y="27645"/>
                </a:lnTo>
                <a:lnTo>
                  <a:pt x="37474" y="27645"/>
                </a:lnTo>
                <a:lnTo>
                  <a:pt x="41381" y="33112"/>
                </a:lnTo>
                <a:lnTo>
                  <a:pt x="49801" y="38150"/>
                </a:lnTo>
                <a:lnTo>
                  <a:pt x="62712" y="42290"/>
                </a:lnTo>
                <a:lnTo>
                  <a:pt x="80092" y="45037"/>
                </a:lnTo>
                <a:lnTo>
                  <a:pt x="101917" y="45898"/>
                </a:lnTo>
                <a:lnTo>
                  <a:pt x="128343" y="45898"/>
                </a:lnTo>
                <a:lnTo>
                  <a:pt x="129419" y="46981"/>
                </a:lnTo>
                <a:lnTo>
                  <a:pt x="123003" y="46981"/>
                </a:lnTo>
                <a:lnTo>
                  <a:pt x="121881" y="48918"/>
                </a:lnTo>
                <a:lnTo>
                  <a:pt x="60879" y="48918"/>
                </a:lnTo>
                <a:lnTo>
                  <a:pt x="40201" y="75346"/>
                </a:lnTo>
                <a:close/>
              </a:path>
              <a:path w="182879" h="157479">
                <a:moveTo>
                  <a:pt x="175952" y="74051"/>
                </a:moveTo>
                <a:lnTo>
                  <a:pt x="156319" y="74051"/>
                </a:lnTo>
                <a:lnTo>
                  <a:pt x="148786" y="28953"/>
                </a:lnTo>
                <a:lnTo>
                  <a:pt x="154797" y="28953"/>
                </a:lnTo>
                <a:lnTo>
                  <a:pt x="161450" y="72768"/>
                </a:lnTo>
                <a:lnTo>
                  <a:pt x="177103" y="72768"/>
                </a:lnTo>
                <a:lnTo>
                  <a:pt x="175952" y="74051"/>
                </a:lnTo>
                <a:close/>
              </a:path>
              <a:path w="182879" h="157479">
                <a:moveTo>
                  <a:pt x="130498" y="93393"/>
                </a:moveTo>
                <a:lnTo>
                  <a:pt x="96108" y="93393"/>
                </a:lnTo>
                <a:lnTo>
                  <a:pt x="107287" y="92703"/>
                </a:lnTo>
                <a:lnTo>
                  <a:pt x="121646" y="90447"/>
                </a:lnTo>
                <a:lnTo>
                  <a:pt x="134094" y="86998"/>
                </a:lnTo>
                <a:lnTo>
                  <a:pt x="144741" y="82692"/>
                </a:lnTo>
                <a:lnTo>
                  <a:pt x="153691" y="77861"/>
                </a:lnTo>
                <a:lnTo>
                  <a:pt x="123003" y="46981"/>
                </a:lnTo>
                <a:lnTo>
                  <a:pt x="129419" y="46981"/>
                </a:lnTo>
                <a:lnTo>
                  <a:pt x="156319" y="74051"/>
                </a:lnTo>
                <a:lnTo>
                  <a:pt x="175952" y="74051"/>
                </a:lnTo>
                <a:lnTo>
                  <a:pt x="169140" y="81642"/>
                </a:lnTo>
                <a:lnTo>
                  <a:pt x="165063" y="85909"/>
                </a:lnTo>
                <a:lnTo>
                  <a:pt x="150057" y="85909"/>
                </a:lnTo>
                <a:lnTo>
                  <a:pt x="138937" y="90873"/>
                </a:lnTo>
                <a:lnTo>
                  <a:pt x="130498" y="93393"/>
                </a:lnTo>
                <a:close/>
              </a:path>
              <a:path w="182879" h="157479">
                <a:moveTo>
                  <a:pt x="96108" y="93393"/>
                </a:moveTo>
                <a:lnTo>
                  <a:pt x="86494" y="93393"/>
                </a:lnTo>
                <a:lnTo>
                  <a:pt x="60879" y="48918"/>
                </a:lnTo>
                <a:lnTo>
                  <a:pt x="116606" y="48918"/>
                </a:lnTo>
                <a:lnTo>
                  <a:pt x="112987" y="49446"/>
                </a:lnTo>
                <a:lnTo>
                  <a:pt x="66958" y="49446"/>
                </a:lnTo>
                <a:lnTo>
                  <a:pt x="91955" y="91539"/>
                </a:lnTo>
                <a:lnTo>
                  <a:pt x="97182" y="91539"/>
                </a:lnTo>
                <a:lnTo>
                  <a:pt x="96108" y="93393"/>
                </a:lnTo>
                <a:close/>
              </a:path>
              <a:path w="182879" h="157479">
                <a:moveTo>
                  <a:pt x="97182" y="91539"/>
                </a:moveTo>
                <a:lnTo>
                  <a:pt x="91955" y="91539"/>
                </a:lnTo>
                <a:lnTo>
                  <a:pt x="116606" y="48918"/>
                </a:lnTo>
                <a:lnTo>
                  <a:pt x="121881" y="48918"/>
                </a:lnTo>
                <a:lnTo>
                  <a:pt x="97182" y="91539"/>
                </a:lnTo>
                <a:close/>
              </a:path>
              <a:path w="182879" h="157479">
                <a:moveTo>
                  <a:pt x="90978" y="51496"/>
                </a:moveTo>
                <a:lnTo>
                  <a:pt x="82011" y="51496"/>
                </a:lnTo>
                <a:lnTo>
                  <a:pt x="74328" y="50200"/>
                </a:lnTo>
                <a:lnTo>
                  <a:pt x="66958" y="49446"/>
                </a:lnTo>
                <a:lnTo>
                  <a:pt x="112987" y="49446"/>
                </a:lnTo>
                <a:lnTo>
                  <a:pt x="104339" y="50708"/>
                </a:lnTo>
                <a:lnTo>
                  <a:pt x="90978" y="51496"/>
                </a:lnTo>
                <a:close/>
              </a:path>
              <a:path w="182879" h="157479">
                <a:moveTo>
                  <a:pt x="85799" y="134085"/>
                </a:moveTo>
                <a:lnTo>
                  <a:pt x="80336" y="134085"/>
                </a:lnTo>
                <a:lnTo>
                  <a:pt x="52325" y="93351"/>
                </a:lnTo>
                <a:lnTo>
                  <a:pt x="39945" y="89022"/>
                </a:lnTo>
                <a:lnTo>
                  <a:pt x="29484" y="83728"/>
                </a:lnTo>
                <a:lnTo>
                  <a:pt x="41007" y="83728"/>
                </a:lnTo>
                <a:lnTo>
                  <a:pt x="45653" y="85824"/>
                </a:lnTo>
                <a:lnTo>
                  <a:pt x="57422" y="89556"/>
                </a:lnTo>
                <a:lnTo>
                  <a:pt x="70994" y="92175"/>
                </a:lnTo>
                <a:lnTo>
                  <a:pt x="86494" y="93393"/>
                </a:lnTo>
                <a:lnTo>
                  <a:pt x="96108" y="93393"/>
                </a:lnTo>
                <a:lnTo>
                  <a:pt x="130498" y="93393"/>
                </a:lnTo>
                <a:lnTo>
                  <a:pt x="125450" y="94900"/>
                </a:lnTo>
                <a:lnTo>
                  <a:pt x="124814" y="96003"/>
                </a:lnTo>
                <a:lnTo>
                  <a:pt x="64097" y="96003"/>
                </a:lnTo>
                <a:lnTo>
                  <a:pt x="85799" y="134085"/>
                </a:lnTo>
                <a:close/>
              </a:path>
              <a:path w="182879" h="157479">
                <a:moveTo>
                  <a:pt x="115701" y="134655"/>
                </a:moveTo>
                <a:lnTo>
                  <a:pt x="102509" y="134655"/>
                </a:lnTo>
                <a:lnTo>
                  <a:pt x="116893" y="120625"/>
                </a:lnTo>
                <a:lnTo>
                  <a:pt x="126831" y="110789"/>
                </a:lnTo>
                <a:lnTo>
                  <a:pt x="135884" y="101585"/>
                </a:lnTo>
                <a:lnTo>
                  <a:pt x="143732" y="93222"/>
                </a:lnTo>
                <a:lnTo>
                  <a:pt x="150057" y="85909"/>
                </a:lnTo>
                <a:lnTo>
                  <a:pt x="165063" y="85909"/>
                </a:lnTo>
                <a:lnTo>
                  <a:pt x="157900" y="93393"/>
                </a:lnTo>
                <a:lnTo>
                  <a:pt x="145902" y="105495"/>
                </a:lnTo>
                <a:lnTo>
                  <a:pt x="132892" y="118271"/>
                </a:lnTo>
                <a:lnTo>
                  <a:pt x="120144" y="130499"/>
                </a:lnTo>
                <a:lnTo>
                  <a:pt x="115701" y="134655"/>
                </a:lnTo>
                <a:close/>
              </a:path>
              <a:path w="182879" h="157479">
                <a:moveTo>
                  <a:pt x="91625" y="98549"/>
                </a:moveTo>
                <a:lnTo>
                  <a:pt x="89153" y="98536"/>
                </a:lnTo>
                <a:lnTo>
                  <a:pt x="76028" y="97891"/>
                </a:lnTo>
                <a:lnTo>
                  <a:pt x="64097" y="96003"/>
                </a:lnTo>
                <a:lnTo>
                  <a:pt x="124814" y="96003"/>
                </a:lnTo>
                <a:lnTo>
                  <a:pt x="124572" y="96423"/>
                </a:lnTo>
                <a:lnTo>
                  <a:pt x="117111" y="96423"/>
                </a:lnTo>
                <a:lnTo>
                  <a:pt x="104991" y="98083"/>
                </a:lnTo>
                <a:lnTo>
                  <a:pt x="91625" y="98549"/>
                </a:lnTo>
                <a:close/>
              </a:path>
              <a:path w="182879" h="157479">
                <a:moveTo>
                  <a:pt x="105257" y="144320"/>
                </a:moveTo>
                <a:lnTo>
                  <a:pt x="91632" y="144320"/>
                </a:lnTo>
                <a:lnTo>
                  <a:pt x="117111" y="96423"/>
                </a:lnTo>
                <a:lnTo>
                  <a:pt x="124572" y="96423"/>
                </a:lnTo>
                <a:lnTo>
                  <a:pt x="102509" y="134655"/>
                </a:lnTo>
                <a:lnTo>
                  <a:pt x="115701" y="134655"/>
                </a:lnTo>
                <a:lnTo>
                  <a:pt x="108550" y="141344"/>
                </a:lnTo>
                <a:lnTo>
                  <a:pt x="105257" y="144320"/>
                </a:lnTo>
                <a:close/>
              </a:path>
            </a:pathLst>
          </a:custGeom>
          <a:solidFill>
            <a:srgbClr val="AF0303"/>
          </a:solidFill>
        </p:spPr>
        <p:txBody>
          <a:bodyPr wrap="square" lIns="0" tIns="0" rIns="0" bIns="0" rtlCol="0"/>
          <a:lstStyle/>
          <a:p>
            <a:endParaRPr/>
          </a:p>
        </p:txBody>
      </p:sp>
      <p:sp>
        <p:nvSpPr>
          <p:cNvPr id="318"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319" name="object 4"/>
          <p:cNvSpPr txBox="1">
            <a:spLocks/>
          </p:cNvSpPr>
          <p:nvPr/>
        </p:nvSpPr>
        <p:spPr>
          <a:xfrm>
            <a:off x="237584" y="551594"/>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发展战略</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3" y="1629155"/>
            <a:ext cx="8257540" cy="3528060"/>
          </a:xfrm>
          <a:custGeom>
            <a:avLst/>
            <a:gdLst/>
            <a:ahLst/>
            <a:cxnLst/>
            <a:rect l="l" t="t" r="r" b="b"/>
            <a:pathLst>
              <a:path w="8257540" h="3528060">
                <a:moveTo>
                  <a:pt x="0" y="0"/>
                </a:moveTo>
                <a:lnTo>
                  <a:pt x="8257032" y="0"/>
                </a:lnTo>
                <a:lnTo>
                  <a:pt x="8257032" y="3528060"/>
                </a:lnTo>
                <a:lnTo>
                  <a:pt x="0" y="3528060"/>
                </a:lnTo>
                <a:lnTo>
                  <a:pt x="0" y="0"/>
                </a:lnTo>
                <a:close/>
              </a:path>
            </a:pathLst>
          </a:custGeom>
          <a:solidFill>
            <a:srgbClr val="D9D9D9"/>
          </a:solidFill>
        </p:spPr>
        <p:txBody>
          <a:bodyPr wrap="square" lIns="0" tIns="0" rIns="0" bIns="0" rtlCol="0"/>
          <a:lstStyle/>
          <a:p>
            <a:endParaRPr/>
          </a:p>
        </p:txBody>
      </p:sp>
      <p:sp>
        <p:nvSpPr>
          <p:cNvPr id="3" name="object 3"/>
          <p:cNvSpPr txBox="1">
            <a:spLocks noGrp="1"/>
          </p:cNvSpPr>
          <p:nvPr>
            <p:ph type="body" idx="1"/>
          </p:nvPr>
        </p:nvSpPr>
        <p:spPr>
          <a:prstGeom prst="rect">
            <a:avLst/>
          </a:prstGeom>
        </p:spPr>
        <p:txBody>
          <a:bodyPr vert="horz" wrap="square" lIns="0" tIns="614865" rIns="0" bIns="0" rtlCol="0">
            <a:spAutoFit/>
          </a:bodyPr>
          <a:lstStyle/>
          <a:p>
            <a:pPr marL="36195">
              <a:lnSpc>
                <a:spcPct val="100000"/>
              </a:lnSpc>
            </a:pPr>
            <a:r>
              <a:rPr dirty="0"/>
              <a:t>谢谢您的指</a:t>
            </a:r>
            <a:r>
              <a:rPr spc="5" dirty="0"/>
              <a:t>导</a:t>
            </a:r>
          </a:p>
          <a:p>
            <a:pPr marL="24130">
              <a:lnSpc>
                <a:spcPct val="100000"/>
              </a:lnSpc>
              <a:spcBef>
                <a:spcPts val="509"/>
              </a:spcBef>
            </a:pPr>
            <a:r>
              <a:rPr sz="2000" dirty="0"/>
              <a:t>适用于投资合作</a:t>
            </a:r>
            <a:r>
              <a:rPr sz="2000" spc="-5" dirty="0"/>
              <a:t>/</a:t>
            </a:r>
            <a:r>
              <a:rPr sz="2000" dirty="0"/>
              <a:t>项目推广</a:t>
            </a:r>
            <a:r>
              <a:rPr sz="2000" spc="-5" dirty="0"/>
              <a:t>/</a:t>
            </a:r>
            <a:r>
              <a:rPr sz="2000" dirty="0"/>
              <a:t>企业宣传</a:t>
            </a:r>
            <a:r>
              <a:rPr sz="2000" spc="5" dirty="0"/>
              <a:t>等</a:t>
            </a:r>
            <a:endParaRPr sz="2000"/>
          </a:p>
        </p:txBody>
      </p:sp>
      <p:sp>
        <p:nvSpPr>
          <p:cNvPr id="4" name="object 4"/>
          <p:cNvSpPr txBox="1">
            <a:spLocks noGrp="1"/>
          </p:cNvSpPr>
          <p:nvPr>
            <p:ph type="title"/>
          </p:nvPr>
        </p:nvSpPr>
        <p:spPr>
          <a:xfrm>
            <a:off x="431800" y="1052254"/>
            <a:ext cx="6095365" cy="380365"/>
          </a:xfrm>
          <a:prstGeom prst="rect">
            <a:avLst/>
          </a:prstGeom>
        </p:spPr>
        <p:txBody>
          <a:bodyPr vert="horz" wrap="square" lIns="0" tIns="0" rIns="0" bIns="0" rtlCol="0">
            <a:spAutoFit/>
          </a:bodyPr>
          <a:lstStyle/>
          <a:p>
            <a:pPr marL="12700">
              <a:lnSpc>
                <a:spcPct val="100000"/>
              </a:lnSpc>
            </a:pPr>
            <a:r>
              <a:rPr sz="2800" spc="-5" dirty="0">
                <a:solidFill>
                  <a:srgbClr val="C00000"/>
                </a:solidFill>
                <a:latin typeface="Arial"/>
                <a:cs typeface="Arial"/>
              </a:rPr>
              <a:t>THANK</a:t>
            </a:r>
            <a:r>
              <a:rPr sz="2800" spc="-55" dirty="0">
                <a:solidFill>
                  <a:srgbClr val="C00000"/>
                </a:solidFill>
                <a:latin typeface="Arial"/>
                <a:cs typeface="Arial"/>
              </a:rPr>
              <a:t> </a:t>
            </a:r>
            <a:r>
              <a:rPr sz="2800" spc="-5" dirty="0">
                <a:solidFill>
                  <a:srgbClr val="C00000"/>
                </a:solidFill>
                <a:latin typeface="Arial"/>
                <a:cs typeface="Arial"/>
              </a:rPr>
              <a:t>YOU</a:t>
            </a:r>
            <a:r>
              <a:rPr sz="2800" dirty="0">
                <a:solidFill>
                  <a:srgbClr val="C00000"/>
                </a:solidFill>
                <a:latin typeface="Arial"/>
                <a:cs typeface="Arial"/>
              </a:rPr>
              <a:t> </a:t>
            </a:r>
            <a:r>
              <a:rPr sz="2800" spc="-5" dirty="0">
                <a:solidFill>
                  <a:srgbClr val="C00000"/>
                </a:solidFill>
                <a:latin typeface="Arial"/>
                <a:cs typeface="Arial"/>
              </a:rPr>
              <a:t>FOR</a:t>
            </a:r>
            <a:r>
              <a:rPr sz="2800" spc="-55" dirty="0">
                <a:solidFill>
                  <a:srgbClr val="C00000"/>
                </a:solidFill>
                <a:latin typeface="Arial"/>
                <a:cs typeface="Arial"/>
              </a:rPr>
              <a:t> </a:t>
            </a:r>
            <a:r>
              <a:rPr sz="2800" spc="-5" dirty="0">
                <a:solidFill>
                  <a:srgbClr val="C00000"/>
                </a:solidFill>
                <a:latin typeface="Arial"/>
                <a:cs typeface="Arial"/>
              </a:rPr>
              <a:t>YOUR</a:t>
            </a:r>
            <a:r>
              <a:rPr sz="2800" dirty="0">
                <a:solidFill>
                  <a:srgbClr val="C00000"/>
                </a:solidFill>
                <a:latin typeface="Arial"/>
                <a:cs typeface="Arial"/>
              </a:rPr>
              <a:t> </a:t>
            </a:r>
            <a:r>
              <a:rPr sz="2800" spc="-5" dirty="0">
                <a:solidFill>
                  <a:srgbClr val="C00000"/>
                </a:solidFill>
                <a:latin typeface="Arial"/>
                <a:cs typeface="Arial"/>
              </a:rPr>
              <a:t>GU</a:t>
            </a:r>
            <a:r>
              <a:rPr sz="2800" dirty="0">
                <a:solidFill>
                  <a:srgbClr val="C00000"/>
                </a:solidFill>
                <a:latin typeface="Arial"/>
                <a:cs typeface="Arial"/>
              </a:rPr>
              <a:t>I</a:t>
            </a:r>
            <a:r>
              <a:rPr sz="2800" spc="-5" dirty="0">
                <a:solidFill>
                  <a:srgbClr val="C00000"/>
                </a:solidFill>
                <a:latin typeface="Arial"/>
                <a:cs typeface="Arial"/>
              </a:rPr>
              <a:t>DANC</a:t>
            </a:r>
            <a:r>
              <a:rPr sz="2800" spc="-10" dirty="0">
                <a:solidFill>
                  <a:srgbClr val="C00000"/>
                </a:solidFill>
                <a:latin typeface="Arial"/>
                <a:cs typeface="Arial"/>
              </a:rPr>
              <a:t>E</a:t>
            </a:r>
            <a:endParaRPr sz="2800">
              <a:latin typeface="Arial"/>
              <a:cs typeface="Arial"/>
            </a:endParaRPr>
          </a:p>
        </p:txBody>
      </p:sp>
      <p:sp>
        <p:nvSpPr>
          <p:cNvPr id="5" name="object 5"/>
          <p:cNvSpPr/>
          <p:nvPr/>
        </p:nvSpPr>
        <p:spPr>
          <a:xfrm>
            <a:off x="7897368" y="2132850"/>
            <a:ext cx="716280" cy="720090"/>
          </a:xfrm>
          <a:custGeom>
            <a:avLst/>
            <a:gdLst/>
            <a:ahLst/>
            <a:cxnLst/>
            <a:rect l="l" t="t" r="r" b="b"/>
            <a:pathLst>
              <a:path w="716279" h="720089">
                <a:moveTo>
                  <a:pt x="358279" y="719823"/>
                </a:moveTo>
                <a:lnTo>
                  <a:pt x="300230" y="715112"/>
                </a:lnTo>
                <a:lnTo>
                  <a:pt x="245155" y="701474"/>
                </a:lnTo>
                <a:lnTo>
                  <a:pt x="193788" y="679650"/>
                </a:lnTo>
                <a:lnTo>
                  <a:pt x="146866" y="650381"/>
                </a:lnTo>
                <a:lnTo>
                  <a:pt x="105125" y="614408"/>
                </a:lnTo>
                <a:lnTo>
                  <a:pt x="69303" y="572472"/>
                </a:lnTo>
                <a:lnTo>
                  <a:pt x="40219" y="525483"/>
                </a:lnTo>
                <a:lnTo>
                  <a:pt x="18448" y="473928"/>
                </a:lnTo>
                <a:lnTo>
                  <a:pt x="4797" y="418656"/>
                </a:lnTo>
                <a:lnTo>
                  <a:pt x="0" y="360413"/>
                </a:lnTo>
                <a:lnTo>
                  <a:pt x="1246" y="330823"/>
                </a:lnTo>
                <a:lnTo>
                  <a:pt x="10562" y="273728"/>
                </a:lnTo>
                <a:lnTo>
                  <a:pt x="28365" y="220029"/>
                </a:lnTo>
                <a:lnTo>
                  <a:pt x="54011" y="170327"/>
                </a:lnTo>
                <a:lnTo>
                  <a:pt x="86569" y="125685"/>
                </a:lnTo>
                <a:lnTo>
                  <a:pt x="125407" y="86637"/>
                </a:lnTo>
                <a:lnTo>
                  <a:pt x="169794" y="53923"/>
                </a:lnTo>
                <a:lnTo>
                  <a:pt x="218999" y="28283"/>
                </a:lnTo>
                <a:lnTo>
                  <a:pt x="272289" y="10459"/>
                </a:lnTo>
                <a:lnTo>
                  <a:pt x="328931" y="1193"/>
                </a:lnTo>
                <a:lnTo>
                  <a:pt x="358279" y="0"/>
                </a:lnTo>
                <a:lnTo>
                  <a:pt x="387629" y="1193"/>
                </a:lnTo>
                <a:lnTo>
                  <a:pt x="444282" y="10461"/>
                </a:lnTo>
                <a:lnTo>
                  <a:pt x="497590" y="28291"/>
                </a:lnTo>
                <a:lnTo>
                  <a:pt x="546815" y="53944"/>
                </a:lnTo>
                <a:lnTo>
                  <a:pt x="591218" y="86682"/>
                </a:lnTo>
                <a:lnTo>
                  <a:pt x="630060" y="125768"/>
                </a:lnTo>
                <a:lnTo>
                  <a:pt x="662600" y="170463"/>
                </a:lnTo>
                <a:lnTo>
                  <a:pt x="688017" y="219820"/>
                </a:lnTo>
                <a:lnTo>
                  <a:pt x="705739" y="273424"/>
                </a:lnTo>
                <a:lnTo>
                  <a:pt x="714953" y="330398"/>
                </a:lnTo>
                <a:lnTo>
                  <a:pt x="716140" y="359917"/>
                </a:lnTo>
                <a:lnTo>
                  <a:pt x="714953" y="389435"/>
                </a:lnTo>
                <a:lnTo>
                  <a:pt x="705739" y="446406"/>
                </a:lnTo>
                <a:lnTo>
                  <a:pt x="688017" y="500008"/>
                </a:lnTo>
                <a:lnTo>
                  <a:pt x="662432" y="549635"/>
                </a:lnTo>
                <a:lnTo>
                  <a:pt x="629919" y="594221"/>
                </a:lnTo>
                <a:lnTo>
                  <a:pt x="591113" y="633231"/>
                </a:lnTo>
                <a:lnTo>
                  <a:pt x="546746" y="665921"/>
                </a:lnTo>
                <a:lnTo>
                  <a:pt x="497553" y="691547"/>
                </a:lnTo>
                <a:lnTo>
                  <a:pt x="444268" y="709365"/>
                </a:lnTo>
                <a:lnTo>
                  <a:pt x="387627" y="718630"/>
                </a:lnTo>
                <a:lnTo>
                  <a:pt x="358279" y="719823"/>
                </a:lnTo>
                <a:close/>
              </a:path>
            </a:pathLst>
          </a:custGeom>
          <a:solidFill>
            <a:srgbClr val="C00000"/>
          </a:solidFill>
        </p:spPr>
        <p:txBody>
          <a:bodyPr wrap="square" lIns="0" tIns="0" rIns="0" bIns="0" rtlCol="0"/>
          <a:lstStyle/>
          <a:p>
            <a:endParaRPr/>
          </a:p>
        </p:txBody>
      </p:sp>
      <p:sp>
        <p:nvSpPr>
          <p:cNvPr id="6" name="object 6"/>
          <p:cNvSpPr/>
          <p:nvPr/>
        </p:nvSpPr>
        <p:spPr>
          <a:xfrm>
            <a:off x="8069939" y="2474747"/>
            <a:ext cx="387985" cy="225425"/>
          </a:xfrm>
          <a:custGeom>
            <a:avLst/>
            <a:gdLst/>
            <a:ahLst/>
            <a:cxnLst/>
            <a:rect l="l" t="t" r="r" b="b"/>
            <a:pathLst>
              <a:path w="387984" h="225425">
                <a:moveTo>
                  <a:pt x="60341" y="221452"/>
                </a:moveTo>
                <a:lnTo>
                  <a:pt x="12648" y="209103"/>
                </a:lnTo>
                <a:lnTo>
                  <a:pt x="0" y="201804"/>
                </a:lnTo>
                <a:lnTo>
                  <a:pt x="1003" y="186498"/>
                </a:lnTo>
                <a:lnTo>
                  <a:pt x="1748" y="170998"/>
                </a:lnTo>
                <a:lnTo>
                  <a:pt x="2271" y="156406"/>
                </a:lnTo>
                <a:lnTo>
                  <a:pt x="3162" y="121373"/>
                </a:lnTo>
                <a:lnTo>
                  <a:pt x="3414" y="114740"/>
                </a:lnTo>
                <a:lnTo>
                  <a:pt x="15140" y="64283"/>
                </a:lnTo>
                <a:lnTo>
                  <a:pt x="46800" y="30643"/>
                </a:lnTo>
                <a:lnTo>
                  <a:pt x="86711" y="15311"/>
                </a:lnTo>
                <a:lnTo>
                  <a:pt x="122868" y="3032"/>
                </a:lnTo>
                <a:lnTo>
                  <a:pt x="131071" y="0"/>
                </a:lnTo>
                <a:lnTo>
                  <a:pt x="134843" y="0"/>
                </a:lnTo>
                <a:lnTo>
                  <a:pt x="140126" y="25324"/>
                </a:lnTo>
                <a:lnTo>
                  <a:pt x="152421" y="83321"/>
                </a:lnTo>
                <a:lnTo>
                  <a:pt x="159843" y="118111"/>
                </a:lnTo>
                <a:lnTo>
                  <a:pt x="75786" y="118111"/>
                </a:lnTo>
                <a:lnTo>
                  <a:pt x="72166" y="130095"/>
                </a:lnTo>
                <a:lnTo>
                  <a:pt x="70657" y="144256"/>
                </a:lnTo>
                <a:lnTo>
                  <a:pt x="70575" y="152768"/>
                </a:lnTo>
                <a:lnTo>
                  <a:pt x="70177" y="164507"/>
                </a:lnTo>
                <a:lnTo>
                  <a:pt x="69208" y="178359"/>
                </a:lnTo>
                <a:lnTo>
                  <a:pt x="67415" y="193210"/>
                </a:lnTo>
                <a:lnTo>
                  <a:pt x="64544" y="207946"/>
                </a:lnTo>
                <a:lnTo>
                  <a:pt x="60341" y="221452"/>
                </a:lnTo>
                <a:close/>
              </a:path>
              <a:path w="387984" h="225425">
                <a:moveTo>
                  <a:pt x="308128" y="142112"/>
                </a:moveTo>
                <a:lnTo>
                  <a:pt x="221859" y="142112"/>
                </a:lnTo>
                <a:lnTo>
                  <a:pt x="226296" y="123610"/>
                </a:lnTo>
                <a:lnTo>
                  <a:pt x="228401" y="114740"/>
                </a:lnTo>
                <a:lnTo>
                  <a:pt x="239729" y="65399"/>
                </a:lnTo>
                <a:lnTo>
                  <a:pt x="249485" y="18164"/>
                </a:lnTo>
                <a:lnTo>
                  <a:pt x="251912" y="0"/>
                </a:lnTo>
                <a:lnTo>
                  <a:pt x="255684" y="0"/>
                </a:lnTo>
                <a:lnTo>
                  <a:pt x="258716" y="1165"/>
                </a:lnTo>
                <a:lnTo>
                  <a:pt x="267809" y="4397"/>
                </a:lnTo>
                <a:lnTo>
                  <a:pt x="304951" y="17096"/>
                </a:lnTo>
                <a:lnTo>
                  <a:pt x="318641" y="22113"/>
                </a:lnTo>
                <a:lnTo>
                  <a:pt x="355334" y="38601"/>
                </a:lnTo>
                <a:lnTo>
                  <a:pt x="380190" y="83321"/>
                </a:lnTo>
                <a:lnTo>
                  <a:pt x="386101" y="112748"/>
                </a:lnTo>
                <a:lnTo>
                  <a:pt x="308553" y="112748"/>
                </a:lnTo>
                <a:lnTo>
                  <a:pt x="308128" y="142112"/>
                </a:lnTo>
                <a:close/>
              </a:path>
              <a:path w="387984" h="225425">
                <a:moveTo>
                  <a:pt x="308120" y="142655"/>
                </a:moveTo>
                <a:lnTo>
                  <a:pt x="165079" y="142655"/>
                </a:lnTo>
                <a:lnTo>
                  <a:pt x="183942" y="45085"/>
                </a:lnTo>
                <a:lnTo>
                  <a:pt x="172613" y="22542"/>
                </a:lnTo>
                <a:lnTo>
                  <a:pt x="187713" y="7518"/>
                </a:lnTo>
                <a:lnTo>
                  <a:pt x="199042" y="7518"/>
                </a:lnTo>
                <a:lnTo>
                  <a:pt x="217608" y="23180"/>
                </a:lnTo>
                <a:lnTo>
                  <a:pt x="211477" y="36065"/>
                </a:lnTo>
                <a:lnTo>
                  <a:pt x="207080" y="48198"/>
                </a:lnTo>
                <a:lnTo>
                  <a:pt x="213931" y="92325"/>
                </a:lnTo>
                <a:lnTo>
                  <a:pt x="219868" y="130095"/>
                </a:lnTo>
                <a:lnTo>
                  <a:pt x="221254" y="138670"/>
                </a:lnTo>
                <a:lnTo>
                  <a:pt x="221859" y="142112"/>
                </a:lnTo>
                <a:lnTo>
                  <a:pt x="308128" y="142112"/>
                </a:lnTo>
                <a:lnTo>
                  <a:pt x="308120" y="142655"/>
                </a:lnTo>
                <a:close/>
              </a:path>
              <a:path w="387984" h="225425">
                <a:moveTo>
                  <a:pt x="355318" y="216860"/>
                </a:moveTo>
                <a:lnTo>
                  <a:pt x="342741" y="216445"/>
                </a:lnTo>
                <a:lnTo>
                  <a:pt x="329708" y="215207"/>
                </a:lnTo>
                <a:lnTo>
                  <a:pt x="316097" y="213113"/>
                </a:lnTo>
                <a:lnTo>
                  <a:pt x="316070" y="193210"/>
                </a:lnTo>
                <a:lnTo>
                  <a:pt x="315951" y="156406"/>
                </a:lnTo>
                <a:lnTo>
                  <a:pt x="315862" y="144256"/>
                </a:lnTo>
                <a:lnTo>
                  <a:pt x="315755" y="136726"/>
                </a:lnTo>
                <a:lnTo>
                  <a:pt x="312935" y="123610"/>
                </a:lnTo>
                <a:lnTo>
                  <a:pt x="308553" y="112748"/>
                </a:lnTo>
                <a:lnTo>
                  <a:pt x="386101" y="112748"/>
                </a:lnTo>
                <a:lnTo>
                  <a:pt x="387794" y="123610"/>
                </a:lnTo>
                <a:lnTo>
                  <a:pt x="387800" y="130095"/>
                </a:lnTo>
                <a:lnTo>
                  <a:pt x="387612" y="138670"/>
                </a:lnTo>
                <a:lnTo>
                  <a:pt x="384733" y="182014"/>
                </a:lnTo>
                <a:lnTo>
                  <a:pt x="367564" y="216487"/>
                </a:lnTo>
                <a:lnTo>
                  <a:pt x="355318" y="216860"/>
                </a:lnTo>
                <a:close/>
              </a:path>
              <a:path w="387984" h="225425">
                <a:moveTo>
                  <a:pt x="179894" y="225416"/>
                </a:moveTo>
                <a:lnTo>
                  <a:pt x="127274" y="224744"/>
                </a:lnTo>
                <a:lnTo>
                  <a:pt x="78201" y="221677"/>
                </a:lnTo>
                <a:lnTo>
                  <a:pt x="75786" y="118111"/>
                </a:lnTo>
                <a:lnTo>
                  <a:pt x="159843" y="118111"/>
                </a:lnTo>
                <a:lnTo>
                  <a:pt x="165079" y="142655"/>
                </a:lnTo>
                <a:lnTo>
                  <a:pt x="308120" y="142655"/>
                </a:lnTo>
                <a:lnTo>
                  <a:pt x="306973" y="221849"/>
                </a:lnTo>
                <a:lnTo>
                  <a:pt x="258511" y="224811"/>
                </a:lnTo>
                <a:lnTo>
                  <a:pt x="232432" y="225292"/>
                </a:lnTo>
                <a:lnTo>
                  <a:pt x="179894" y="225416"/>
                </a:lnTo>
                <a:close/>
              </a:path>
            </a:pathLst>
          </a:custGeom>
          <a:solidFill>
            <a:srgbClr val="FFFFFF"/>
          </a:solidFill>
        </p:spPr>
        <p:txBody>
          <a:bodyPr wrap="square" lIns="0" tIns="0" rIns="0" bIns="0" rtlCol="0"/>
          <a:lstStyle/>
          <a:p>
            <a:endParaRPr/>
          </a:p>
        </p:txBody>
      </p:sp>
      <p:sp>
        <p:nvSpPr>
          <p:cNvPr id="7" name="object 7"/>
          <p:cNvSpPr/>
          <p:nvPr/>
        </p:nvSpPr>
        <p:spPr>
          <a:xfrm>
            <a:off x="8167281" y="2228686"/>
            <a:ext cx="196215" cy="230504"/>
          </a:xfrm>
          <a:custGeom>
            <a:avLst/>
            <a:gdLst/>
            <a:ahLst/>
            <a:cxnLst/>
            <a:rect l="l" t="t" r="r" b="b"/>
            <a:pathLst>
              <a:path w="196215" h="230505">
                <a:moveTo>
                  <a:pt x="94931" y="230096"/>
                </a:moveTo>
                <a:lnTo>
                  <a:pt x="50243" y="209100"/>
                </a:lnTo>
                <a:lnTo>
                  <a:pt x="26848" y="174852"/>
                </a:lnTo>
                <a:lnTo>
                  <a:pt x="15709" y="146559"/>
                </a:lnTo>
                <a:lnTo>
                  <a:pt x="7393" y="138304"/>
                </a:lnTo>
                <a:lnTo>
                  <a:pt x="1951" y="124286"/>
                </a:lnTo>
                <a:lnTo>
                  <a:pt x="0" y="109434"/>
                </a:lnTo>
                <a:lnTo>
                  <a:pt x="0" y="101890"/>
                </a:lnTo>
                <a:lnTo>
                  <a:pt x="7569" y="94347"/>
                </a:lnTo>
                <a:lnTo>
                  <a:pt x="15138" y="94347"/>
                </a:lnTo>
                <a:lnTo>
                  <a:pt x="16024" y="79790"/>
                </a:lnTo>
                <a:lnTo>
                  <a:pt x="30014" y="38790"/>
                </a:lnTo>
                <a:lnTo>
                  <a:pt x="58647" y="10529"/>
                </a:lnTo>
                <a:lnTo>
                  <a:pt x="98865" y="0"/>
                </a:lnTo>
                <a:lnTo>
                  <a:pt x="113087" y="1280"/>
                </a:lnTo>
                <a:lnTo>
                  <a:pt x="149305" y="18226"/>
                </a:lnTo>
                <a:lnTo>
                  <a:pt x="173567" y="51046"/>
                </a:lnTo>
                <a:lnTo>
                  <a:pt x="183163" y="95105"/>
                </a:lnTo>
                <a:lnTo>
                  <a:pt x="191058" y="102158"/>
                </a:lnTo>
                <a:lnTo>
                  <a:pt x="196209" y="117370"/>
                </a:lnTo>
                <a:lnTo>
                  <a:pt x="192571" y="130551"/>
                </a:lnTo>
                <a:lnTo>
                  <a:pt x="186037" y="142337"/>
                </a:lnTo>
                <a:lnTo>
                  <a:pt x="176972" y="150789"/>
                </a:lnTo>
                <a:lnTo>
                  <a:pt x="172486" y="165009"/>
                </a:lnTo>
                <a:lnTo>
                  <a:pt x="152346" y="201854"/>
                </a:lnTo>
                <a:lnTo>
                  <a:pt x="121632" y="225153"/>
                </a:lnTo>
                <a:lnTo>
                  <a:pt x="108922" y="228837"/>
                </a:lnTo>
                <a:lnTo>
                  <a:pt x="94931" y="230096"/>
                </a:lnTo>
                <a:close/>
              </a:path>
            </a:pathLst>
          </a:custGeom>
          <a:solidFill>
            <a:srgbClr val="FFFFFF"/>
          </a:solidFill>
        </p:spPr>
        <p:txBody>
          <a:bodyPr wrap="square" lIns="0" tIns="0" rIns="0" bIns="0" rtlCol="0"/>
          <a:lstStyle/>
          <a:p>
            <a:endParaRPr/>
          </a:p>
        </p:txBody>
      </p:sp>
      <p:sp>
        <p:nvSpPr>
          <p:cNvPr id="8" name="object 8"/>
          <p:cNvSpPr txBox="1"/>
          <p:nvPr/>
        </p:nvSpPr>
        <p:spPr>
          <a:xfrm>
            <a:off x="8514803" y="3858057"/>
            <a:ext cx="3226435" cy="480695"/>
          </a:xfrm>
          <a:prstGeom prst="rect">
            <a:avLst/>
          </a:prstGeom>
        </p:spPr>
        <p:txBody>
          <a:bodyPr vert="horz" wrap="square" lIns="0" tIns="0" rIns="0" bIns="0" rtlCol="0">
            <a:spAutoFit/>
          </a:bodyPr>
          <a:lstStyle/>
          <a:p>
            <a:pPr marL="12700" marR="5080">
              <a:lnSpc>
                <a:spcPct val="129800"/>
              </a:lnSpc>
            </a:pPr>
            <a:r>
              <a:rPr sz="1400" dirty="0">
                <a:solidFill>
                  <a:srgbClr val="2C3637"/>
                </a:solidFill>
                <a:latin typeface="微软雅黑"/>
                <a:cs typeface="微软雅黑"/>
              </a:rPr>
              <a:t>相信在我的带领下，公司一定会步入一</a:t>
            </a:r>
            <a:r>
              <a:rPr sz="1400" spc="5" dirty="0">
                <a:solidFill>
                  <a:srgbClr val="2C3637"/>
                </a:solidFill>
                <a:latin typeface="微软雅黑"/>
                <a:cs typeface="微软雅黑"/>
              </a:rPr>
              <a:t>个</a:t>
            </a:r>
            <a:r>
              <a:rPr sz="1400" dirty="0">
                <a:solidFill>
                  <a:srgbClr val="2C3637"/>
                </a:solidFill>
                <a:latin typeface="微软雅黑"/>
                <a:cs typeface="微软雅黑"/>
              </a:rPr>
              <a:t> 新的纪元，开拓创新</a:t>
            </a:r>
            <a:r>
              <a:rPr sz="1400" spc="5" dirty="0">
                <a:solidFill>
                  <a:srgbClr val="2C3637"/>
                </a:solidFill>
                <a:latin typeface="微软雅黑"/>
                <a:cs typeface="微软雅黑"/>
              </a:rPr>
              <a:t>。</a:t>
            </a:r>
            <a:endParaRPr sz="1400">
              <a:latin typeface="微软雅黑"/>
              <a:cs typeface="微软雅黑"/>
            </a:endParaRPr>
          </a:p>
        </p:txBody>
      </p:sp>
      <p:sp>
        <p:nvSpPr>
          <p:cNvPr id="9" name="object 9"/>
          <p:cNvSpPr txBox="1"/>
          <p:nvPr/>
        </p:nvSpPr>
        <p:spPr>
          <a:xfrm>
            <a:off x="8531326" y="2989413"/>
            <a:ext cx="1804035" cy="280035"/>
          </a:xfrm>
          <a:prstGeom prst="rect">
            <a:avLst/>
          </a:prstGeom>
        </p:spPr>
        <p:txBody>
          <a:bodyPr vert="horz" wrap="square" lIns="0" tIns="0" rIns="0" bIns="0" rtlCol="0">
            <a:spAutoFit/>
          </a:bodyPr>
          <a:lstStyle/>
          <a:p>
            <a:pPr marL="12700">
              <a:lnSpc>
                <a:spcPct val="100000"/>
              </a:lnSpc>
            </a:pPr>
            <a:r>
              <a:rPr sz="2000" b="1" u="heavy" dirty="0">
                <a:solidFill>
                  <a:srgbClr val="2C3637"/>
                </a:solidFill>
                <a:latin typeface="微软雅黑"/>
                <a:cs typeface="微软雅黑"/>
              </a:rPr>
              <a:t>汇报人：杜文</a:t>
            </a:r>
            <a:r>
              <a:rPr sz="2000" b="1" u="heavy" spc="5" dirty="0">
                <a:solidFill>
                  <a:srgbClr val="2C3637"/>
                </a:solidFill>
                <a:latin typeface="微软雅黑"/>
                <a:cs typeface="微软雅黑"/>
              </a:rPr>
              <a:t>华</a:t>
            </a:r>
            <a:endParaRPr sz="2000">
              <a:latin typeface="微软雅黑"/>
              <a:cs typeface="微软雅黑"/>
            </a:endParaRPr>
          </a:p>
        </p:txBody>
      </p:sp>
      <p:sp>
        <p:nvSpPr>
          <p:cNvPr id="10" name="object 10"/>
          <p:cNvSpPr/>
          <p:nvPr/>
        </p:nvSpPr>
        <p:spPr>
          <a:xfrm>
            <a:off x="0" y="6781800"/>
            <a:ext cx="12195175" cy="76200"/>
          </a:xfrm>
          <a:custGeom>
            <a:avLst/>
            <a:gdLst/>
            <a:ahLst/>
            <a:cxnLst/>
            <a:rect l="l" t="t" r="r" b="b"/>
            <a:pathLst>
              <a:path w="12195175" h="76200">
                <a:moveTo>
                  <a:pt x="0" y="0"/>
                </a:moveTo>
                <a:lnTo>
                  <a:pt x="12195175" y="0"/>
                </a:lnTo>
                <a:lnTo>
                  <a:pt x="12195175" y="76200"/>
                </a:lnTo>
                <a:lnTo>
                  <a:pt x="0" y="76200"/>
                </a:lnTo>
                <a:lnTo>
                  <a:pt x="0" y="0"/>
                </a:lnTo>
                <a:close/>
              </a:path>
            </a:pathLst>
          </a:custGeom>
          <a:solidFill>
            <a:srgbClr val="C00000"/>
          </a:solid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252308" y="6483112"/>
            <a:ext cx="110489" cy="177800"/>
          </a:xfrm>
          <a:prstGeom prst="rect">
            <a:avLst/>
          </a:prstGeom>
        </p:spPr>
        <p:txBody>
          <a:bodyPr vert="horz" wrap="square" lIns="0" tIns="0" rIns="0" bIns="0" rtlCol="0">
            <a:spAutoFit/>
          </a:bodyPr>
          <a:lstStyle/>
          <a:p>
            <a:pPr marL="12700">
              <a:lnSpc>
                <a:spcPct val="100000"/>
              </a:lnSpc>
            </a:pPr>
            <a:r>
              <a:rPr sz="1200" dirty="0">
                <a:solidFill>
                  <a:srgbClr val="FFFFFF"/>
                </a:solidFill>
                <a:latin typeface="Arial"/>
                <a:cs typeface="Arial"/>
              </a:rPr>
              <a:t>4</a:t>
            </a:r>
            <a:endParaRPr sz="1200">
              <a:latin typeface="Arial"/>
              <a:cs typeface="Arial"/>
            </a:endParaRPr>
          </a:p>
        </p:txBody>
      </p:sp>
      <p:sp>
        <p:nvSpPr>
          <p:cNvPr id="40" name="object 2"/>
          <p:cNvSpPr/>
          <p:nvPr/>
        </p:nvSpPr>
        <p:spPr>
          <a:xfrm>
            <a:off x="0" y="362584"/>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41" name="object 4"/>
          <p:cNvSpPr txBox="1">
            <a:spLocks/>
          </p:cNvSpPr>
          <p:nvPr/>
        </p:nvSpPr>
        <p:spPr>
          <a:xfrm>
            <a:off x="123925" y="551595"/>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公司介绍</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graphicFrame>
        <p:nvGraphicFramePr>
          <p:cNvPr id="2" name="表格 1"/>
          <p:cNvGraphicFramePr>
            <a:graphicFrameLocks noGrp="1"/>
          </p:cNvGraphicFramePr>
          <p:nvPr>
            <p:extLst>
              <p:ext uri="{D42A27DB-BD31-4B8C-83A1-F6EECF244321}">
                <p14:modId xmlns:p14="http://schemas.microsoft.com/office/powerpoint/2010/main" val="3795619037"/>
              </p:ext>
            </p:extLst>
          </p:nvPr>
        </p:nvGraphicFramePr>
        <p:xfrm>
          <a:off x="990599" y="1524000"/>
          <a:ext cx="9870486" cy="4023360"/>
        </p:xfrm>
        <a:graphic>
          <a:graphicData uri="http://schemas.openxmlformats.org/drawingml/2006/table">
            <a:tbl>
              <a:tblPr>
                <a:tableStyleId>{5C22544A-7EE6-4342-B048-85BDC9FD1C3A}</a:tableStyleId>
              </a:tblPr>
              <a:tblGrid>
                <a:gridCol w="9870486"/>
              </a:tblGrid>
              <a:tr h="3810000">
                <a:tc>
                  <a:txBody>
                    <a:bodyPr/>
                    <a:lstStyle/>
                    <a:p>
                      <a:pPr indent="304800" algn="just">
                        <a:lnSpc>
                          <a:spcPct val="150000"/>
                        </a:lnSpc>
                        <a:spcAft>
                          <a:spcPts val="0"/>
                        </a:spcAft>
                      </a:pPr>
                      <a:r>
                        <a:rPr lang="en-US" altLang="zh-CN" sz="1600" kern="100" dirty="0" smtClean="0">
                          <a:effectLst/>
                          <a:latin typeface="微软雅黑" panose="020B0503020204020204" pitchFamily="34" charset="-122"/>
                          <a:ea typeface="微软雅黑" panose="020B0503020204020204" pitchFamily="34" charset="-122"/>
                        </a:rPr>
                        <a:t>  </a:t>
                      </a:r>
                      <a:r>
                        <a:rPr lang="zh-CN" sz="1600" kern="100" dirty="0" smtClean="0">
                          <a:effectLst/>
                          <a:latin typeface="微软雅黑" panose="020B0503020204020204" pitchFamily="34" charset="-122"/>
                          <a:ea typeface="微软雅黑" panose="020B0503020204020204" pitchFamily="34" charset="-122"/>
                        </a:rPr>
                        <a:t>创始人</a:t>
                      </a:r>
                      <a:r>
                        <a:rPr lang="zh-CN" sz="1600" kern="100" dirty="0">
                          <a:effectLst/>
                          <a:latin typeface="微软雅黑" panose="020B0503020204020204" pitchFamily="34" charset="-122"/>
                          <a:ea typeface="微软雅黑" panose="020B0503020204020204" pitchFamily="34" charset="-122"/>
                        </a:rPr>
                        <a:t>杜文华在从事</a:t>
                      </a:r>
                      <a:r>
                        <a:rPr lang="en-US" sz="1600" kern="100" dirty="0">
                          <a:effectLst/>
                          <a:latin typeface="微软雅黑" panose="020B0503020204020204" pitchFamily="34" charset="-122"/>
                          <a:ea typeface="微软雅黑" panose="020B0503020204020204" pitchFamily="34" charset="-122"/>
                        </a:rPr>
                        <a:t> PU </a:t>
                      </a:r>
                      <a:r>
                        <a:rPr lang="zh-CN" sz="1600" kern="100" dirty="0">
                          <a:effectLst/>
                          <a:latin typeface="微软雅黑" panose="020B0503020204020204" pitchFamily="34" charset="-122"/>
                          <a:ea typeface="微软雅黑" panose="020B0503020204020204" pitchFamily="34" charset="-122"/>
                        </a:rPr>
                        <a:t>产业二十三年，属于这个领域的行业专家。</a:t>
                      </a:r>
                      <a:r>
                        <a:rPr lang="en-US" sz="1600" kern="100" dirty="0">
                          <a:effectLst/>
                          <a:latin typeface="微软雅黑" panose="020B0503020204020204" pitchFamily="34" charset="-122"/>
                          <a:ea typeface="微软雅黑" panose="020B0503020204020204" pitchFamily="34" charset="-122"/>
                        </a:rPr>
                        <a:t>2007</a:t>
                      </a:r>
                      <a:r>
                        <a:rPr lang="zh-CN" sz="1600" kern="100" dirty="0">
                          <a:effectLst/>
                          <a:latin typeface="微软雅黑" panose="020B0503020204020204" pitchFamily="34" charset="-122"/>
                          <a:ea typeface="微软雅黑" panose="020B0503020204020204" pitchFamily="34" charset="-122"/>
                        </a:rPr>
                        <a:t>年杜文华创立了惠州市和成机械设备有限公司</a:t>
                      </a:r>
                      <a:r>
                        <a:rPr lang="en-US" sz="1600" kern="100" dirty="0">
                          <a:effectLst/>
                          <a:latin typeface="微软雅黑" panose="020B0503020204020204" pitchFamily="34" charset="-122"/>
                          <a:ea typeface="微软雅黑" panose="020B0503020204020204" pitchFamily="34" charset="-122"/>
                        </a:rPr>
                        <a:t>(</a:t>
                      </a:r>
                      <a:r>
                        <a:rPr lang="zh-CN" sz="1600" kern="100" dirty="0">
                          <a:effectLst/>
                          <a:latin typeface="微软雅黑" panose="020B0503020204020204" pitchFamily="34" charset="-122"/>
                          <a:ea typeface="微软雅黑" panose="020B0503020204020204" pitchFamily="34" charset="-122"/>
                        </a:rPr>
                        <a:t>原深圳市龙岗区和成聚氨酯机械设备厂</a:t>
                      </a:r>
                      <a:r>
                        <a:rPr lang="en-US" sz="1600" kern="100" dirty="0">
                          <a:effectLst/>
                          <a:latin typeface="微软雅黑" panose="020B0503020204020204" pitchFamily="34" charset="-122"/>
                          <a:ea typeface="微软雅黑" panose="020B0503020204020204" pitchFamily="34" charset="-122"/>
                        </a:rPr>
                        <a:t>)</a:t>
                      </a:r>
                      <a:r>
                        <a:rPr lang="zh-CN" sz="1600" kern="100" dirty="0">
                          <a:effectLst/>
                          <a:latin typeface="微软雅黑" panose="020B0503020204020204" pitchFamily="34" charset="-122"/>
                          <a:ea typeface="微软雅黑" panose="020B0503020204020204" pitchFamily="34" charset="-122"/>
                        </a:rPr>
                        <a:t>，在</a:t>
                      </a:r>
                      <a:r>
                        <a:rPr lang="en-US" sz="1600" kern="100" dirty="0">
                          <a:effectLst/>
                          <a:latin typeface="微软雅黑" panose="020B0503020204020204" pitchFamily="34" charset="-122"/>
                          <a:ea typeface="微软雅黑" panose="020B0503020204020204" pitchFamily="34" charset="-122"/>
                        </a:rPr>
                        <a:t>PU</a:t>
                      </a:r>
                      <a:r>
                        <a:rPr lang="zh-CN" sz="1600" kern="100" dirty="0">
                          <a:effectLst/>
                          <a:latin typeface="微软雅黑" panose="020B0503020204020204" pitchFamily="34" charset="-122"/>
                          <a:ea typeface="微软雅黑" panose="020B0503020204020204" pitchFamily="34" charset="-122"/>
                        </a:rPr>
                        <a:t>专用设备领域研究申请了</a:t>
                      </a:r>
                      <a:r>
                        <a:rPr lang="en-US" sz="1600" kern="100" dirty="0">
                          <a:effectLst/>
                          <a:latin typeface="微软雅黑" panose="020B0503020204020204" pitchFamily="34" charset="-122"/>
                          <a:ea typeface="微软雅黑" panose="020B0503020204020204" pitchFamily="34" charset="-122"/>
                        </a:rPr>
                        <a:t>6</a:t>
                      </a:r>
                      <a:r>
                        <a:rPr lang="zh-CN" sz="1600" kern="100" dirty="0">
                          <a:effectLst/>
                          <a:latin typeface="微软雅黑" panose="020B0503020204020204" pitchFamily="34" charset="-122"/>
                          <a:ea typeface="微软雅黑" panose="020B0503020204020204" pitchFamily="34" charset="-122"/>
                        </a:rPr>
                        <a:t>件发明专利、</a:t>
                      </a:r>
                      <a:r>
                        <a:rPr lang="en-US" sz="1600" kern="100" dirty="0">
                          <a:effectLst/>
                          <a:latin typeface="微软雅黑" panose="020B0503020204020204" pitchFamily="34" charset="-122"/>
                          <a:ea typeface="微软雅黑" panose="020B0503020204020204" pitchFamily="34" charset="-122"/>
                        </a:rPr>
                        <a:t>6</a:t>
                      </a:r>
                      <a:r>
                        <a:rPr lang="zh-CN" sz="1600" kern="100" dirty="0">
                          <a:effectLst/>
                          <a:latin typeface="微软雅黑" panose="020B0503020204020204" pitchFamily="34" charset="-122"/>
                          <a:ea typeface="微软雅黑" panose="020B0503020204020204" pitchFamily="34" charset="-122"/>
                        </a:rPr>
                        <a:t>件实用新型专利，其中</a:t>
                      </a:r>
                      <a:r>
                        <a:rPr lang="en-US" sz="1600" kern="100" dirty="0">
                          <a:effectLst/>
                          <a:latin typeface="微软雅黑" panose="020B0503020204020204" pitchFamily="34" charset="-122"/>
                          <a:ea typeface="微软雅黑" panose="020B0503020204020204" pitchFamily="34" charset="-122"/>
                        </a:rPr>
                        <a:t>2</a:t>
                      </a:r>
                      <a:r>
                        <a:rPr lang="zh-CN" sz="1600" kern="100" dirty="0">
                          <a:effectLst/>
                          <a:latin typeface="微软雅黑" panose="020B0503020204020204" pitchFamily="34" charset="-122"/>
                          <a:ea typeface="微软雅黑" panose="020B0503020204020204" pitchFamily="34" charset="-122"/>
                        </a:rPr>
                        <a:t>件发明专利已授权。公司相继获得了国家高新技术企业、工程技术研究中心等荣誉。</a:t>
                      </a:r>
                    </a:p>
                    <a:p>
                      <a:pPr indent="304800" algn="just">
                        <a:lnSpc>
                          <a:spcPct val="150000"/>
                        </a:lnSpc>
                        <a:spcAft>
                          <a:spcPts val="0"/>
                        </a:spcAft>
                      </a:pPr>
                      <a:r>
                        <a:rPr lang="en-US" altLang="zh-CN" sz="1600" kern="100" dirty="0" smtClean="0">
                          <a:effectLst/>
                          <a:latin typeface="微软雅黑" panose="020B0503020204020204" pitchFamily="34" charset="-122"/>
                          <a:ea typeface="微软雅黑" panose="020B0503020204020204" pitchFamily="34" charset="-122"/>
                        </a:rPr>
                        <a:t>  </a:t>
                      </a:r>
                      <a:r>
                        <a:rPr lang="zh-CN" sz="1600" kern="100" dirty="0" smtClean="0">
                          <a:effectLst/>
                          <a:latin typeface="微软雅黑" panose="020B0503020204020204" pitchFamily="34" charset="-122"/>
                          <a:ea typeface="微软雅黑" panose="020B0503020204020204" pitchFamily="34" charset="-122"/>
                        </a:rPr>
                        <a:t>惠</a:t>
                      </a:r>
                      <a:r>
                        <a:rPr lang="zh-CN" sz="1600" kern="100" dirty="0">
                          <a:effectLst/>
                          <a:latin typeface="微软雅黑" panose="020B0503020204020204" pitchFamily="34" charset="-122"/>
                          <a:ea typeface="微软雅黑" panose="020B0503020204020204" pitchFamily="34" charset="-122"/>
                        </a:rPr>
                        <a:t>州市和成机械设备有限公司投资成立深圳市和美建筑节能科技发展有限公司，主要从事建筑材料、建筑节能结构设计的研究，申请了</a:t>
                      </a:r>
                      <a:r>
                        <a:rPr lang="en-US" sz="1600" kern="100" dirty="0">
                          <a:effectLst/>
                          <a:latin typeface="微软雅黑" panose="020B0503020204020204" pitchFamily="34" charset="-122"/>
                          <a:ea typeface="微软雅黑" panose="020B0503020204020204" pitchFamily="34" charset="-122"/>
                        </a:rPr>
                        <a:t>8</a:t>
                      </a:r>
                      <a:r>
                        <a:rPr lang="zh-CN" sz="1600" kern="100" dirty="0">
                          <a:effectLst/>
                          <a:latin typeface="微软雅黑" panose="020B0503020204020204" pitchFamily="34" charset="-122"/>
                          <a:ea typeface="微软雅黑" panose="020B0503020204020204" pitchFamily="34" charset="-122"/>
                        </a:rPr>
                        <a:t>件发明专利，其中</a:t>
                      </a:r>
                      <a:r>
                        <a:rPr lang="en-US" sz="1600" kern="100" dirty="0">
                          <a:effectLst/>
                          <a:latin typeface="微软雅黑" panose="020B0503020204020204" pitchFamily="34" charset="-122"/>
                          <a:ea typeface="微软雅黑" panose="020B0503020204020204" pitchFamily="34" charset="-122"/>
                        </a:rPr>
                        <a:t>3</a:t>
                      </a:r>
                      <a:r>
                        <a:rPr lang="zh-CN" sz="1600" kern="100" dirty="0">
                          <a:effectLst/>
                          <a:latin typeface="微软雅黑" panose="020B0503020204020204" pitchFamily="34" charset="-122"/>
                          <a:ea typeface="微软雅黑" panose="020B0503020204020204" pitchFamily="34" charset="-122"/>
                        </a:rPr>
                        <a:t>件已授权，并参与起草了标准《建筑结构保温复合板</a:t>
                      </a:r>
                      <a:r>
                        <a:rPr lang="en-US" sz="1600" kern="100" dirty="0">
                          <a:effectLst/>
                          <a:latin typeface="微软雅黑" panose="020B0503020204020204" pitchFamily="34" charset="-122"/>
                          <a:ea typeface="微软雅黑" panose="020B0503020204020204" pitchFamily="34" charset="-122"/>
                        </a:rPr>
                        <a:t>JG/T 432-2014</a:t>
                      </a:r>
                      <a:r>
                        <a:rPr lang="zh-CN" sz="1600" kern="100" dirty="0">
                          <a:effectLst/>
                          <a:latin typeface="微软雅黑" panose="020B0503020204020204" pitchFamily="34" charset="-122"/>
                          <a:ea typeface="微软雅黑" panose="020B0503020204020204" pitchFamily="34" charset="-122"/>
                        </a:rPr>
                        <a:t>》。同时，与（哈工大深圳研究生学院）联合成立绿色低碳建筑结构复合保温材料产品与应用</a:t>
                      </a:r>
                      <a:r>
                        <a:rPr lang="zh-CN" sz="1600" kern="100" dirty="0">
                          <a:solidFill>
                            <a:schemeClr val="dk1"/>
                          </a:solidFill>
                          <a:effectLst/>
                          <a:latin typeface="微软雅黑" panose="020B0503020204020204" pitchFamily="34" charset="-122"/>
                          <a:ea typeface="微软雅黑" panose="020B0503020204020204" pitchFamily="34" charset="-122"/>
                          <a:cs typeface="+mn-cs"/>
                        </a:rPr>
                        <a:t>科技研发中心、与（华南理工大学）联合成立智能制造与新材料产业化联合研发中心 </a:t>
                      </a:r>
                      <a:r>
                        <a:rPr lang="zh-CN" sz="1600" kern="100" dirty="0" smtClean="0">
                          <a:solidFill>
                            <a:schemeClr val="dk1"/>
                          </a:solidFill>
                          <a:effectLst/>
                          <a:latin typeface="微软雅黑" panose="020B0503020204020204" pitchFamily="34" charset="-122"/>
                          <a:ea typeface="微软雅黑" panose="020B0503020204020204" pitchFamily="34" charset="-122"/>
                          <a:cs typeface="+mn-cs"/>
                        </a:rPr>
                        <a:t>。</a:t>
                      </a:r>
                      <a:endParaRPr lang="en-US" altLang="zh-CN" sz="1600" kern="100" dirty="0" smtClean="0">
                        <a:solidFill>
                          <a:schemeClr val="dk1"/>
                        </a:solidFill>
                        <a:effectLst/>
                        <a:latin typeface="微软雅黑" panose="020B0503020204020204" pitchFamily="34" charset="-122"/>
                        <a:ea typeface="微软雅黑" panose="020B0503020204020204" pitchFamily="34" charset="-122"/>
                        <a:cs typeface="+mn-cs"/>
                      </a:endParaRPr>
                    </a:p>
                    <a:p>
                      <a:pPr marL="0" marR="0" indent="304800" algn="just" defTabSz="914400" eaLnBrk="1" fontAlgn="auto" latinLnBrk="0" hangingPunct="1">
                        <a:lnSpc>
                          <a:spcPct val="150000"/>
                        </a:lnSpc>
                        <a:spcBef>
                          <a:spcPts val="0"/>
                        </a:spcBef>
                        <a:spcAft>
                          <a:spcPts val="0"/>
                        </a:spcAft>
                        <a:buClrTx/>
                        <a:buSzTx/>
                        <a:buFontTx/>
                        <a:buNone/>
                        <a:tabLst/>
                        <a:defRPr/>
                      </a:pPr>
                      <a:r>
                        <a:rPr lang="en-US" altLang="zh-CN" sz="1600" kern="100" dirty="0" smtClean="0">
                          <a:solidFill>
                            <a:schemeClr val="dk1"/>
                          </a:solidFill>
                          <a:effectLst/>
                          <a:latin typeface="微软雅黑" panose="020B0503020204020204" pitchFamily="34" charset="-122"/>
                          <a:ea typeface="微软雅黑" panose="020B0503020204020204" pitchFamily="34" charset="-122"/>
                          <a:cs typeface="+mn-cs"/>
                        </a:rPr>
                        <a:t> </a:t>
                      </a:r>
                      <a:r>
                        <a:rPr lang="zh-CN" altLang="zh-CN" sz="1600" kern="100" dirty="0" smtClean="0">
                          <a:solidFill>
                            <a:schemeClr val="dk1"/>
                          </a:solidFill>
                          <a:effectLst/>
                          <a:latin typeface="微软雅黑" panose="020B0503020204020204" pitchFamily="34" charset="-122"/>
                          <a:ea typeface="微软雅黑" panose="020B0503020204020204" pitchFamily="34" charset="-122"/>
                          <a:cs typeface="+mn-cs"/>
                        </a:rPr>
                        <a:t>在此基础上，杜文华成立了深圳和美居新材料有限公司，主要进行新型超低能耗装配式建筑建材研究与应用。项目从技术方面有可靠的技术沉淀及技术研究团队。在市场推广方面，已与中科院签订了协议，一是将以技术入股的方式共建产业园，二是将与中科院共建新材料产业研究院，进一步推广技术研发成果。</a:t>
                      </a:r>
                    </a:p>
                    <a:p>
                      <a:pPr indent="304800" algn="just">
                        <a:lnSpc>
                          <a:spcPct val="150000"/>
                        </a:lnSpc>
                        <a:spcAft>
                          <a:spcPts val="0"/>
                        </a:spcAft>
                      </a:pP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114300" marR="114300" marT="0" marB="0"/>
                </a:tc>
              </a:tr>
            </a:tbl>
          </a:graphicData>
        </a:graphic>
      </p:graphicFrame>
    </p:spTree>
    <p:extLst>
      <p:ext uri="{BB962C8B-B14F-4D97-AF65-F5344CB8AC3E}">
        <p14:creationId xmlns:p14="http://schemas.microsoft.com/office/powerpoint/2010/main" val="755057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6357937" y="1547914"/>
            <a:ext cx="0" cy="338455"/>
          </a:xfrm>
          <a:custGeom>
            <a:avLst/>
            <a:gdLst/>
            <a:ahLst/>
            <a:cxnLst/>
            <a:rect l="l" t="t" r="r" b="b"/>
            <a:pathLst>
              <a:path h="338455">
                <a:moveTo>
                  <a:pt x="0" y="0"/>
                </a:moveTo>
                <a:lnTo>
                  <a:pt x="0" y="338137"/>
                </a:lnTo>
              </a:path>
            </a:pathLst>
          </a:custGeom>
          <a:ln w="12700">
            <a:solidFill>
              <a:srgbClr val="54735B"/>
            </a:solidFill>
          </a:ln>
        </p:spPr>
        <p:txBody>
          <a:bodyPr wrap="square" lIns="0" tIns="0" rIns="0" bIns="0" rtlCol="0"/>
          <a:lstStyle/>
          <a:p>
            <a:endParaRPr/>
          </a:p>
        </p:txBody>
      </p:sp>
      <p:sp>
        <p:nvSpPr>
          <p:cNvPr id="10" name="object 10"/>
          <p:cNvSpPr/>
          <p:nvPr/>
        </p:nvSpPr>
        <p:spPr>
          <a:xfrm>
            <a:off x="6357937" y="2441676"/>
            <a:ext cx="0" cy="469900"/>
          </a:xfrm>
          <a:custGeom>
            <a:avLst/>
            <a:gdLst/>
            <a:ahLst/>
            <a:cxnLst/>
            <a:rect l="l" t="t" r="r" b="b"/>
            <a:pathLst>
              <a:path h="469900">
                <a:moveTo>
                  <a:pt x="0" y="0"/>
                </a:moveTo>
                <a:lnTo>
                  <a:pt x="0" y="469900"/>
                </a:lnTo>
              </a:path>
            </a:pathLst>
          </a:custGeom>
          <a:ln w="12700">
            <a:solidFill>
              <a:srgbClr val="54735B"/>
            </a:solidFill>
          </a:ln>
        </p:spPr>
        <p:txBody>
          <a:bodyPr wrap="square" lIns="0" tIns="0" rIns="0" bIns="0" rtlCol="0"/>
          <a:lstStyle/>
          <a:p>
            <a:endParaRPr/>
          </a:p>
        </p:txBody>
      </p:sp>
      <p:sp>
        <p:nvSpPr>
          <p:cNvPr id="11" name="object 11"/>
          <p:cNvSpPr/>
          <p:nvPr/>
        </p:nvSpPr>
        <p:spPr>
          <a:xfrm>
            <a:off x="1901507" y="2676626"/>
            <a:ext cx="7810500" cy="0"/>
          </a:xfrm>
          <a:custGeom>
            <a:avLst/>
            <a:gdLst/>
            <a:ahLst/>
            <a:cxnLst/>
            <a:rect l="l" t="t" r="r" b="b"/>
            <a:pathLst>
              <a:path w="7810500">
                <a:moveTo>
                  <a:pt x="7810500" y="0"/>
                </a:moveTo>
                <a:lnTo>
                  <a:pt x="0" y="0"/>
                </a:lnTo>
              </a:path>
            </a:pathLst>
          </a:custGeom>
          <a:ln w="12700">
            <a:solidFill>
              <a:srgbClr val="54735B"/>
            </a:solidFill>
          </a:ln>
        </p:spPr>
        <p:txBody>
          <a:bodyPr wrap="square" lIns="0" tIns="0" rIns="0" bIns="0" rtlCol="0"/>
          <a:lstStyle/>
          <a:p>
            <a:endParaRPr/>
          </a:p>
        </p:txBody>
      </p:sp>
      <p:sp>
        <p:nvSpPr>
          <p:cNvPr id="12" name="object 12"/>
          <p:cNvSpPr/>
          <p:nvPr/>
        </p:nvSpPr>
        <p:spPr>
          <a:xfrm>
            <a:off x="9710419" y="2676626"/>
            <a:ext cx="0" cy="234950"/>
          </a:xfrm>
          <a:custGeom>
            <a:avLst/>
            <a:gdLst/>
            <a:ahLst/>
            <a:cxnLst/>
            <a:rect l="l" t="t" r="r" b="b"/>
            <a:pathLst>
              <a:path h="234950">
                <a:moveTo>
                  <a:pt x="0" y="0"/>
                </a:moveTo>
                <a:lnTo>
                  <a:pt x="0" y="234950"/>
                </a:lnTo>
              </a:path>
            </a:pathLst>
          </a:custGeom>
          <a:ln w="12700">
            <a:solidFill>
              <a:srgbClr val="54735B"/>
            </a:solidFill>
          </a:ln>
        </p:spPr>
        <p:txBody>
          <a:bodyPr wrap="square" lIns="0" tIns="0" rIns="0" bIns="0" rtlCol="0"/>
          <a:lstStyle/>
          <a:p>
            <a:endParaRPr/>
          </a:p>
        </p:txBody>
      </p:sp>
      <p:sp>
        <p:nvSpPr>
          <p:cNvPr id="13" name="object 13"/>
          <p:cNvSpPr/>
          <p:nvPr/>
        </p:nvSpPr>
        <p:spPr>
          <a:xfrm>
            <a:off x="2793682" y="2676626"/>
            <a:ext cx="0" cy="763905"/>
          </a:xfrm>
          <a:custGeom>
            <a:avLst/>
            <a:gdLst/>
            <a:ahLst/>
            <a:cxnLst/>
            <a:rect l="l" t="t" r="r" b="b"/>
            <a:pathLst>
              <a:path h="763904">
                <a:moveTo>
                  <a:pt x="0" y="0"/>
                </a:moveTo>
                <a:lnTo>
                  <a:pt x="0" y="763587"/>
                </a:lnTo>
              </a:path>
            </a:pathLst>
          </a:custGeom>
          <a:ln w="12700">
            <a:solidFill>
              <a:srgbClr val="54735B"/>
            </a:solidFill>
          </a:ln>
        </p:spPr>
        <p:txBody>
          <a:bodyPr wrap="square" lIns="0" tIns="0" rIns="0" bIns="0" rtlCol="0"/>
          <a:lstStyle/>
          <a:p>
            <a:endParaRPr/>
          </a:p>
        </p:txBody>
      </p:sp>
      <p:sp>
        <p:nvSpPr>
          <p:cNvPr id="14" name="object 14"/>
          <p:cNvSpPr/>
          <p:nvPr/>
        </p:nvSpPr>
        <p:spPr>
          <a:xfrm>
            <a:off x="1903095" y="2676626"/>
            <a:ext cx="0" cy="163830"/>
          </a:xfrm>
          <a:custGeom>
            <a:avLst/>
            <a:gdLst/>
            <a:ahLst/>
            <a:cxnLst/>
            <a:rect l="l" t="t" r="r" b="b"/>
            <a:pathLst>
              <a:path h="163830">
                <a:moveTo>
                  <a:pt x="0" y="0"/>
                </a:moveTo>
                <a:lnTo>
                  <a:pt x="0" y="163512"/>
                </a:lnTo>
              </a:path>
            </a:pathLst>
          </a:custGeom>
          <a:ln w="12700">
            <a:solidFill>
              <a:srgbClr val="54735B"/>
            </a:solidFill>
          </a:ln>
        </p:spPr>
        <p:txBody>
          <a:bodyPr wrap="square" lIns="0" tIns="0" rIns="0" bIns="0" rtlCol="0"/>
          <a:lstStyle/>
          <a:p>
            <a:endParaRPr/>
          </a:p>
        </p:txBody>
      </p:sp>
      <p:sp>
        <p:nvSpPr>
          <p:cNvPr id="15" name="object 15"/>
          <p:cNvSpPr/>
          <p:nvPr/>
        </p:nvSpPr>
        <p:spPr>
          <a:xfrm>
            <a:off x="7508875" y="3433864"/>
            <a:ext cx="0" cy="215900"/>
          </a:xfrm>
          <a:custGeom>
            <a:avLst/>
            <a:gdLst/>
            <a:ahLst/>
            <a:cxnLst/>
            <a:rect l="l" t="t" r="r" b="b"/>
            <a:pathLst>
              <a:path h="215900">
                <a:moveTo>
                  <a:pt x="0" y="0"/>
                </a:moveTo>
                <a:lnTo>
                  <a:pt x="0" y="215900"/>
                </a:lnTo>
              </a:path>
            </a:pathLst>
          </a:custGeom>
          <a:ln w="12700">
            <a:solidFill>
              <a:srgbClr val="54735B"/>
            </a:solidFill>
          </a:ln>
        </p:spPr>
        <p:txBody>
          <a:bodyPr wrap="square" lIns="0" tIns="0" rIns="0" bIns="0" rtlCol="0"/>
          <a:lstStyle/>
          <a:p>
            <a:endParaRPr/>
          </a:p>
        </p:txBody>
      </p:sp>
      <p:sp>
        <p:nvSpPr>
          <p:cNvPr id="16" name="object 16"/>
          <p:cNvSpPr/>
          <p:nvPr/>
        </p:nvSpPr>
        <p:spPr>
          <a:xfrm>
            <a:off x="5038725" y="3433864"/>
            <a:ext cx="0" cy="215900"/>
          </a:xfrm>
          <a:custGeom>
            <a:avLst/>
            <a:gdLst/>
            <a:ahLst/>
            <a:cxnLst/>
            <a:rect l="l" t="t" r="r" b="b"/>
            <a:pathLst>
              <a:path h="215900">
                <a:moveTo>
                  <a:pt x="0" y="0"/>
                </a:moveTo>
                <a:lnTo>
                  <a:pt x="0" y="215900"/>
                </a:lnTo>
              </a:path>
            </a:pathLst>
          </a:custGeom>
          <a:ln w="12700">
            <a:solidFill>
              <a:srgbClr val="54735B"/>
            </a:solidFill>
          </a:ln>
        </p:spPr>
        <p:txBody>
          <a:bodyPr wrap="square" lIns="0" tIns="0" rIns="0" bIns="0" rtlCol="0"/>
          <a:lstStyle/>
          <a:p>
            <a:endParaRPr/>
          </a:p>
        </p:txBody>
      </p:sp>
      <p:sp>
        <p:nvSpPr>
          <p:cNvPr id="17" name="object 17"/>
          <p:cNvSpPr/>
          <p:nvPr/>
        </p:nvSpPr>
        <p:spPr>
          <a:xfrm>
            <a:off x="5040312" y="3440214"/>
            <a:ext cx="2472055" cy="0"/>
          </a:xfrm>
          <a:custGeom>
            <a:avLst/>
            <a:gdLst/>
            <a:ahLst/>
            <a:cxnLst/>
            <a:rect l="l" t="t" r="r" b="b"/>
            <a:pathLst>
              <a:path w="2472054">
                <a:moveTo>
                  <a:pt x="2471737" y="0"/>
                </a:moveTo>
                <a:lnTo>
                  <a:pt x="0" y="0"/>
                </a:lnTo>
              </a:path>
            </a:pathLst>
          </a:custGeom>
          <a:ln w="12700">
            <a:solidFill>
              <a:srgbClr val="54735B"/>
            </a:solidFill>
          </a:ln>
        </p:spPr>
        <p:txBody>
          <a:bodyPr wrap="square" lIns="0" tIns="0" rIns="0" bIns="0" rtlCol="0"/>
          <a:lstStyle/>
          <a:p>
            <a:endParaRPr/>
          </a:p>
        </p:txBody>
      </p:sp>
      <p:sp>
        <p:nvSpPr>
          <p:cNvPr id="18" name="object 18"/>
          <p:cNvSpPr/>
          <p:nvPr/>
        </p:nvSpPr>
        <p:spPr>
          <a:xfrm>
            <a:off x="6357937" y="3225901"/>
            <a:ext cx="0" cy="214629"/>
          </a:xfrm>
          <a:custGeom>
            <a:avLst/>
            <a:gdLst/>
            <a:ahLst/>
            <a:cxnLst/>
            <a:rect l="l" t="t" r="r" b="b"/>
            <a:pathLst>
              <a:path h="214629">
                <a:moveTo>
                  <a:pt x="0" y="0"/>
                </a:moveTo>
                <a:lnTo>
                  <a:pt x="0" y="214312"/>
                </a:lnTo>
              </a:path>
            </a:pathLst>
          </a:custGeom>
          <a:ln w="12700">
            <a:solidFill>
              <a:srgbClr val="54735B"/>
            </a:solidFill>
          </a:ln>
        </p:spPr>
        <p:txBody>
          <a:bodyPr wrap="square" lIns="0" tIns="0" rIns="0" bIns="0" rtlCol="0"/>
          <a:lstStyle/>
          <a:p>
            <a:endParaRPr/>
          </a:p>
        </p:txBody>
      </p:sp>
      <p:sp>
        <p:nvSpPr>
          <p:cNvPr id="19" name="object 19"/>
          <p:cNvSpPr/>
          <p:nvPr/>
        </p:nvSpPr>
        <p:spPr>
          <a:xfrm>
            <a:off x="5038344" y="4572000"/>
            <a:ext cx="0" cy="384175"/>
          </a:xfrm>
          <a:custGeom>
            <a:avLst/>
            <a:gdLst/>
            <a:ahLst/>
            <a:cxnLst/>
            <a:rect l="l" t="t" r="r" b="b"/>
            <a:pathLst>
              <a:path h="384175">
                <a:moveTo>
                  <a:pt x="0" y="0"/>
                </a:moveTo>
                <a:lnTo>
                  <a:pt x="0" y="384048"/>
                </a:lnTo>
              </a:path>
            </a:pathLst>
          </a:custGeom>
          <a:ln w="3175">
            <a:solidFill>
              <a:srgbClr val="000000"/>
            </a:solidFill>
          </a:ln>
        </p:spPr>
        <p:txBody>
          <a:bodyPr wrap="square" lIns="0" tIns="0" rIns="0" bIns="0" rtlCol="0"/>
          <a:lstStyle/>
          <a:p>
            <a:endParaRPr/>
          </a:p>
        </p:txBody>
      </p:sp>
      <p:sp>
        <p:nvSpPr>
          <p:cNvPr id="20" name="object 20"/>
          <p:cNvSpPr/>
          <p:nvPr/>
        </p:nvSpPr>
        <p:spPr>
          <a:xfrm>
            <a:off x="5039042" y="4572101"/>
            <a:ext cx="0" cy="384175"/>
          </a:xfrm>
          <a:custGeom>
            <a:avLst/>
            <a:gdLst/>
            <a:ahLst/>
            <a:cxnLst/>
            <a:rect l="l" t="t" r="r" b="b"/>
            <a:pathLst>
              <a:path h="384175">
                <a:moveTo>
                  <a:pt x="0" y="0"/>
                </a:moveTo>
                <a:lnTo>
                  <a:pt x="0" y="384175"/>
                </a:lnTo>
              </a:path>
            </a:pathLst>
          </a:custGeom>
          <a:ln w="12700">
            <a:solidFill>
              <a:srgbClr val="54735B"/>
            </a:solidFill>
          </a:ln>
        </p:spPr>
        <p:txBody>
          <a:bodyPr wrap="square" lIns="0" tIns="0" rIns="0" bIns="0" rtlCol="0"/>
          <a:lstStyle/>
          <a:p>
            <a:endParaRPr/>
          </a:p>
        </p:txBody>
      </p:sp>
      <p:sp>
        <p:nvSpPr>
          <p:cNvPr id="21" name="object 21"/>
          <p:cNvSpPr/>
          <p:nvPr/>
        </p:nvSpPr>
        <p:spPr>
          <a:xfrm>
            <a:off x="4030979" y="4765547"/>
            <a:ext cx="2014855" cy="0"/>
          </a:xfrm>
          <a:custGeom>
            <a:avLst/>
            <a:gdLst/>
            <a:ahLst/>
            <a:cxnLst/>
            <a:rect l="l" t="t" r="r" b="b"/>
            <a:pathLst>
              <a:path w="2014854">
                <a:moveTo>
                  <a:pt x="2014728" y="0"/>
                </a:moveTo>
                <a:lnTo>
                  <a:pt x="0" y="0"/>
                </a:lnTo>
              </a:path>
            </a:pathLst>
          </a:custGeom>
          <a:ln w="3175">
            <a:solidFill>
              <a:srgbClr val="000000"/>
            </a:solidFill>
          </a:ln>
        </p:spPr>
        <p:txBody>
          <a:bodyPr wrap="square" lIns="0" tIns="0" rIns="0" bIns="0" rtlCol="0"/>
          <a:lstStyle/>
          <a:p>
            <a:endParaRPr/>
          </a:p>
        </p:txBody>
      </p:sp>
      <p:sp>
        <p:nvSpPr>
          <p:cNvPr id="22" name="object 22"/>
          <p:cNvSpPr/>
          <p:nvPr/>
        </p:nvSpPr>
        <p:spPr>
          <a:xfrm>
            <a:off x="4030979" y="4765776"/>
            <a:ext cx="2014855" cy="0"/>
          </a:xfrm>
          <a:custGeom>
            <a:avLst/>
            <a:gdLst/>
            <a:ahLst/>
            <a:cxnLst/>
            <a:rect l="l" t="t" r="r" b="b"/>
            <a:pathLst>
              <a:path w="2014854">
                <a:moveTo>
                  <a:pt x="2014537" y="0"/>
                </a:moveTo>
                <a:lnTo>
                  <a:pt x="0" y="0"/>
                </a:lnTo>
              </a:path>
            </a:pathLst>
          </a:custGeom>
          <a:ln w="12700">
            <a:solidFill>
              <a:srgbClr val="54735B"/>
            </a:solidFill>
          </a:ln>
        </p:spPr>
        <p:txBody>
          <a:bodyPr wrap="square" lIns="0" tIns="0" rIns="0" bIns="0" rtlCol="0"/>
          <a:lstStyle/>
          <a:p>
            <a:endParaRPr/>
          </a:p>
        </p:txBody>
      </p:sp>
      <p:sp>
        <p:nvSpPr>
          <p:cNvPr id="23" name="object 23"/>
          <p:cNvSpPr/>
          <p:nvPr/>
        </p:nvSpPr>
        <p:spPr>
          <a:xfrm>
            <a:off x="4035552" y="4759452"/>
            <a:ext cx="0" cy="196850"/>
          </a:xfrm>
          <a:custGeom>
            <a:avLst/>
            <a:gdLst/>
            <a:ahLst/>
            <a:cxnLst/>
            <a:rect l="l" t="t" r="r" b="b"/>
            <a:pathLst>
              <a:path h="196850">
                <a:moveTo>
                  <a:pt x="0" y="0"/>
                </a:moveTo>
                <a:lnTo>
                  <a:pt x="0" y="196596"/>
                </a:lnTo>
              </a:path>
            </a:pathLst>
          </a:custGeom>
          <a:ln w="3175">
            <a:solidFill>
              <a:srgbClr val="000000"/>
            </a:solidFill>
          </a:ln>
        </p:spPr>
        <p:txBody>
          <a:bodyPr wrap="square" lIns="0" tIns="0" rIns="0" bIns="0" rtlCol="0"/>
          <a:lstStyle/>
          <a:p>
            <a:endParaRPr/>
          </a:p>
        </p:txBody>
      </p:sp>
      <p:sp>
        <p:nvSpPr>
          <p:cNvPr id="24" name="object 24"/>
          <p:cNvSpPr/>
          <p:nvPr/>
        </p:nvSpPr>
        <p:spPr>
          <a:xfrm>
            <a:off x="4035742" y="4759426"/>
            <a:ext cx="0" cy="196850"/>
          </a:xfrm>
          <a:custGeom>
            <a:avLst/>
            <a:gdLst/>
            <a:ahLst/>
            <a:cxnLst/>
            <a:rect l="l" t="t" r="r" b="b"/>
            <a:pathLst>
              <a:path h="196850">
                <a:moveTo>
                  <a:pt x="0" y="0"/>
                </a:moveTo>
                <a:lnTo>
                  <a:pt x="0" y="196850"/>
                </a:lnTo>
              </a:path>
            </a:pathLst>
          </a:custGeom>
          <a:ln w="12700">
            <a:solidFill>
              <a:srgbClr val="54735B"/>
            </a:solidFill>
          </a:ln>
        </p:spPr>
        <p:txBody>
          <a:bodyPr wrap="square" lIns="0" tIns="0" rIns="0" bIns="0" rtlCol="0"/>
          <a:lstStyle/>
          <a:p>
            <a:endParaRPr/>
          </a:p>
        </p:txBody>
      </p:sp>
      <p:sp>
        <p:nvSpPr>
          <p:cNvPr id="25" name="object 25"/>
          <p:cNvSpPr/>
          <p:nvPr/>
        </p:nvSpPr>
        <p:spPr>
          <a:xfrm>
            <a:off x="4539996" y="4759452"/>
            <a:ext cx="0" cy="196850"/>
          </a:xfrm>
          <a:custGeom>
            <a:avLst/>
            <a:gdLst/>
            <a:ahLst/>
            <a:cxnLst/>
            <a:rect l="l" t="t" r="r" b="b"/>
            <a:pathLst>
              <a:path h="196850">
                <a:moveTo>
                  <a:pt x="0" y="0"/>
                </a:moveTo>
                <a:lnTo>
                  <a:pt x="0" y="196596"/>
                </a:lnTo>
              </a:path>
            </a:pathLst>
          </a:custGeom>
          <a:ln w="3175">
            <a:solidFill>
              <a:srgbClr val="000000"/>
            </a:solidFill>
          </a:ln>
        </p:spPr>
        <p:txBody>
          <a:bodyPr wrap="square" lIns="0" tIns="0" rIns="0" bIns="0" rtlCol="0"/>
          <a:lstStyle/>
          <a:p>
            <a:endParaRPr/>
          </a:p>
        </p:txBody>
      </p:sp>
      <p:sp>
        <p:nvSpPr>
          <p:cNvPr id="26" name="object 26"/>
          <p:cNvSpPr/>
          <p:nvPr/>
        </p:nvSpPr>
        <p:spPr>
          <a:xfrm>
            <a:off x="4540567" y="4759426"/>
            <a:ext cx="0" cy="196850"/>
          </a:xfrm>
          <a:custGeom>
            <a:avLst/>
            <a:gdLst/>
            <a:ahLst/>
            <a:cxnLst/>
            <a:rect l="l" t="t" r="r" b="b"/>
            <a:pathLst>
              <a:path h="196850">
                <a:moveTo>
                  <a:pt x="0" y="0"/>
                </a:moveTo>
                <a:lnTo>
                  <a:pt x="0" y="196850"/>
                </a:lnTo>
              </a:path>
            </a:pathLst>
          </a:custGeom>
          <a:ln w="12700">
            <a:solidFill>
              <a:srgbClr val="54735B"/>
            </a:solidFill>
          </a:ln>
        </p:spPr>
        <p:txBody>
          <a:bodyPr wrap="square" lIns="0" tIns="0" rIns="0" bIns="0" rtlCol="0"/>
          <a:lstStyle/>
          <a:p>
            <a:endParaRPr/>
          </a:p>
        </p:txBody>
      </p:sp>
      <p:sp>
        <p:nvSpPr>
          <p:cNvPr id="27" name="object 27"/>
          <p:cNvSpPr/>
          <p:nvPr/>
        </p:nvSpPr>
        <p:spPr>
          <a:xfrm>
            <a:off x="5547359" y="4759452"/>
            <a:ext cx="0" cy="196850"/>
          </a:xfrm>
          <a:custGeom>
            <a:avLst/>
            <a:gdLst/>
            <a:ahLst/>
            <a:cxnLst/>
            <a:rect l="l" t="t" r="r" b="b"/>
            <a:pathLst>
              <a:path h="196850">
                <a:moveTo>
                  <a:pt x="0" y="0"/>
                </a:moveTo>
                <a:lnTo>
                  <a:pt x="0" y="196596"/>
                </a:lnTo>
              </a:path>
            </a:pathLst>
          </a:custGeom>
          <a:ln w="3175">
            <a:solidFill>
              <a:srgbClr val="000000"/>
            </a:solidFill>
          </a:ln>
        </p:spPr>
        <p:txBody>
          <a:bodyPr wrap="square" lIns="0" tIns="0" rIns="0" bIns="0" rtlCol="0"/>
          <a:lstStyle/>
          <a:p>
            <a:endParaRPr/>
          </a:p>
        </p:txBody>
      </p:sp>
      <p:sp>
        <p:nvSpPr>
          <p:cNvPr id="28" name="object 28"/>
          <p:cNvSpPr/>
          <p:nvPr/>
        </p:nvSpPr>
        <p:spPr>
          <a:xfrm>
            <a:off x="5547042" y="4759426"/>
            <a:ext cx="0" cy="196850"/>
          </a:xfrm>
          <a:custGeom>
            <a:avLst/>
            <a:gdLst/>
            <a:ahLst/>
            <a:cxnLst/>
            <a:rect l="l" t="t" r="r" b="b"/>
            <a:pathLst>
              <a:path h="196850">
                <a:moveTo>
                  <a:pt x="0" y="0"/>
                </a:moveTo>
                <a:lnTo>
                  <a:pt x="0" y="196850"/>
                </a:lnTo>
              </a:path>
            </a:pathLst>
          </a:custGeom>
          <a:ln w="12700">
            <a:solidFill>
              <a:srgbClr val="54735B"/>
            </a:solidFill>
          </a:ln>
        </p:spPr>
        <p:txBody>
          <a:bodyPr wrap="square" lIns="0" tIns="0" rIns="0" bIns="0" rtlCol="0"/>
          <a:lstStyle/>
          <a:p>
            <a:endParaRPr/>
          </a:p>
        </p:txBody>
      </p:sp>
      <p:sp>
        <p:nvSpPr>
          <p:cNvPr id="29" name="object 29"/>
          <p:cNvSpPr/>
          <p:nvPr/>
        </p:nvSpPr>
        <p:spPr>
          <a:xfrm>
            <a:off x="6045708" y="4759452"/>
            <a:ext cx="0" cy="196850"/>
          </a:xfrm>
          <a:custGeom>
            <a:avLst/>
            <a:gdLst/>
            <a:ahLst/>
            <a:cxnLst/>
            <a:rect l="l" t="t" r="r" b="b"/>
            <a:pathLst>
              <a:path h="196850">
                <a:moveTo>
                  <a:pt x="0" y="0"/>
                </a:moveTo>
                <a:lnTo>
                  <a:pt x="0" y="196596"/>
                </a:lnTo>
              </a:path>
            </a:pathLst>
          </a:custGeom>
          <a:ln w="3175">
            <a:solidFill>
              <a:srgbClr val="000000"/>
            </a:solidFill>
          </a:ln>
        </p:spPr>
        <p:txBody>
          <a:bodyPr wrap="square" lIns="0" tIns="0" rIns="0" bIns="0" rtlCol="0"/>
          <a:lstStyle/>
          <a:p>
            <a:endParaRPr/>
          </a:p>
        </p:txBody>
      </p:sp>
      <p:sp>
        <p:nvSpPr>
          <p:cNvPr id="30" name="object 30"/>
          <p:cNvSpPr/>
          <p:nvPr/>
        </p:nvSpPr>
        <p:spPr>
          <a:xfrm>
            <a:off x="6045517" y="4759426"/>
            <a:ext cx="0" cy="196850"/>
          </a:xfrm>
          <a:custGeom>
            <a:avLst/>
            <a:gdLst/>
            <a:ahLst/>
            <a:cxnLst/>
            <a:rect l="l" t="t" r="r" b="b"/>
            <a:pathLst>
              <a:path h="196850">
                <a:moveTo>
                  <a:pt x="0" y="0"/>
                </a:moveTo>
                <a:lnTo>
                  <a:pt x="0" y="196850"/>
                </a:lnTo>
              </a:path>
            </a:pathLst>
          </a:custGeom>
          <a:ln w="12700">
            <a:solidFill>
              <a:srgbClr val="54735B"/>
            </a:solidFill>
          </a:ln>
        </p:spPr>
        <p:txBody>
          <a:bodyPr wrap="square" lIns="0" tIns="0" rIns="0" bIns="0" rtlCol="0"/>
          <a:lstStyle/>
          <a:p>
            <a:endParaRPr/>
          </a:p>
        </p:txBody>
      </p:sp>
      <p:sp>
        <p:nvSpPr>
          <p:cNvPr id="31" name="object 31"/>
          <p:cNvSpPr/>
          <p:nvPr/>
        </p:nvSpPr>
        <p:spPr>
          <a:xfrm>
            <a:off x="7508747" y="4578096"/>
            <a:ext cx="0" cy="384175"/>
          </a:xfrm>
          <a:custGeom>
            <a:avLst/>
            <a:gdLst/>
            <a:ahLst/>
            <a:cxnLst/>
            <a:rect l="l" t="t" r="r" b="b"/>
            <a:pathLst>
              <a:path h="384175">
                <a:moveTo>
                  <a:pt x="0" y="0"/>
                </a:moveTo>
                <a:lnTo>
                  <a:pt x="0" y="384048"/>
                </a:lnTo>
              </a:path>
            </a:pathLst>
          </a:custGeom>
          <a:ln w="3175">
            <a:solidFill>
              <a:srgbClr val="000000"/>
            </a:solidFill>
          </a:ln>
        </p:spPr>
        <p:txBody>
          <a:bodyPr wrap="square" lIns="0" tIns="0" rIns="0" bIns="0" rtlCol="0"/>
          <a:lstStyle/>
          <a:p>
            <a:endParaRPr/>
          </a:p>
        </p:txBody>
      </p:sp>
      <p:sp>
        <p:nvSpPr>
          <p:cNvPr id="32" name="object 32"/>
          <p:cNvSpPr/>
          <p:nvPr/>
        </p:nvSpPr>
        <p:spPr>
          <a:xfrm>
            <a:off x="7508875" y="4578451"/>
            <a:ext cx="0" cy="384175"/>
          </a:xfrm>
          <a:custGeom>
            <a:avLst/>
            <a:gdLst/>
            <a:ahLst/>
            <a:cxnLst/>
            <a:rect l="l" t="t" r="r" b="b"/>
            <a:pathLst>
              <a:path h="384175">
                <a:moveTo>
                  <a:pt x="0" y="0"/>
                </a:moveTo>
                <a:lnTo>
                  <a:pt x="0" y="384175"/>
                </a:lnTo>
              </a:path>
            </a:pathLst>
          </a:custGeom>
          <a:ln w="12700">
            <a:solidFill>
              <a:srgbClr val="54735B"/>
            </a:solidFill>
          </a:ln>
        </p:spPr>
        <p:txBody>
          <a:bodyPr wrap="square" lIns="0" tIns="0" rIns="0" bIns="0" rtlCol="0"/>
          <a:lstStyle/>
          <a:p>
            <a:endParaRPr/>
          </a:p>
        </p:txBody>
      </p:sp>
      <p:sp>
        <p:nvSpPr>
          <p:cNvPr id="33" name="object 33"/>
          <p:cNvSpPr/>
          <p:nvPr/>
        </p:nvSpPr>
        <p:spPr>
          <a:xfrm>
            <a:off x="6947916" y="4771644"/>
            <a:ext cx="1108075" cy="0"/>
          </a:xfrm>
          <a:custGeom>
            <a:avLst/>
            <a:gdLst/>
            <a:ahLst/>
            <a:cxnLst/>
            <a:rect l="l" t="t" r="r" b="b"/>
            <a:pathLst>
              <a:path w="1108075">
                <a:moveTo>
                  <a:pt x="1107948" y="0"/>
                </a:moveTo>
                <a:lnTo>
                  <a:pt x="0" y="0"/>
                </a:lnTo>
              </a:path>
            </a:pathLst>
          </a:custGeom>
          <a:ln w="3175">
            <a:solidFill>
              <a:srgbClr val="000000"/>
            </a:solidFill>
          </a:ln>
        </p:spPr>
        <p:txBody>
          <a:bodyPr wrap="square" lIns="0" tIns="0" rIns="0" bIns="0" rtlCol="0"/>
          <a:lstStyle/>
          <a:p>
            <a:endParaRPr/>
          </a:p>
        </p:txBody>
      </p:sp>
      <p:sp>
        <p:nvSpPr>
          <p:cNvPr id="34" name="object 34"/>
          <p:cNvSpPr/>
          <p:nvPr/>
        </p:nvSpPr>
        <p:spPr>
          <a:xfrm>
            <a:off x="6948487" y="4772126"/>
            <a:ext cx="1108075" cy="0"/>
          </a:xfrm>
          <a:custGeom>
            <a:avLst/>
            <a:gdLst/>
            <a:ahLst/>
            <a:cxnLst/>
            <a:rect l="l" t="t" r="r" b="b"/>
            <a:pathLst>
              <a:path w="1108075">
                <a:moveTo>
                  <a:pt x="1108075" y="0"/>
                </a:moveTo>
                <a:lnTo>
                  <a:pt x="0" y="0"/>
                </a:lnTo>
              </a:path>
            </a:pathLst>
          </a:custGeom>
          <a:ln w="12700">
            <a:solidFill>
              <a:srgbClr val="54735B"/>
            </a:solidFill>
          </a:ln>
        </p:spPr>
        <p:txBody>
          <a:bodyPr wrap="square" lIns="0" tIns="0" rIns="0" bIns="0" rtlCol="0"/>
          <a:lstStyle/>
          <a:p>
            <a:endParaRPr/>
          </a:p>
        </p:txBody>
      </p:sp>
      <p:sp>
        <p:nvSpPr>
          <p:cNvPr id="35" name="object 35"/>
          <p:cNvSpPr/>
          <p:nvPr/>
        </p:nvSpPr>
        <p:spPr>
          <a:xfrm>
            <a:off x="6947916" y="4765547"/>
            <a:ext cx="0" cy="196850"/>
          </a:xfrm>
          <a:custGeom>
            <a:avLst/>
            <a:gdLst/>
            <a:ahLst/>
            <a:cxnLst/>
            <a:rect l="l" t="t" r="r" b="b"/>
            <a:pathLst>
              <a:path h="196850">
                <a:moveTo>
                  <a:pt x="0" y="0"/>
                </a:moveTo>
                <a:lnTo>
                  <a:pt x="0" y="196596"/>
                </a:lnTo>
              </a:path>
            </a:pathLst>
          </a:custGeom>
          <a:ln w="3175">
            <a:solidFill>
              <a:srgbClr val="000000"/>
            </a:solidFill>
          </a:ln>
        </p:spPr>
        <p:txBody>
          <a:bodyPr wrap="square" lIns="0" tIns="0" rIns="0" bIns="0" rtlCol="0"/>
          <a:lstStyle/>
          <a:p>
            <a:endParaRPr/>
          </a:p>
        </p:txBody>
      </p:sp>
      <p:sp>
        <p:nvSpPr>
          <p:cNvPr id="36" name="object 36"/>
          <p:cNvSpPr/>
          <p:nvPr/>
        </p:nvSpPr>
        <p:spPr>
          <a:xfrm>
            <a:off x="6948487" y="4765776"/>
            <a:ext cx="0" cy="196850"/>
          </a:xfrm>
          <a:custGeom>
            <a:avLst/>
            <a:gdLst/>
            <a:ahLst/>
            <a:cxnLst/>
            <a:rect l="l" t="t" r="r" b="b"/>
            <a:pathLst>
              <a:path h="196850">
                <a:moveTo>
                  <a:pt x="0" y="0"/>
                </a:moveTo>
                <a:lnTo>
                  <a:pt x="0" y="196850"/>
                </a:lnTo>
              </a:path>
            </a:pathLst>
          </a:custGeom>
          <a:ln w="12700">
            <a:solidFill>
              <a:srgbClr val="54735B"/>
            </a:solidFill>
          </a:ln>
        </p:spPr>
        <p:txBody>
          <a:bodyPr wrap="square" lIns="0" tIns="0" rIns="0" bIns="0" rtlCol="0"/>
          <a:lstStyle/>
          <a:p>
            <a:endParaRPr/>
          </a:p>
        </p:txBody>
      </p:sp>
      <p:sp>
        <p:nvSpPr>
          <p:cNvPr id="37" name="object 37"/>
          <p:cNvSpPr/>
          <p:nvPr/>
        </p:nvSpPr>
        <p:spPr>
          <a:xfrm>
            <a:off x="8055864" y="4765547"/>
            <a:ext cx="0" cy="196850"/>
          </a:xfrm>
          <a:custGeom>
            <a:avLst/>
            <a:gdLst/>
            <a:ahLst/>
            <a:cxnLst/>
            <a:rect l="l" t="t" r="r" b="b"/>
            <a:pathLst>
              <a:path h="196850">
                <a:moveTo>
                  <a:pt x="0" y="0"/>
                </a:moveTo>
                <a:lnTo>
                  <a:pt x="0" y="196596"/>
                </a:lnTo>
              </a:path>
            </a:pathLst>
          </a:custGeom>
          <a:ln w="3175">
            <a:solidFill>
              <a:srgbClr val="000000"/>
            </a:solidFill>
          </a:ln>
        </p:spPr>
        <p:txBody>
          <a:bodyPr wrap="square" lIns="0" tIns="0" rIns="0" bIns="0" rtlCol="0"/>
          <a:lstStyle/>
          <a:p>
            <a:endParaRPr/>
          </a:p>
        </p:txBody>
      </p:sp>
      <p:sp>
        <p:nvSpPr>
          <p:cNvPr id="38" name="object 38"/>
          <p:cNvSpPr/>
          <p:nvPr/>
        </p:nvSpPr>
        <p:spPr>
          <a:xfrm>
            <a:off x="8056562" y="4765776"/>
            <a:ext cx="0" cy="196850"/>
          </a:xfrm>
          <a:custGeom>
            <a:avLst/>
            <a:gdLst/>
            <a:ahLst/>
            <a:cxnLst/>
            <a:rect l="l" t="t" r="r" b="b"/>
            <a:pathLst>
              <a:path h="196850">
                <a:moveTo>
                  <a:pt x="0" y="0"/>
                </a:moveTo>
                <a:lnTo>
                  <a:pt x="0" y="196850"/>
                </a:lnTo>
              </a:path>
            </a:pathLst>
          </a:custGeom>
          <a:ln w="12700">
            <a:solidFill>
              <a:srgbClr val="54735B"/>
            </a:solidFill>
          </a:ln>
        </p:spPr>
        <p:txBody>
          <a:bodyPr wrap="square" lIns="0" tIns="0" rIns="0" bIns="0" rtlCol="0"/>
          <a:lstStyle/>
          <a:p>
            <a:endParaRPr/>
          </a:p>
        </p:txBody>
      </p:sp>
      <p:sp>
        <p:nvSpPr>
          <p:cNvPr id="39" name="object 39"/>
          <p:cNvSpPr/>
          <p:nvPr/>
        </p:nvSpPr>
        <p:spPr>
          <a:xfrm>
            <a:off x="9702800" y="3225901"/>
            <a:ext cx="0" cy="417830"/>
          </a:xfrm>
          <a:custGeom>
            <a:avLst/>
            <a:gdLst/>
            <a:ahLst/>
            <a:cxnLst/>
            <a:rect l="l" t="t" r="r" b="b"/>
            <a:pathLst>
              <a:path h="417829">
                <a:moveTo>
                  <a:pt x="0" y="0"/>
                </a:moveTo>
                <a:lnTo>
                  <a:pt x="0" y="417512"/>
                </a:lnTo>
              </a:path>
            </a:pathLst>
          </a:custGeom>
          <a:ln w="12700">
            <a:solidFill>
              <a:srgbClr val="54735B"/>
            </a:solidFill>
          </a:ln>
        </p:spPr>
        <p:txBody>
          <a:bodyPr wrap="square" lIns="0" tIns="0" rIns="0" bIns="0" rtlCol="0"/>
          <a:lstStyle/>
          <a:p>
            <a:endParaRPr/>
          </a:p>
        </p:txBody>
      </p:sp>
      <p:sp>
        <p:nvSpPr>
          <p:cNvPr id="40" name="object 40"/>
          <p:cNvSpPr/>
          <p:nvPr/>
        </p:nvSpPr>
        <p:spPr>
          <a:xfrm>
            <a:off x="9004300" y="3440214"/>
            <a:ext cx="1339850" cy="0"/>
          </a:xfrm>
          <a:custGeom>
            <a:avLst/>
            <a:gdLst/>
            <a:ahLst/>
            <a:cxnLst/>
            <a:rect l="l" t="t" r="r" b="b"/>
            <a:pathLst>
              <a:path w="1339850">
                <a:moveTo>
                  <a:pt x="1339850" y="0"/>
                </a:moveTo>
                <a:lnTo>
                  <a:pt x="0" y="0"/>
                </a:lnTo>
              </a:path>
            </a:pathLst>
          </a:custGeom>
          <a:ln w="12700">
            <a:solidFill>
              <a:srgbClr val="54735B"/>
            </a:solidFill>
          </a:ln>
        </p:spPr>
        <p:txBody>
          <a:bodyPr wrap="square" lIns="0" tIns="0" rIns="0" bIns="0" rtlCol="0"/>
          <a:lstStyle/>
          <a:p>
            <a:endParaRPr/>
          </a:p>
        </p:txBody>
      </p:sp>
      <p:sp>
        <p:nvSpPr>
          <p:cNvPr id="41" name="object 41"/>
          <p:cNvSpPr/>
          <p:nvPr/>
        </p:nvSpPr>
        <p:spPr>
          <a:xfrm>
            <a:off x="9005887" y="3435451"/>
            <a:ext cx="0" cy="209550"/>
          </a:xfrm>
          <a:custGeom>
            <a:avLst/>
            <a:gdLst/>
            <a:ahLst/>
            <a:cxnLst/>
            <a:rect l="l" t="t" r="r" b="b"/>
            <a:pathLst>
              <a:path h="209550">
                <a:moveTo>
                  <a:pt x="0" y="0"/>
                </a:moveTo>
                <a:lnTo>
                  <a:pt x="0" y="209550"/>
                </a:lnTo>
              </a:path>
            </a:pathLst>
          </a:custGeom>
          <a:ln w="12700">
            <a:solidFill>
              <a:srgbClr val="54735B"/>
            </a:solidFill>
          </a:ln>
        </p:spPr>
        <p:txBody>
          <a:bodyPr wrap="square" lIns="0" tIns="0" rIns="0" bIns="0" rtlCol="0"/>
          <a:lstStyle/>
          <a:p>
            <a:endParaRPr/>
          </a:p>
        </p:txBody>
      </p:sp>
      <p:sp>
        <p:nvSpPr>
          <p:cNvPr id="42" name="object 42"/>
          <p:cNvSpPr/>
          <p:nvPr/>
        </p:nvSpPr>
        <p:spPr>
          <a:xfrm>
            <a:off x="10334625" y="3435451"/>
            <a:ext cx="0" cy="209550"/>
          </a:xfrm>
          <a:custGeom>
            <a:avLst/>
            <a:gdLst/>
            <a:ahLst/>
            <a:cxnLst/>
            <a:rect l="l" t="t" r="r" b="b"/>
            <a:pathLst>
              <a:path h="209550">
                <a:moveTo>
                  <a:pt x="0" y="0"/>
                </a:moveTo>
                <a:lnTo>
                  <a:pt x="0" y="209550"/>
                </a:lnTo>
              </a:path>
            </a:pathLst>
          </a:custGeom>
          <a:ln w="12700">
            <a:solidFill>
              <a:srgbClr val="54735B"/>
            </a:solidFill>
          </a:ln>
        </p:spPr>
        <p:txBody>
          <a:bodyPr wrap="square" lIns="0" tIns="0" rIns="0" bIns="0" rtlCol="0"/>
          <a:lstStyle/>
          <a:p>
            <a:endParaRPr/>
          </a:p>
        </p:txBody>
      </p:sp>
      <p:sp>
        <p:nvSpPr>
          <p:cNvPr id="43" name="object 43"/>
          <p:cNvSpPr/>
          <p:nvPr/>
        </p:nvSpPr>
        <p:spPr>
          <a:xfrm>
            <a:off x="73358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44" name="object 44"/>
          <p:cNvSpPr/>
          <p:nvPr/>
        </p:nvSpPr>
        <p:spPr>
          <a:xfrm>
            <a:off x="72469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45" name="object 45"/>
          <p:cNvSpPr/>
          <p:nvPr/>
        </p:nvSpPr>
        <p:spPr>
          <a:xfrm>
            <a:off x="71580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46" name="object 46"/>
          <p:cNvSpPr/>
          <p:nvPr/>
        </p:nvSpPr>
        <p:spPr>
          <a:xfrm>
            <a:off x="70691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47" name="object 47"/>
          <p:cNvSpPr/>
          <p:nvPr/>
        </p:nvSpPr>
        <p:spPr>
          <a:xfrm>
            <a:off x="69802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48" name="object 48"/>
          <p:cNvSpPr/>
          <p:nvPr/>
        </p:nvSpPr>
        <p:spPr>
          <a:xfrm>
            <a:off x="68913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49" name="object 49"/>
          <p:cNvSpPr/>
          <p:nvPr/>
        </p:nvSpPr>
        <p:spPr>
          <a:xfrm>
            <a:off x="68024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0" name="object 50"/>
          <p:cNvSpPr/>
          <p:nvPr/>
        </p:nvSpPr>
        <p:spPr>
          <a:xfrm>
            <a:off x="67135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1" name="object 51"/>
          <p:cNvSpPr/>
          <p:nvPr/>
        </p:nvSpPr>
        <p:spPr>
          <a:xfrm>
            <a:off x="66246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2" name="object 52"/>
          <p:cNvSpPr/>
          <p:nvPr/>
        </p:nvSpPr>
        <p:spPr>
          <a:xfrm>
            <a:off x="65357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3" name="object 53"/>
          <p:cNvSpPr/>
          <p:nvPr/>
        </p:nvSpPr>
        <p:spPr>
          <a:xfrm>
            <a:off x="64468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4" name="object 54"/>
          <p:cNvSpPr/>
          <p:nvPr/>
        </p:nvSpPr>
        <p:spPr>
          <a:xfrm>
            <a:off x="63579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5" name="object 55"/>
          <p:cNvSpPr/>
          <p:nvPr/>
        </p:nvSpPr>
        <p:spPr>
          <a:xfrm>
            <a:off x="62690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6" name="object 56"/>
          <p:cNvSpPr/>
          <p:nvPr/>
        </p:nvSpPr>
        <p:spPr>
          <a:xfrm>
            <a:off x="61801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7" name="object 57"/>
          <p:cNvSpPr/>
          <p:nvPr/>
        </p:nvSpPr>
        <p:spPr>
          <a:xfrm>
            <a:off x="60912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8" name="object 58"/>
          <p:cNvSpPr/>
          <p:nvPr/>
        </p:nvSpPr>
        <p:spPr>
          <a:xfrm>
            <a:off x="60023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59" name="object 59"/>
          <p:cNvSpPr/>
          <p:nvPr/>
        </p:nvSpPr>
        <p:spPr>
          <a:xfrm>
            <a:off x="59134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60" name="object 60"/>
          <p:cNvSpPr/>
          <p:nvPr/>
        </p:nvSpPr>
        <p:spPr>
          <a:xfrm>
            <a:off x="58245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61" name="object 61"/>
          <p:cNvSpPr/>
          <p:nvPr/>
        </p:nvSpPr>
        <p:spPr>
          <a:xfrm>
            <a:off x="57356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62" name="object 62"/>
          <p:cNvSpPr/>
          <p:nvPr/>
        </p:nvSpPr>
        <p:spPr>
          <a:xfrm>
            <a:off x="56467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63" name="object 63"/>
          <p:cNvSpPr/>
          <p:nvPr/>
        </p:nvSpPr>
        <p:spPr>
          <a:xfrm>
            <a:off x="5557837" y="1751114"/>
            <a:ext cx="0" cy="12700"/>
          </a:xfrm>
          <a:custGeom>
            <a:avLst/>
            <a:gdLst/>
            <a:ahLst/>
            <a:cxnLst/>
            <a:rect l="l" t="t" r="r" b="b"/>
            <a:pathLst>
              <a:path h="12700">
                <a:moveTo>
                  <a:pt x="0" y="0"/>
                </a:moveTo>
                <a:lnTo>
                  <a:pt x="0" y="12700"/>
                </a:lnTo>
              </a:path>
            </a:pathLst>
          </a:custGeom>
          <a:ln w="50800">
            <a:solidFill>
              <a:srgbClr val="54735B"/>
            </a:solidFill>
          </a:ln>
        </p:spPr>
        <p:txBody>
          <a:bodyPr wrap="square" lIns="0" tIns="0" rIns="0" bIns="0" rtlCol="0"/>
          <a:lstStyle/>
          <a:p>
            <a:endParaRPr/>
          </a:p>
        </p:txBody>
      </p:sp>
      <p:sp>
        <p:nvSpPr>
          <p:cNvPr id="64" name="object 64"/>
          <p:cNvSpPr/>
          <p:nvPr/>
        </p:nvSpPr>
        <p:spPr>
          <a:xfrm>
            <a:off x="5484812" y="1751114"/>
            <a:ext cx="0" cy="12700"/>
          </a:xfrm>
          <a:custGeom>
            <a:avLst/>
            <a:gdLst/>
            <a:ahLst/>
            <a:cxnLst/>
            <a:rect l="l" t="t" r="r" b="b"/>
            <a:pathLst>
              <a:path h="12700">
                <a:moveTo>
                  <a:pt x="0" y="0"/>
                </a:moveTo>
                <a:lnTo>
                  <a:pt x="0" y="12700"/>
                </a:lnTo>
              </a:path>
            </a:pathLst>
          </a:custGeom>
          <a:ln w="19050">
            <a:solidFill>
              <a:srgbClr val="54735B"/>
            </a:solidFill>
          </a:ln>
        </p:spPr>
        <p:txBody>
          <a:bodyPr wrap="square" lIns="0" tIns="0" rIns="0" bIns="0" rtlCol="0"/>
          <a:lstStyle/>
          <a:p>
            <a:endParaRPr/>
          </a:p>
        </p:txBody>
      </p:sp>
      <p:sp>
        <p:nvSpPr>
          <p:cNvPr id="65" name="object 65"/>
          <p:cNvSpPr/>
          <p:nvPr/>
        </p:nvSpPr>
        <p:spPr>
          <a:xfrm>
            <a:off x="1901951" y="4384547"/>
            <a:ext cx="0" cy="382905"/>
          </a:xfrm>
          <a:custGeom>
            <a:avLst/>
            <a:gdLst/>
            <a:ahLst/>
            <a:cxnLst/>
            <a:rect l="l" t="t" r="r" b="b"/>
            <a:pathLst>
              <a:path h="382904">
                <a:moveTo>
                  <a:pt x="0" y="0"/>
                </a:moveTo>
                <a:lnTo>
                  <a:pt x="0" y="382524"/>
                </a:lnTo>
              </a:path>
            </a:pathLst>
          </a:custGeom>
          <a:ln w="3175">
            <a:solidFill>
              <a:srgbClr val="000000"/>
            </a:solidFill>
          </a:ln>
        </p:spPr>
        <p:txBody>
          <a:bodyPr wrap="square" lIns="0" tIns="0" rIns="0" bIns="0" rtlCol="0"/>
          <a:lstStyle/>
          <a:p>
            <a:endParaRPr/>
          </a:p>
        </p:txBody>
      </p:sp>
      <p:sp>
        <p:nvSpPr>
          <p:cNvPr id="66" name="object 66"/>
          <p:cNvSpPr/>
          <p:nvPr/>
        </p:nvSpPr>
        <p:spPr>
          <a:xfrm>
            <a:off x="1901825" y="4384776"/>
            <a:ext cx="0" cy="382905"/>
          </a:xfrm>
          <a:custGeom>
            <a:avLst/>
            <a:gdLst/>
            <a:ahLst/>
            <a:cxnLst/>
            <a:rect l="l" t="t" r="r" b="b"/>
            <a:pathLst>
              <a:path h="382904">
                <a:moveTo>
                  <a:pt x="0" y="0"/>
                </a:moveTo>
                <a:lnTo>
                  <a:pt x="0" y="382587"/>
                </a:lnTo>
              </a:path>
            </a:pathLst>
          </a:custGeom>
          <a:ln w="12700">
            <a:solidFill>
              <a:srgbClr val="54735B"/>
            </a:solidFill>
          </a:ln>
        </p:spPr>
        <p:txBody>
          <a:bodyPr wrap="square" lIns="0" tIns="0" rIns="0" bIns="0" rtlCol="0"/>
          <a:lstStyle/>
          <a:p>
            <a:endParaRPr/>
          </a:p>
        </p:txBody>
      </p:sp>
      <p:sp>
        <p:nvSpPr>
          <p:cNvPr id="67" name="object 67"/>
          <p:cNvSpPr/>
          <p:nvPr/>
        </p:nvSpPr>
        <p:spPr>
          <a:xfrm>
            <a:off x="1636776" y="4771644"/>
            <a:ext cx="494030" cy="0"/>
          </a:xfrm>
          <a:custGeom>
            <a:avLst/>
            <a:gdLst/>
            <a:ahLst/>
            <a:cxnLst/>
            <a:rect l="l" t="t" r="r" b="b"/>
            <a:pathLst>
              <a:path w="494030">
                <a:moveTo>
                  <a:pt x="493775" y="0"/>
                </a:moveTo>
                <a:lnTo>
                  <a:pt x="0" y="0"/>
                </a:lnTo>
              </a:path>
            </a:pathLst>
          </a:custGeom>
          <a:ln w="3175">
            <a:solidFill>
              <a:srgbClr val="000000"/>
            </a:solidFill>
          </a:ln>
        </p:spPr>
        <p:txBody>
          <a:bodyPr wrap="square" lIns="0" tIns="0" rIns="0" bIns="0" rtlCol="0"/>
          <a:lstStyle/>
          <a:p>
            <a:endParaRPr/>
          </a:p>
        </p:txBody>
      </p:sp>
      <p:sp>
        <p:nvSpPr>
          <p:cNvPr id="68" name="object 68"/>
          <p:cNvSpPr/>
          <p:nvPr/>
        </p:nvSpPr>
        <p:spPr>
          <a:xfrm>
            <a:off x="1636712" y="4772126"/>
            <a:ext cx="494030" cy="0"/>
          </a:xfrm>
          <a:custGeom>
            <a:avLst/>
            <a:gdLst/>
            <a:ahLst/>
            <a:cxnLst/>
            <a:rect l="l" t="t" r="r" b="b"/>
            <a:pathLst>
              <a:path w="494030">
                <a:moveTo>
                  <a:pt x="493712" y="0"/>
                </a:moveTo>
                <a:lnTo>
                  <a:pt x="0" y="0"/>
                </a:lnTo>
              </a:path>
            </a:pathLst>
          </a:custGeom>
          <a:ln w="12700">
            <a:solidFill>
              <a:srgbClr val="54735B"/>
            </a:solidFill>
          </a:ln>
        </p:spPr>
        <p:txBody>
          <a:bodyPr wrap="square" lIns="0" tIns="0" rIns="0" bIns="0" rtlCol="0"/>
          <a:lstStyle/>
          <a:p>
            <a:endParaRPr/>
          </a:p>
        </p:txBody>
      </p:sp>
      <p:sp>
        <p:nvSpPr>
          <p:cNvPr id="69" name="object 69"/>
          <p:cNvSpPr/>
          <p:nvPr/>
        </p:nvSpPr>
        <p:spPr>
          <a:xfrm>
            <a:off x="1639823" y="4771644"/>
            <a:ext cx="0" cy="208915"/>
          </a:xfrm>
          <a:custGeom>
            <a:avLst/>
            <a:gdLst/>
            <a:ahLst/>
            <a:cxnLst/>
            <a:rect l="l" t="t" r="r" b="b"/>
            <a:pathLst>
              <a:path h="208914">
                <a:moveTo>
                  <a:pt x="0" y="0"/>
                </a:moveTo>
                <a:lnTo>
                  <a:pt x="0" y="208787"/>
                </a:lnTo>
              </a:path>
            </a:pathLst>
          </a:custGeom>
          <a:ln w="3175">
            <a:solidFill>
              <a:srgbClr val="000000"/>
            </a:solidFill>
          </a:ln>
        </p:spPr>
        <p:txBody>
          <a:bodyPr wrap="square" lIns="0" tIns="0" rIns="0" bIns="0" rtlCol="0"/>
          <a:lstStyle/>
          <a:p>
            <a:endParaRPr/>
          </a:p>
        </p:txBody>
      </p:sp>
      <p:sp>
        <p:nvSpPr>
          <p:cNvPr id="70" name="object 70"/>
          <p:cNvSpPr/>
          <p:nvPr/>
        </p:nvSpPr>
        <p:spPr>
          <a:xfrm>
            <a:off x="1639887" y="4772126"/>
            <a:ext cx="0" cy="208279"/>
          </a:xfrm>
          <a:custGeom>
            <a:avLst/>
            <a:gdLst/>
            <a:ahLst/>
            <a:cxnLst/>
            <a:rect l="l" t="t" r="r" b="b"/>
            <a:pathLst>
              <a:path h="208279">
                <a:moveTo>
                  <a:pt x="0" y="0"/>
                </a:moveTo>
                <a:lnTo>
                  <a:pt x="0" y="207962"/>
                </a:lnTo>
              </a:path>
            </a:pathLst>
          </a:custGeom>
          <a:ln w="12700">
            <a:solidFill>
              <a:srgbClr val="54735B"/>
            </a:solidFill>
          </a:ln>
        </p:spPr>
        <p:txBody>
          <a:bodyPr wrap="square" lIns="0" tIns="0" rIns="0" bIns="0" rtlCol="0"/>
          <a:lstStyle/>
          <a:p>
            <a:endParaRPr/>
          </a:p>
        </p:txBody>
      </p:sp>
      <p:sp>
        <p:nvSpPr>
          <p:cNvPr id="71" name="object 71"/>
          <p:cNvSpPr/>
          <p:nvPr/>
        </p:nvSpPr>
        <p:spPr>
          <a:xfrm>
            <a:off x="2132076" y="4771644"/>
            <a:ext cx="0" cy="208915"/>
          </a:xfrm>
          <a:custGeom>
            <a:avLst/>
            <a:gdLst/>
            <a:ahLst/>
            <a:cxnLst/>
            <a:rect l="l" t="t" r="r" b="b"/>
            <a:pathLst>
              <a:path h="208914">
                <a:moveTo>
                  <a:pt x="0" y="0"/>
                </a:moveTo>
                <a:lnTo>
                  <a:pt x="0" y="208787"/>
                </a:lnTo>
              </a:path>
            </a:pathLst>
          </a:custGeom>
          <a:ln w="3175">
            <a:solidFill>
              <a:srgbClr val="000000"/>
            </a:solidFill>
          </a:ln>
        </p:spPr>
        <p:txBody>
          <a:bodyPr wrap="square" lIns="0" tIns="0" rIns="0" bIns="0" rtlCol="0"/>
          <a:lstStyle/>
          <a:p>
            <a:endParaRPr/>
          </a:p>
        </p:txBody>
      </p:sp>
      <p:sp>
        <p:nvSpPr>
          <p:cNvPr id="72" name="object 72"/>
          <p:cNvSpPr/>
          <p:nvPr/>
        </p:nvSpPr>
        <p:spPr>
          <a:xfrm>
            <a:off x="2132012" y="4772126"/>
            <a:ext cx="0" cy="208279"/>
          </a:xfrm>
          <a:custGeom>
            <a:avLst/>
            <a:gdLst/>
            <a:ahLst/>
            <a:cxnLst/>
            <a:rect l="l" t="t" r="r" b="b"/>
            <a:pathLst>
              <a:path h="208279">
                <a:moveTo>
                  <a:pt x="0" y="0"/>
                </a:moveTo>
                <a:lnTo>
                  <a:pt x="0" y="207962"/>
                </a:lnTo>
              </a:path>
            </a:pathLst>
          </a:custGeom>
          <a:ln w="12700">
            <a:solidFill>
              <a:srgbClr val="54735B"/>
            </a:solidFill>
          </a:ln>
        </p:spPr>
        <p:txBody>
          <a:bodyPr wrap="square" lIns="0" tIns="0" rIns="0" bIns="0" rtlCol="0"/>
          <a:lstStyle/>
          <a:p>
            <a:endParaRPr/>
          </a:p>
        </p:txBody>
      </p:sp>
      <p:sp>
        <p:nvSpPr>
          <p:cNvPr id="73" name="object 73"/>
          <p:cNvSpPr/>
          <p:nvPr/>
        </p:nvSpPr>
        <p:spPr>
          <a:xfrm>
            <a:off x="3258311" y="4384547"/>
            <a:ext cx="0" cy="382905"/>
          </a:xfrm>
          <a:custGeom>
            <a:avLst/>
            <a:gdLst/>
            <a:ahLst/>
            <a:cxnLst/>
            <a:rect l="l" t="t" r="r" b="b"/>
            <a:pathLst>
              <a:path h="382904">
                <a:moveTo>
                  <a:pt x="0" y="0"/>
                </a:moveTo>
                <a:lnTo>
                  <a:pt x="0" y="382524"/>
                </a:lnTo>
              </a:path>
            </a:pathLst>
          </a:custGeom>
          <a:ln w="3175">
            <a:solidFill>
              <a:srgbClr val="000000"/>
            </a:solidFill>
          </a:ln>
        </p:spPr>
        <p:txBody>
          <a:bodyPr wrap="square" lIns="0" tIns="0" rIns="0" bIns="0" rtlCol="0"/>
          <a:lstStyle/>
          <a:p>
            <a:endParaRPr/>
          </a:p>
        </p:txBody>
      </p:sp>
      <p:sp>
        <p:nvSpPr>
          <p:cNvPr id="74" name="object 74"/>
          <p:cNvSpPr/>
          <p:nvPr/>
        </p:nvSpPr>
        <p:spPr>
          <a:xfrm>
            <a:off x="3257550" y="4384776"/>
            <a:ext cx="0" cy="382905"/>
          </a:xfrm>
          <a:custGeom>
            <a:avLst/>
            <a:gdLst/>
            <a:ahLst/>
            <a:cxnLst/>
            <a:rect l="l" t="t" r="r" b="b"/>
            <a:pathLst>
              <a:path h="382904">
                <a:moveTo>
                  <a:pt x="0" y="0"/>
                </a:moveTo>
                <a:lnTo>
                  <a:pt x="0" y="382587"/>
                </a:lnTo>
              </a:path>
            </a:pathLst>
          </a:custGeom>
          <a:ln w="12700">
            <a:solidFill>
              <a:srgbClr val="54735B"/>
            </a:solidFill>
          </a:ln>
        </p:spPr>
        <p:txBody>
          <a:bodyPr wrap="square" lIns="0" tIns="0" rIns="0" bIns="0" rtlCol="0"/>
          <a:lstStyle/>
          <a:p>
            <a:endParaRPr/>
          </a:p>
        </p:txBody>
      </p:sp>
      <p:sp>
        <p:nvSpPr>
          <p:cNvPr id="75" name="object 75"/>
          <p:cNvSpPr/>
          <p:nvPr/>
        </p:nvSpPr>
        <p:spPr>
          <a:xfrm>
            <a:off x="2994660" y="4771644"/>
            <a:ext cx="492759" cy="0"/>
          </a:xfrm>
          <a:custGeom>
            <a:avLst/>
            <a:gdLst/>
            <a:ahLst/>
            <a:cxnLst/>
            <a:rect l="l" t="t" r="r" b="b"/>
            <a:pathLst>
              <a:path w="492760">
                <a:moveTo>
                  <a:pt x="492251" y="0"/>
                </a:moveTo>
                <a:lnTo>
                  <a:pt x="0" y="0"/>
                </a:lnTo>
              </a:path>
            </a:pathLst>
          </a:custGeom>
          <a:ln w="3175">
            <a:solidFill>
              <a:srgbClr val="000000"/>
            </a:solidFill>
          </a:ln>
        </p:spPr>
        <p:txBody>
          <a:bodyPr wrap="square" lIns="0" tIns="0" rIns="0" bIns="0" rtlCol="0"/>
          <a:lstStyle/>
          <a:p>
            <a:endParaRPr/>
          </a:p>
        </p:txBody>
      </p:sp>
      <p:sp>
        <p:nvSpPr>
          <p:cNvPr id="76" name="object 76"/>
          <p:cNvSpPr/>
          <p:nvPr/>
        </p:nvSpPr>
        <p:spPr>
          <a:xfrm>
            <a:off x="2994025" y="4772126"/>
            <a:ext cx="492125" cy="0"/>
          </a:xfrm>
          <a:custGeom>
            <a:avLst/>
            <a:gdLst/>
            <a:ahLst/>
            <a:cxnLst/>
            <a:rect l="l" t="t" r="r" b="b"/>
            <a:pathLst>
              <a:path w="492125">
                <a:moveTo>
                  <a:pt x="492124" y="0"/>
                </a:moveTo>
                <a:lnTo>
                  <a:pt x="0" y="0"/>
                </a:lnTo>
              </a:path>
            </a:pathLst>
          </a:custGeom>
          <a:ln w="12700">
            <a:solidFill>
              <a:srgbClr val="54735B"/>
            </a:solidFill>
          </a:ln>
        </p:spPr>
        <p:txBody>
          <a:bodyPr wrap="square" lIns="0" tIns="0" rIns="0" bIns="0" rtlCol="0"/>
          <a:lstStyle/>
          <a:p>
            <a:endParaRPr/>
          </a:p>
        </p:txBody>
      </p:sp>
      <p:sp>
        <p:nvSpPr>
          <p:cNvPr id="77" name="object 77"/>
          <p:cNvSpPr/>
          <p:nvPr/>
        </p:nvSpPr>
        <p:spPr>
          <a:xfrm>
            <a:off x="2997707" y="4771644"/>
            <a:ext cx="0" cy="208915"/>
          </a:xfrm>
          <a:custGeom>
            <a:avLst/>
            <a:gdLst/>
            <a:ahLst/>
            <a:cxnLst/>
            <a:rect l="l" t="t" r="r" b="b"/>
            <a:pathLst>
              <a:path h="208914">
                <a:moveTo>
                  <a:pt x="0" y="0"/>
                </a:moveTo>
                <a:lnTo>
                  <a:pt x="0" y="208787"/>
                </a:lnTo>
              </a:path>
            </a:pathLst>
          </a:custGeom>
          <a:ln w="3175">
            <a:solidFill>
              <a:srgbClr val="000000"/>
            </a:solidFill>
          </a:ln>
        </p:spPr>
        <p:txBody>
          <a:bodyPr wrap="square" lIns="0" tIns="0" rIns="0" bIns="0" rtlCol="0"/>
          <a:lstStyle/>
          <a:p>
            <a:endParaRPr/>
          </a:p>
        </p:txBody>
      </p:sp>
      <p:sp>
        <p:nvSpPr>
          <p:cNvPr id="78" name="object 78"/>
          <p:cNvSpPr/>
          <p:nvPr/>
        </p:nvSpPr>
        <p:spPr>
          <a:xfrm>
            <a:off x="2997200" y="4772126"/>
            <a:ext cx="0" cy="208279"/>
          </a:xfrm>
          <a:custGeom>
            <a:avLst/>
            <a:gdLst/>
            <a:ahLst/>
            <a:cxnLst/>
            <a:rect l="l" t="t" r="r" b="b"/>
            <a:pathLst>
              <a:path h="208279">
                <a:moveTo>
                  <a:pt x="0" y="0"/>
                </a:moveTo>
                <a:lnTo>
                  <a:pt x="0" y="207962"/>
                </a:lnTo>
              </a:path>
            </a:pathLst>
          </a:custGeom>
          <a:ln w="12700">
            <a:solidFill>
              <a:srgbClr val="54735B"/>
            </a:solidFill>
          </a:ln>
        </p:spPr>
        <p:txBody>
          <a:bodyPr wrap="square" lIns="0" tIns="0" rIns="0" bIns="0" rtlCol="0"/>
          <a:lstStyle/>
          <a:p>
            <a:endParaRPr/>
          </a:p>
        </p:txBody>
      </p:sp>
      <p:sp>
        <p:nvSpPr>
          <p:cNvPr id="79" name="object 79"/>
          <p:cNvSpPr/>
          <p:nvPr/>
        </p:nvSpPr>
        <p:spPr>
          <a:xfrm>
            <a:off x="3489959" y="4771644"/>
            <a:ext cx="0" cy="208915"/>
          </a:xfrm>
          <a:custGeom>
            <a:avLst/>
            <a:gdLst/>
            <a:ahLst/>
            <a:cxnLst/>
            <a:rect l="l" t="t" r="r" b="b"/>
            <a:pathLst>
              <a:path h="208914">
                <a:moveTo>
                  <a:pt x="0" y="0"/>
                </a:moveTo>
                <a:lnTo>
                  <a:pt x="0" y="208787"/>
                </a:lnTo>
              </a:path>
            </a:pathLst>
          </a:custGeom>
          <a:ln w="3175">
            <a:solidFill>
              <a:srgbClr val="000000"/>
            </a:solidFill>
          </a:ln>
        </p:spPr>
        <p:txBody>
          <a:bodyPr wrap="square" lIns="0" tIns="0" rIns="0" bIns="0" rtlCol="0"/>
          <a:lstStyle/>
          <a:p>
            <a:endParaRPr/>
          </a:p>
        </p:txBody>
      </p:sp>
      <p:sp>
        <p:nvSpPr>
          <p:cNvPr id="80" name="object 80"/>
          <p:cNvSpPr/>
          <p:nvPr/>
        </p:nvSpPr>
        <p:spPr>
          <a:xfrm>
            <a:off x="3489325" y="4772126"/>
            <a:ext cx="0" cy="208279"/>
          </a:xfrm>
          <a:custGeom>
            <a:avLst/>
            <a:gdLst/>
            <a:ahLst/>
            <a:cxnLst/>
            <a:rect l="l" t="t" r="r" b="b"/>
            <a:pathLst>
              <a:path h="208279">
                <a:moveTo>
                  <a:pt x="0" y="0"/>
                </a:moveTo>
                <a:lnTo>
                  <a:pt x="0" y="207962"/>
                </a:lnTo>
              </a:path>
            </a:pathLst>
          </a:custGeom>
          <a:ln w="12700">
            <a:solidFill>
              <a:srgbClr val="54735B"/>
            </a:solidFill>
          </a:ln>
        </p:spPr>
        <p:txBody>
          <a:bodyPr wrap="square" lIns="0" tIns="0" rIns="0" bIns="0" rtlCol="0"/>
          <a:lstStyle/>
          <a:p>
            <a:endParaRPr/>
          </a:p>
        </p:txBody>
      </p:sp>
      <p:sp>
        <p:nvSpPr>
          <p:cNvPr id="81" name="object 81"/>
          <p:cNvSpPr/>
          <p:nvPr/>
        </p:nvSpPr>
        <p:spPr>
          <a:xfrm>
            <a:off x="5734050" y="836714"/>
            <a:ext cx="1256030" cy="709930"/>
          </a:xfrm>
          <a:custGeom>
            <a:avLst/>
            <a:gdLst/>
            <a:ahLst/>
            <a:cxnLst/>
            <a:rect l="l" t="t" r="r" b="b"/>
            <a:pathLst>
              <a:path w="1256029" h="709930">
                <a:moveTo>
                  <a:pt x="64604" y="709612"/>
                </a:moveTo>
                <a:lnTo>
                  <a:pt x="24897" y="696011"/>
                </a:lnTo>
                <a:lnTo>
                  <a:pt x="2136" y="662066"/>
                </a:lnTo>
                <a:lnTo>
                  <a:pt x="0" y="63677"/>
                </a:lnTo>
                <a:lnTo>
                  <a:pt x="1643" y="49493"/>
                </a:lnTo>
                <a:lnTo>
                  <a:pt x="23348" y="14837"/>
                </a:lnTo>
                <a:lnTo>
                  <a:pt x="62479" y="34"/>
                </a:lnTo>
                <a:lnTo>
                  <a:pt x="1191933" y="0"/>
                </a:lnTo>
                <a:lnTo>
                  <a:pt x="1206228" y="1659"/>
                </a:lnTo>
                <a:lnTo>
                  <a:pt x="1241079" y="23440"/>
                </a:lnTo>
                <a:lnTo>
                  <a:pt x="1255696" y="62263"/>
                </a:lnTo>
                <a:lnTo>
                  <a:pt x="1255712" y="645922"/>
                </a:lnTo>
                <a:lnTo>
                  <a:pt x="1254050" y="660199"/>
                </a:lnTo>
                <a:lnTo>
                  <a:pt x="1232236" y="694999"/>
                </a:lnTo>
                <a:lnTo>
                  <a:pt x="1193359" y="709596"/>
                </a:lnTo>
                <a:lnTo>
                  <a:pt x="64604" y="709612"/>
                </a:lnTo>
                <a:close/>
              </a:path>
            </a:pathLst>
          </a:custGeom>
          <a:solidFill>
            <a:srgbClr val="C00000"/>
          </a:solidFill>
        </p:spPr>
        <p:txBody>
          <a:bodyPr wrap="square" lIns="0" tIns="0" rIns="0" bIns="0" rtlCol="0"/>
          <a:lstStyle/>
          <a:p>
            <a:endParaRPr/>
          </a:p>
        </p:txBody>
      </p:sp>
      <p:sp>
        <p:nvSpPr>
          <p:cNvPr id="82" name="object 82"/>
          <p:cNvSpPr txBox="1"/>
          <p:nvPr/>
        </p:nvSpPr>
        <p:spPr>
          <a:xfrm>
            <a:off x="5987872" y="1073002"/>
            <a:ext cx="71120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董事会</a:t>
            </a:r>
            <a:endParaRPr sz="1800">
              <a:latin typeface="微软雅黑"/>
              <a:cs typeface="微软雅黑"/>
            </a:endParaRPr>
          </a:p>
        </p:txBody>
      </p:sp>
      <p:sp>
        <p:nvSpPr>
          <p:cNvPr id="83" name="object 83"/>
          <p:cNvSpPr/>
          <p:nvPr/>
        </p:nvSpPr>
        <p:spPr>
          <a:xfrm>
            <a:off x="3770629" y="1530451"/>
            <a:ext cx="1704975" cy="476250"/>
          </a:xfrm>
          <a:custGeom>
            <a:avLst/>
            <a:gdLst/>
            <a:ahLst/>
            <a:cxnLst/>
            <a:rect l="l" t="t" r="r" b="b"/>
            <a:pathLst>
              <a:path w="1704975" h="476250">
                <a:moveTo>
                  <a:pt x="43040" y="476250"/>
                </a:moveTo>
                <a:lnTo>
                  <a:pt x="7478" y="457322"/>
                </a:lnTo>
                <a:lnTo>
                  <a:pt x="0" y="43065"/>
                </a:lnTo>
                <a:lnTo>
                  <a:pt x="2442" y="28813"/>
                </a:lnTo>
                <a:lnTo>
                  <a:pt x="31869" y="1504"/>
                </a:lnTo>
                <a:lnTo>
                  <a:pt x="1661934" y="0"/>
                </a:lnTo>
                <a:lnTo>
                  <a:pt x="1675855" y="2358"/>
                </a:lnTo>
                <a:lnTo>
                  <a:pt x="1688009" y="8923"/>
                </a:lnTo>
                <a:lnTo>
                  <a:pt x="1697496" y="18927"/>
                </a:lnTo>
                <a:lnTo>
                  <a:pt x="1703415" y="31603"/>
                </a:lnTo>
                <a:lnTo>
                  <a:pt x="1704975" y="433184"/>
                </a:lnTo>
                <a:lnTo>
                  <a:pt x="1702532" y="447436"/>
                </a:lnTo>
                <a:lnTo>
                  <a:pt x="1695806" y="459625"/>
                </a:lnTo>
                <a:lnTo>
                  <a:pt x="1685696" y="468983"/>
                </a:lnTo>
                <a:lnTo>
                  <a:pt x="1673105" y="474745"/>
                </a:lnTo>
                <a:lnTo>
                  <a:pt x="43040" y="476250"/>
                </a:lnTo>
                <a:close/>
              </a:path>
            </a:pathLst>
          </a:custGeom>
          <a:solidFill>
            <a:srgbClr val="A6A6A6"/>
          </a:solidFill>
        </p:spPr>
        <p:txBody>
          <a:bodyPr wrap="square" lIns="0" tIns="0" rIns="0" bIns="0" rtlCol="0"/>
          <a:lstStyle/>
          <a:p>
            <a:endParaRPr/>
          </a:p>
        </p:txBody>
      </p:sp>
      <p:sp>
        <p:nvSpPr>
          <p:cNvPr id="84" name="object 84"/>
          <p:cNvSpPr txBox="1"/>
          <p:nvPr/>
        </p:nvSpPr>
        <p:spPr>
          <a:xfrm>
            <a:off x="3816667" y="1666873"/>
            <a:ext cx="1650364" cy="227965"/>
          </a:xfrm>
          <a:prstGeom prst="rect">
            <a:avLst/>
          </a:prstGeom>
        </p:spPr>
        <p:txBody>
          <a:bodyPr vert="horz" wrap="square" lIns="0" tIns="0" rIns="0" bIns="0" rtlCol="0">
            <a:spAutoFit/>
          </a:bodyPr>
          <a:lstStyle/>
          <a:p>
            <a:pPr marL="12700">
              <a:lnSpc>
                <a:spcPct val="100000"/>
              </a:lnSpc>
            </a:pPr>
            <a:r>
              <a:rPr sz="1600" dirty="0">
                <a:solidFill>
                  <a:srgbClr val="FFFFFF"/>
                </a:solidFill>
                <a:latin typeface="微软雅黑"/>
                <a:cs typeface="微软雅黑"/>
              </a:rPr>
              <a:t>特许授权合作伙</a:t>
            </a:r>
            <a:r>
              <a:rPr sz="1600" spc="-5" dirty="0">
                <a:solidFill>
                  <a:srgbClr val="FFFFFF"/>
                </a:solidFill>
                <a:latin typeface="微软雅黑"/>
                <a:cs typeface="微软雅黑"/>
              </a:rPr>
              <a:t>伴</a:t>
            </a:r>
            <a:endParaRPr sz="1600">
              <a:latin typeface="微软雅黑"/>
              <a:cs typeface="微软雅黑"/>
            </a:endParaRPr>
          </a:p>
        </p:txBody>
      </p:sp>
      <p:sp>
        <p:nvSpPr>
          <p:cNvPr id="85" name="object 85"/>
          <p:cNvSpPr/>
          <p:nvPr/>
        </p:nvSpPr>
        <p:spPr>
          <a:xfrm>
            <a:off x="7375525" y="1530451"/>
            <a:ext cx="1704975" cy="476250"/>
          </a:xfrm>
          <a:custGeom>
            <a:avLst/>
            <a:gdLst/>
            <a:ahLst/>
            <a:cxnLst/>
            <a:rect l="l" t="t" r="r" b="b"/>
            <a:pathLst>
              <a:path w="1704975" h="476250">
                <a:moveTo>
                  <a:pt x="43040" y="476250"/>
                </a:moveTo>
                <a:lnTo>
                  <a:pt x="7478" y="457322"/>
                </a:lnTo>
                <a:lnTo>
                  <a:pt x="0" y="43065"/>
                </a:lnTo>
                <a:lnTo>
                  <a:pt x="2442" y="28813"/>
                </a:lnTo>
                <a:lnTo>
                  <a:pt x="31869" y="1504"/>
                </a:lnTo>
                <a:lnTo>
                  <a:pt x="1661934" y="0"/>
                </a:lnTo>
                <a:lnTo>
                  <a:pt x="1676178" y="2358"/>
                </a:lnTo>
                <a:lnTo>
                  <a:pt x="1688360" y="8923"/>
                </a:lnTo>
                <a:lnTo>
                  <a:pt x="1697713" y="18927"/>
                </a:lnTo>
                <a:lnTo>
                  <a:pt x="1703471" y="31603"/>
                </a:lnTo>
                <a:lnTo>
                  <a:pt x="1704975" y="433184"/>
                </a:lnTo>
                <a:lnTo>
                  <a:pt x="1702532" y="447436"/>
                </a:lnTo>
                <a:lnTo>
                  <a:pt x="1695806" y="459625"/>
                </a:lnTo>
                <a:lnTo>
                  <a:pt x="1685696" y="468983"/>
                </a:lnTo>
                <a:lnTo>
                  <a:pt x="1673105" y="474745"/>
                </a:lnTo>
                <a:lnTo>
                  <a:pt x="43040" y="476250"/>
                </a:lnTo>
                <a:close/>
              </a:path>
            </a:pathLst>
          </a:custGeom>
          <a:solidFill>
            <a:srgbClr val="A6A6A6"/>
          </a:solidFill>
        </p:spPr>
        <p:txBody>
          <a:bodyPr wrap="square" lIns="0" tIns="0" rIns="0" bIns="0" rtlCol="0"/>
          <a:lstStyle/>
          <a:p>
            <a:endParaRPr/>
          </a:p>
        </p:txBody>
      </p:sp>
      <p:sp>
        <p:nvSpPr>
          <p:cNvPr id="86" name="object 86"/>
          <p:cNvSpPr txBox="1"/>
          <p:nvPr/>
        </p:nvSpPr>
        <p:spPr>
          <a:xfrm>
            <a:off x="7920990" y="1666873"/>
            <a:ext cx="634365" cy="227965"/>
          </a:xfrm>
          <a:prstGeom prst="rect">
            <a:avLst/>
          </a:prstGeom>
        </p:spPr>
        <p:txBody>
          <a:bodyPr vert="horz" wrap="square" lIns="0" tIns="0" rIns="0" bIns="0" rtlCol="0">
            <a:spAutoFit/>
          </a:bodyPr>
          <a:lstStyle/>
          <a:p>
            <a:pPr marL="12700">
              <a:lnSpc>
                <a:spcPct val="100000"/>
              </a:lnSpc>
            </a:pPr>
            <a:r>
              <a:rPr sz="1600" dirty="0">
                <a:solidFill>
                  <a:srgbClr val="FFFFFF"/>
                </a:solidFill>
                <a:latin typeface="微软雅黑"/>
                <a:cs typeface="微软雅黑"/>
              </a:rPr>
              <a:t>法务</a:t>
            </a:r>
            <a:r>
              <a:rPr sz="1600" spc="-5" dirty="0">
                <a:solidFill>
                  <a:srgbClr val="FFFFFF"/>
                </a:solidFill>
                <a:latin typeface="微软雅黑"/>
                <a:cs typeface="微软雅黑"/>
              </a:rPr>
              <a:t>部</a:t>
            </a:r>
            <a:endParaRPr sz="1600">
              <a:latin typeface="微软雅黑"/>
              <a:cs typeface="微软雅黑"/>
            </a:endParaRPr>
          </a:p>
        </p:txBody>
      </p:sp>
      <p:sp>
        <p:nvSpPr>
          <p:cNvPr id="87" name="object 87"/>
          <p:cNvSpPr/>
          <p:nvPr/>
        </p:nvSpPr>
        <p:spPr>
          <a:xfrm>
            <a:off x="5484812" y="1903990"/>
            <a:ext cx="1889758" cy="560705"/>
          </a:xfrm>
          <a:custGeom>
            <a:avLst/>
            <a:gdLst/>
            <a:ahLst/>
            <a:cxnLst/>
            <a:rect l="l" t="t" r="r" b="b"/>
            <a:pathLst>
              <a:path w="990600" h="560705">
                <a:moveTo>
                  <a:pt x="50520" y="560387"/>
                </a:moveTo>
                <a:lnTo>
                  <a:pt x="13211" y="543822"/>
                </a:lnTo>
                <a:lnTo>
                  <a:pt x="0" y="50495"/>
                </a:lnTo>
                <a:lnTo>
                  <a:pt x="2092" y="36423"/>
                </a:lnTo>
                <a:lnTo>
                  <a:pt x="28336" y="5340"/>
                </a:lnTo>
                <a:lnTo>
                  <a:pt x="50520" y="0"/>
                </a:lnTo>
                <a:lnTo>
                  <a:pt x="940079" y="0"/>
                </a:lnTo>
                <a:lnTo>
                  <a:pt x="977676" y="16893"/>
                </a:lnTo>
                <a:lnTo>
                  <a:pt x="990600" y="509892"/>
                </a:lnTo>
                <a:lnTo>
                  <a:pt x="988572" y="524261"/>
                </a:lnTo>
                <a:lnTo>
                  <a:pt x="962625" y="555193"/>
                </a:lnTo>
                <a:lnTo>
                  <a:pt x="50520" y="560387"/>
                </a:lnTo>
                <a:close/>
              </a:path>
            </a:pathLst>
          </a:custGeom>
          <a:solidFill>
            <a:srgbClr val="A6A6A6"/>
          </a:solidFill>
        </p:spPr>
        <p:txBody>
          <a:bodyPr wrap="square" lIns="0" tIns="0" rIns="0" bIns="0" rtlCol="0"/>
          <a:lstStyle/>
          <a:p>
            <a:endParaRPr/>
          </a:p>
        </p:txBody>
      </p:sp>
      <p:sp>
        <p:nvSpPr>
          <p:cNvPr id="88" name="object 88"/>
          <p:cNvSpPr txBox="1"/>
          <p:nvPr/>
        </p:nvSpPr>
        <p:spPr>
          <a:xfrm>
            <a:off x="5604506" y="2050295"/>
            <a:ext cx="2002580" cy="276999"/>
          </a:xfrm>
          <a:prstGeom prst="rect">
            <a:avLst/>
          </a:prstGeom>
        </p:spPr>
        <p:txBody>
          <a:bodyPr vert="horz" wrap="square" lIns="0" tIns="0" rIns="0" bIns="0" rtlCol="0">
            <a:spAutoFit/>
          </a:bodyPr>
          <a:lstStyle/>
          <a:p>
            <a:pPr marL="12700">
              <a:lnSpc>
                <a:spcPct val="100000"/>
              </a:lnSpc>
            </a:pPr>
            <a:r>
              <a:rPr sz="1800" dirty="0" err="1" smtClean="0">
                <a:solidFill>
                  <a:srgbClr val="FFFFFF"/>
                </a:solidFill>
                <a:latin typeface="微软雅黑" panose="020B0503020204020204" pitchFamily="34" charset="-122"/>
                <a:ea typeface="微软雅黑" panose="020B0503020204020204" pitchFamily="34" charset="-122"/>
                <a:cs typeface="微软雅黑"/>
              </a:rPr>
              <a:t>总经理</a:t>
            </a:r>
            <a:r>
              <a:rPr lang="zh-CN" altLang="en-US" sz="1800" dirty="0" smtClean="0">
                <a:solidFill>
                  <a:srgbClr val="FFFFFF"/>
                </a:solidFill>
                <a:latin typeface="微软雅黑" panose="020B0503020204020204" pitchFamily="34" charset="-122"/>
                <a:ea typeface="微软雅黑" panose="020B0503020204020204" pitchFamily="34" charset="-122"/>
                <a:cs typeface="微软雅黑"/>
              </a:rPr>
              <a:t>（杜文华）</a:t>
            </a:r>
            <a:endParaRPr sz="1800" dirty="0">
              <a:latin typeface="微软雅黑" panose="020B0503020204020204" pitchFamily="34" charset="-122"/>
              <a:ea typeface="微软雅黑" panose="020B0503020204020204" pitchFamily="34" charset="-122"/>
              <a:cs typeface="微软雅黑"/>
            </a:endParaRPr>
          </a:p>
        </p:txBody>
      </p:sp>
      <p:sp>
        <p:nvSpPr>
          <p:cNvPr id="89" name="object 89"/>
          <p:cNvSpPr/>
          <p:nvPr/>
        </p:nvSpPr>
        <p:spPr>
          <a:xfrm>
            <a:off x="1715135" y="2912110"/>
            <a:ext cx="2122805" cy="306705"/>
          </a:xfrm>
          <a:custGeom>
            <a:avLst/>
            <a:gdLst/>
            <a:ahLst/>
            <a:cxnLst/>
            <a:rect l="l" t="t" r="r" b="b"/>
            <a:pathLst>
              <a:path w="2122804" h="306705">
                <a:moveTo>
                  <a:pt x="92417" y="306705"/>
                </a:moveTo>
                <a:lnTo>
                  <a:pt x="54200" y="304950"/>
                </a:lnTo>
                <a:lnTo>
                  <a:pt x="12314" y="297010"/>
                </a:lnTo>
                <a:lnTo>
                  <a:pt x="0" y="19710"/>
                </a:lnTo>
                <a:lnTo>
                  <a:pt x="2194" y="15411"/>
                </a:lnTo>
                <a:lnTo>
                  <a:pt x="46711" y="2582"/>
                </a:lnTo>
                <a:lnTo>
                  <a:pt x="92417" y="0"/>
                </a:lnTo>
                <a:lnTo>
                  <a:pt x="2030387" y="0"/>
                </a:lnTo>
                <a:lnTo>
                  <a:pt x="2050173" y="455"/>
                </a:lnTo>
                <a:lnTo>
                  <a:pt x="2099179" y="6549"/>
                </a:lnTo>
                <a:lnTo>
                  <a:pt x="2122805" y="287566"/>
                </a:lnTo>
                <a:lnTo>
                  <a:pt x="2120604" y="291668"/>
                </a:lnTo>
                <a:lnTo>
                  <a:pt x="2075989" y="304154"/>
                </a:lnTo>
                <a:lnTo>
                  <a:pt x="92417" y="306705"/>
                </a:lnTo>
                <a:close/>
              </a:path>
            </a:pathLst>
          </a:custGeom>
          <a:solidFill>
            <a:srgbClr val="E62A2A"/>
          </a:solidFill>
        </p:spPr>
        <p:txBody>
          <a:bodyPr wrap="square" lIns="0" tIns="0" rIns="0" bIns="0" rtlCol="0"/>
          <a:lstStyle/>
          <a:p>
            <a:endParaRPr/>
          </a:p>
        </p:txBody>
      </p:sp>
      <p:sp>
        <p:nvSpPr>
          <p:cNvPr id="90" name="object 90"/>
          <p:cNvSpPr txBox="1"/>
          <p:nvPr/>
        </p:nvSpPr>
        <p:spPr>
          <a:xfrm>
            <a:off x="1661667" y="2975192"/>
            <a:ext cx="2159635" cy="203835"/>
          </a:xfrm>
          <a:prstGeom prst="rect">
            <a:avLst/>
          </a:prstGeom>
        </p:spPr>
        <p:txBody>
          <a:bodyPr vert="horz" wrap="square" lIns="0" tIns="0" rIns="0" bIns="0" rtlCol="0">
            <a:spAutoFit/>
          </a:bodyPr>
          <a:lstStyle/>
          <a:p>
            <a:pPr marL="12700">
              <a:lnSpc>
                <a:spcPct val="100000"/>
              </a:lnSpc>
            </a:pPr>
            <a:r>
              <a:rPr sz="1400" dirty="0">
                <a:solidFill>
                  <a:srgbClr val="FFFFFF"/>
                </a:solidFill>
                <a:latin typeface="微软雅黑"/>
                <a:cs typeface="微软雅黑"/>
              </a:rPr>
              <a:t>深圳和美建筑节能科技公</a:t>
            </a:r>
            <a:r>
              <a:rPr sz="1400" spc="5" dirty="0">
                <a:solidFill>
                  <a:srgbClr val="FFFFFF"/>
                </a:solidFill>
                <a:latin typeface="微软雅黑"/>
                <a:cs typeface="微软雅黑"/>
              </a:rPr>
              <a:t>司</a:t>
            </a:r>
            <a:endParaRPr sz="1400">
              <a:latin typeface="微软雅黑"/>
              <a:cs typeface="微软雅黑"/>
            </a:endParaRPr>
          </a:p>
        </p:txBody>
      </p:sp>
      <p:sp>
        <p:nvSpPr>
          <p:cNvPr id="91" name="object 91"/>
          <p:cNvSpPr/>
          <p:nvPr/>
        </p:nvSpPr>
        <p:spPr>
          <a:xfrm>
            <a:off x="5117465" y="2916554"/>
            <a:ext cx="2416175" cy="308610"/>
          </a:xfrm>
          <a:custGeom>
            <a:avLst/>
            <a:gdLst/>
            <a:ahLst/>
            <a:cxnLst/>
            <a:rect l="l" t="t" r="r" b="b"/>
            <a:pathLst>
              <a:path w="2416175" h="308610">
                <a:moveTo>
                  <a:pt x="37109" y="308165"/>
                </a:moveTo>
                <a:lnTo>
                  <a:pt x="21366" y="305578"/>
                </a:lnTo>
                <a:lnTo>
                  <a:pt x="9029" y="298558"/>
                </a:lnTo>
                <a:lnTo>
                  <a:pt x="1558" y="288214"/>
                </a:lnTo>
                <a:lnTo>
                  <a:pt x="0" y="28168"/>
                </a:lnTo>
                <a:lnTo>
                  <a:pt x="3406" y="16216"/>
                </a:lnTo>
                <a:lnTo>
                  <a:pt x="12652" y="6852"/>
                </a:lnTo>
                <a:lnTo>
                  <a:pt x="26280" y="1182"/>
                </a:lnTo>
                <a:lnTo>
                  <a:pt x="37109" y="0"/>
                </a:lnTo>
                <a:lnTo>
                  <a:pt x="2380157" y="0"/>
                </a:lnTo>
                <a:lnTo>
                  <a:pt x="2395489" y="2679"/>
                </a:lnTo>
                <a:lnTo>
                  <a:pt x="2407621" y="9939"/>
                </a:lnTo>
                <a:lnTo>
                  <a:pt x="2414870" y="20610"/>
                </a:lnTo>
                <a:lnTo>
                  <a:pt x="2416175" y="279996"/>
                </a:lnTo>
                <a:lnTo>
                  <a:pt x="2412666" y="292148"/>
                </a:lnTo>
                <a:lnTo>
                  <a:pt x="2403264" y="301597"/>
                </a:lnTo>
                <a:lnTo>
                  <a:pt x="2389651" y="307170"/>
                </a:lnTo>
                <a:lnTo>
                  <a:pt x="37109" y="308165"/>
                </a:lnTo>
                <a:close/>
              </a:path>
            </a:pathLst>
          </a:custGeom>
          <a:solidFill>
            <a:srgbClr val="E62A2A"/>
          </a:solidFill>
        </p:spPr>
        <p:txBody>
          <a:bodyPr wrap="square" lIns="0" tIns="0" rIns="0" bIns="0" rtlCol="0"/>
          <a:lstStyle/>
          <a:p>
            <a:endParaRPr/>
          </a:p>
        </p:txBody>
      </p:sp>
      <p:sp>
        <p:nvSpPr>
          <p:cNvPr id="92" name="object 92"/>
          <p:cNvSpPr txBox="1"/>
          <p:nvPr/>
        </p:nvSpPr>
        <p:spPr>
          <a:xfrm>
            <a:off x="5146040" y="2980513"/>
            <a:ext cx="2337435" cy="203835"/>
          </a:xfrm>
          <a:prstGeom prst="rect">
            <a:avLst/>
          </a:prstGeom>
        </p:spPr>
        <p:txBody>
          <a:bodyPr vert="horz" wrap="square" lIns="0" tIns="0" rIns="0" bIns="0" rtlCol="0">
            <a:spAutoFit/>
          </a:bodyPr>
          <a:lstStyle/>
          <a:p>
            <a:pPr marL="12700">
              <a:lnSpc>
                <a:spcPct val="100000"/>
              </a:lnSpc>
            </a:pPr>
            <a:r>
              <a:rPr sz="1400" dirty="0">
                <a:solidFill>
                  <a:srgbClr val="FFFFFF"/>
                </a:solidFill>
                <a:latin typeface="微软雅黑"/>
                <a:cs typeface="微软雅黑"/>
              </a:rPr>
              <a:t>惠州市和成机械设备有限公</a:t>
            </a:r>
            <a:r>
              <a:rPr sz="1400" spc="5" dirty="0">
                <a:solidFill>
                  <a:srgbClr val="FFFFFF"/>
                </a:solidFill>
                <a:latin typeface="微软雅黑"/>
                <a:cs typeface="微软雅黑"/>
              </a:rPr>
              <a:t>司</a:t>
            </a:r>
            <a:endParaRPr sz="1400">
              <a:latin typeface="微软雅黑"/>
              <a:cs typeface="微软雅黑"/>
            </a:endParaRPr>
          </a:p>
        </p:txBody>
      </p:sp>
      <p:sp>
        <p:nvSpPr>
          <p:cNvPr id="93" name="object 93"/>
          <p:cNvSpPr/>
          <p:nvPr/>
        </p:nvSpPr>
        <p:spPr>
          <a:xfrm>
            <a:off x="8429625" y="2916554"/>
            <a:ext cx="2310130" cy="307975"/>
          </a:xfrm>
          <a:custGeom>
            <a:avLst/>
            <a:gdLst/>
            <a:ahLst/>
            <a:cxnLst/>
            <a:rect l="l" t="t" r="r" b="b"/>
            <a:pathLst>
              <a:path w="2310129" h="307975">
                <a:moveTo>
                  <a:pt x="35471" y="307975"/>
                </a:moveTo>
                <a:lnTo>
                  <a:pt x="20028" y="305244"/>
                </a:lnTo>
                <a:lnTo>
                  <a:pt x="8077" y="297859"/>
                </a:lnTo>
                <a:lnTo>
                  <a:pt x="1134" y="287025"/>
                </a:lnTo>
                <a:lnTo>
                  <a:pt x="0" y="28143"/>
                </a:lnTo>
                <a:lnTo>
                  <a:pt x="3439" y="15894"/>
                </a:lnTo>
                <a:lnTo>
                  <a:pt x="12746" y="6410"/>
                </a:lnTo>
                <a:lnTo>
                  <a:pt x="26401" y="900"/>
                </a:lnTo>
                <a:lnTo>
                  <a:pt x="35471" y="0"/>
                </a:lnTo>
                <a:lnTo>
                  <a:pt x="2275713" y="0"/>
                </a:lnTo>
                <a:lnTo>
                  <a:pt x="2290747" y="2826"/>
                </a:lnTo>
                <a:lnTo>
                  <a:pt x="2302498" y="10457"/>
                </a:lnTo>
                <a:lnTo>
                  <a:pt x="2309216" y="21618"/>
                </a:lnTo>
                <a:lnTo>
                  <a:pt x="2310142" y="279831"/>
                </a:lnTo>
                <a:lnTo>
                  <a:pt x="2306605" y="292282"/>
                </a:lnTo>
                <a:lnTo>
                  <a:pt x="2297159" y="301842"/>
                </a:lnTo>
                <a:lnTo>
                  <a:pt x="2283553" y="307237"/>
                </a:lnTo>
                <a:lnTo>
                  <a:pt x="35471" y="307975"/>
                </a:lnTo>
                <a:close/>
              </a:path>
            </a:pathLst>
          </a:custGeom>
          <a:solidFill>
            <a:srgbClr val="E62A2A"/>
          </a:solidFill>
        </p:spPr>
        <p:txBody>
          <a:bodyPr wrap="square" lIns="0" tIns="0" rIns="0" bIns="0" rtlCol="0"/>
          <a:lstStyle/>
          <a:p>
            <a:endParaRPr/>
          </a:p>
        </p:txBody>
      </p:sp>
      <p:sp>
        <p:nvSpPr>
          <p:cNvPr id="94" name="object 94"/>
          <p:cNvSpPr txBox="1"/>
          <p:nvPr/>
        </p:nvSpPr>
        <p:spPr>
          <a:xfrm>
            <a:off x="8572207" y="2980513"/>
            <a:ext cx="2159635" cy="203835"/>
          </a:xfrm>
          <a:prstGeom prst="rect">
            <a:avLst/>
          </a:prstGeom>
        </p:spPr>
        <p:txBody>
          <a:bodyPr vert="horz" wrap="square" lIns="0" tIns="0" rIns="0" bIns="0" rtlCol="0">
            <a:spAutoFit/>
          </a:bodyPr>
          <a:lstStyle/>
          <a:p>
            <a:pPr marL="12700">
              <a:lnSpc>
                <a:spcPct val="100000"/>
              </a:lnSpc>
            </a:pPr>
            <a:r>
              <a:rPr sz="1400" dirty="0">
                <a:solidFill>
                  <a:srgbClr val="FFFFFF"/>
                </a:solidFill>
                <a:latin typeface="微软雅黑"/>
                <a:cs typeface="微软雅黑"/>
              </a:rPr>
              <a:t>深圳和美居新材料有限公</a:t>
            </a:r>
            <a:r>
              <a:rPr sz="1400" spc="5" dirty="0">
                <a:solidFill>
                  <a:srgbClr val="FFFFFF"/>
                </a:solidFill>
                <a:latin typeface="微软雅黑"/>
                <a:cs typeface="微软雅黑"/>
              </a:rPr>
              <a:t>司</a:t>
            </a:r>
            <a:endParaRPr sz="1400">
              <a:latin typeface="微软雅黑"/>
              <a:cs typeface="微软雅黑"/>
            </a:endParaRPr>
          </a:p>
        </p:txBody>
      </p:sp>
      <p:sp>
        <p:nvSpPr>
          <p:cNvPr id="95" name="object 95"/>
          <p:cNvSpPr/>
          <p:nvPr/>
        </p:nvSpPr>
        <p:spPr>
          <a:xfrm>
            <a:off x="1749425" y="3441801"/>
            <a:ext cx="307975" cy="939800"/>
          </a:xfrm>
          <a:custGeom>
            <a:avLst/>
            <a:gdLst/>
            <a:ahLst/>
            <a:cxnLst/>
            <a:rect l="l" t="t" r="r" b="b"/>
            <a:pathLst>
              <a:path w="307975" h="939800">
                <a:moveTo>
                  <a:pt x="28143" y="939800"/>
                </a:moveTo>
                <a:lnTo>
                  <a:pt x="14221" y="936231"/>
                </a:lnTo>
                <a:lnTo>
                  <a:pt x="4231" y="926875"/>
                </a:lnTo>
                <a:lnTo>
                  <a:pt x="30" y="913751"/>
                </a:lnTo>
                <a:lnTo>
                  <a:pt x="0" y="28155"/>
                </a:lnTo>
                <a:lnTo>
                  <a:pt x="3496" y="14770"/>
                </a:lnTo>
                <a:lnTo>
                  <a:pt x="12800" y="4657"/>
                </a:lnTo>
                <a:lnTo>
                  <a:pt x="26136" y="72"/>
                </a:lnTo>
                <a:lnTo>
                  <a:pt x="279831" y="0"/>
                </a:lnTo>
                <a:lnTo>
                  <a:pt x="293575" y="3668"/>
                </a:lnTo>
                <a:lnTo>
                  <a:pt x="303525" y="13168"/>
                </a:lnTo>
                <a:lnTo>
                  <a:pt x="307907" y="26245"/>
                </a:lnTo>
                <a:lnTo>
                  <a:pt x="307974" y="912469"/>
                </a:lnTo>
                <a:lnTo>
                  <a:pt x="304379" y="925830"/>
                </a:lnTo>
                <a:lnTo>
                  <a:pt x="294829" y="935604"/>
                </a:lnTo>
                <a:lnTo>
                  <a:pt x="281181" y="939769"/>
                </a:lnTo>
                <a:lnTo>
                  <a:pt x="28143" y="939800"/>
                </a:lnTo>
                <a:close/>
              </a:path>
            </a:pathLst>
          </a:custGeom>
          <a:solidFill>
            <a:srgbClr val="A6A6A6"/>
          </a:solidFill>
        </p:spPr>
        <p:txBody>
          <a:bodyPr wrap="square" lIns="0" tIns="0" rIns="0" bIns="0" rtlCol="0"/>
          <a:lstStyle/>
          <a:p>
            <a:endParaRPr/>
          </a:p>
        </p:txBody>
      </p:sp>
      <p:sp>
        <p:nvSpPr>
          <p:cNvPr id="96" name="object 96"/>
          <p:cNvSpPr/>
          <p:nvPr/>
        </p:nvSpPr>
        <p:spPr>
          <a:xfrm>
            <a:off x="2184400" y="3441801"/>
            <a:ext cx="307975" cy="939800"/>
          </a:xfrm>
          <a:custGeom>
            <a:avLst/>
            <a:gdLst/>
            <a:ahLst/>
            <a:cxnLst/>
            <a:rect l="l" t="t" r="r" b="b"/>
            <a:pathLst>
              <a:path w="307975" h="939800">
                <a:moveTo>
                  <a:pt x="28143" y="939800"/>
                </a:moveTo>
                <a:lnTo>
                  <a:pt x="14221" y="936231"/>
                </a:lnTo>
                <a:lnTo>
                  <a:pt x="4231" y="926875"/>
                </a:lnTo>
                <a:lnTo>
                  <a:pt x="30" y="913751"/>
                </a:lnTo>
                <a:lnTo>
                  <a:pt x="0" y="28155"/>
                </a:lnTo>
                <a:lnTo>
                  <a:pt x="3496" y="14770"/>
                </a:lnTo>
                <a:lnTo>
                  <a:pt x="12800" y="4657"/>
                </a:lnTo>
                <a:lnTo>
                  <a:pt x="26136" y="72"/>
                </a:lnTo>
                <a:lnTo>
                  <a:pt x="279831" y="0"/>
                </a:lnTo>
                <a:lnTo>
                  <a:pt x="293575" y="3668"/>
                </a:lnTo>
                <a:lnTo>
                  <a:pt x="303525" y="13168"/>
                </a:lnTo>
                <a:lnTo>
                  <a:pt x="307907" y="26245"/>
                </a:lnTo>
                <a:lnTo>
                  <a:pt x="307974" y="912469"/>
                </a:lnTo>
                <a:lnTo>
                  <a:pt x="304379" y="925830"/>
                </a:lnTo>
                <a:lnTo>
                  <a:pt x="294829" y="935604"/>
                </a:lnTo>
                <a:lnTo>
                  <a:pt x="281181" y="939769"/>
                </a:lnTo>
                <a:lnTo>
                  <a:pt x="28143" y="939800"/>
                </a:lnTo>
                <a:close/>
              </a:path>
            </a:pathLst>
          </a:custGeom>
          <a:solidFill>
            <a:srgbClr val="A6A6A6"/>
          </a:solidFill>
        </p:spPr>
        <p:txBody>
          <a:bodyPr wrap="square" lIns="0" tIns="0" rIns="0" bIns="0" rtlCol="0"/>
          <a:lstStyle/>
          <a:p>
            <a:endParaRPr/>
          </a:p>
        </p:txBody>
      </p:sp>
      <p:sp>
        <p:nvSpPr>
          <p:cNvPr id="97" name="object 97"/>
          <p:cNvSpPr/>
          <p:nvPr/>
        </p:nvSpPr>
        <p:spPr>
          <a:xfrm>
            <a:off x="2638425" y="3441801"/>
            <a:ext cx="307975" cy="939800"/>
          </a:xfrm>
          <a:custGeom>
            <a:avLst/>
            <a:gdLst/>
            <a:ahLst/>
            <a:cxnLst/>
            <a:rect l="l" t="t" r="r" b="b"/>
            <a:pathLst>
              <a:path w="307975" h="939800">
                <a:moveTo>
                  <a:pt x="28143" y="939800"/>
                </a:moveTo>
                <a:lnTo>
                  <a:pt x="14221" y="936231"/>
                </a:lnTo>
                <a:lnTo>
                  <a:pt x="4231" y="926875"/>
                </a:lnTo>
                <a:lnTo>
                  <a:pt x="30" y="913751"/>
                </a:lnTo>
                <a:lnTo>
                  <a:pt x="0" y="28155"/>
                </a:lnTo>
                <a:lnTo>
                  <a:pt x="3496" y="14770"/>
                </a:lnTo>
                <a:lnTo>
                  <a:pt x="12800" y="4657"/>
                </a:lnTo>
                <a:lnTo>
                  <a:pt x="26136" y="72"/>
                </a:lnTo>
                <a:lnTo>
                  <a:pt x="279831" y="0"/>
                </a:lnTo>
                <a:lnTo>
                  <a:pt x="293575" y="3668"/>
                </a:lnTo>
                <a:lnTo>
                  <a:pt x="303525" y="13168"/>
                </a:lnTo>
                <a:lnTo>
                  <a:pt x="307907" y="26245"/>
                </a:lnTo>
                <a:lnTo>
                  <a:pt x="307974" y="912469"/>
                </a:lnTo>
                <a:lnTo>
                  <a:pt x="304379" y="925830"/>
                </a:lnTo>
                <a:lnTo>
                  <a:pt x="294829" y="935604"/>
                </a:lnTo>
                <a:lnTo>
                  <a:pt x="281181" y="939769"/>
                </a:lnTo>
                <a:lnTo>
                  <a:pt x="28143" y="939800"/>
                </a:lnTo>
                <a:close/>
              </a:path>
            </a:pathLst>
          </a:custGeom>
          <a:solidFill>
            <a:srgbClr val="A6A6A6"/>
          </a:solidFill>
        </p:spPr>
        <p:txBody>
          <a:bodyPr wrap="square" lIns="0" tIns="0" rIns="0" bIns="0" rtlCol="0"/>
          <a:lstStyle/>
          <a:p>
            <a:endParaRPr/>
          </a:p>
        </p:txBody>
      </p:sp>
      <p:sp>
        <p:nvSpPr>
          <p:cNvPr id="98" name="object 98"/>
          <p:cNvSpPr/>
          <p:nvPr/>
        </p:nvSpPr>
        <p:spPr>
          <a:xfrm>
            <a:off x="3098800" y="3441801"/>
            <a:ext cx="306705" cy="939800"/>
          </a:xfrm>
          <a:custGeom>
            <a:avLst/>
            <a:gdLst/>
            <a:ahLst/>
            <a:cxnLst/>
            <a:rect l="l" t="t" r="r" b="b"/>
            <a:pathLst>
              <a:path w="306704" h="939800">
                <a:moveTo>
                  <a:pt x="27254" y="939800"/>
                </a:moveTo>
                <a:lnTo>
                  <a:pt x="13735" y="936119"/>
                </a:lnTo>
                <a:lnTo>
                  <a:pt x="3947" y="926493"/>
                </a:lnTo>
                <a:lnTo>
                  <a:pt x="6" y="913044"/>
                </a:lnTo>
                <a:lnTo>
                  <a:pt x="0" y="28155"/>
                </a:lnTo>
                <a:lnTo>
                  <a:pt x="3565" y="14577"/>
                </a:lnTo>
                <a:lnTo>
                  <a:pt x="12913" y="4414"/>
                </a:lnTo>
                <a:lnTo>
                  <a:pt x="26023" y="30"/>
                </a:lnTo>
                <a:lnTo>
                  <a:pt x="279133" y="0"/>
                </a:lnTo>
                <a:lnTo>
                  <a:pt x="292471" y="3779"/>
                </a:lnTo>
                <a:lnTo>
                  <a:pt x="302220" y="13541"/>
                </a:lnTo>
                <a:lnTo>
                  <a:pt x="306359" y="26920"/>
                </a:lnTo>
                <a:lnTo>
                  <a:pt x="306387" y="912469"/>
                </a:lnTo>
                <a:lnTo>
                  <a:pt x="302718" y="926025"/>
                </a:lnTo>
                <a:lnTo>
                  <a:pt x="293119" y="935840"/>
                </a:lnTo>
                <a:lnTo>
                  <a:pt x="279706" y="939793"/>
                </a:lnTo>
                <a:lnTo>
                  <a:pt x="27254" y="939800"/>
                </a:lnTo>
                <a:close/>
              </a:path>
            </a:pathLst>
          </a:custGeom>
          <a:solidFill>
            <a:srgbClr val="A6A6A6"/>
          </a:solidFill>
        </p:spPr>
        <p:txBody>
          <a:bodyPr wrap="square" lIns="0" tIns="0" rIns="0" bIns="0" rtlCol="0"/>
          <a:lstStyle/>
          <a:p>
            <a:endParaRPr/>
          </a:p>
        </p:txBody>
      </p:sp>
      <p:sp>
        <p:nvSpPr>
          <p:cNvPr id="99" name="object 99"/>
          <p:cNvSpPr/>
          <p:nvPr/>
        </p:nvSpPr>
        <p:spPr>
          <a:xfrm>
            <a:off x="3524250" y="3441801"/>
            <a:ext cx="307975" cy="939800"/>
          </a:xfrm>
          <a:custGeom>
            <a:avLst/>
            <a:gdLst/>
            <a:ahLst/>
            <a:cxnLst/>
            <a:rect l="l" t="t" r="r" b="b"/>
            <a:pathLst>
              <a:path w="307975" h="939800">
                <a:moveTo>
                  <a:pt x="28143" y="939800"/>
                </a:moveTo>
                <a:lnTo>
                  <a:pt x="14221" y="936231"/>
                </a:lnTo>
                <a:lnTo>
                  <a:pt x="4231" y="926875"/>
                </a:lnTo>
                <a:lnTo>
                  <a:pt x="30" y="913751"/>
                </a:lnTo>
                <a:lnTo>
                  <a:pt x="0" y="28155"/>
                </a:lnTo>
                <a:lnTo>
                  <a:pt x="3496" y="14770"/>
                </a:lnTo>
                <a:lnTo>
                  <a:pt x="12800" y="4657"/>
                </a:lnTo>
                <a:lnTo>
                  <a:pt x="26136" y="72"/>
                </a:lnTo>
                <a:lnTo>
                  <a:pt x="279831" y="0"/>
                </a:lnTo>
                <a:lnTo>
                  <a:pt x="293208" y="3668"/>
                </a:lnTo>
                <a:lnTo>
                  <a:pt x="303318" y="13168"/>
                </a:lnTo>
                <a:lnTo>
                  <a:pt x="307902" y="26245"/>
                </a:lnTo>
                <a:lnTo>
                  <a:pt x="307974" y="912469"/>
                </a:lnTo>
                <a:lnTo>
                  <a:pt x="304203" y="925830"/>
                </a:lnTo>
                <a:lnTo>
                  <a:pt x="294463" y="935604"/>
                </a:lnTo>
                <a:lnTo>
                  <a:pt x="281114" y="939769"/>
                </a:lnTo>
                <a:lnTo>
                  <a:pt x="28143" y="939800"/>
                </a:lnTo>
                <a:close/>
              </a:path>
            </a:pathLst>
          </a:custGeom>
          <a:solidFill>
            <a:srgbClr val="A6A6A6"/>
          </a:solidFill>
        </p:spPr>
        <p:txBody>
          <a:bodyPr wrap="square" lIns="0" tIns="0" rIns="0" bIns="0" rtlCol="0"/>
          <a:lstStyle/>
          <a:p>
            <a:endParaRPr/>
          </a:p>
        </p:txBody>
      </p:sp>
      <p:sp>
        <p:nvSpPr>
          <p:cNvPr id="100" name="object 100"/>
          <p:cNvSpPr/>
          <p:nvPr/>
        </p:nvSpPr>
        <p:spPr>
          <a:xfrm>
            <a:off x="4886325" y="3637071"/>
            <a:ext cx="307975" cy="939800"/>
          </a:xfrm>
          <a:custGeom>
            <a:avLst/>
            <a:gdLst/>
            <a:ahLst/>
            <a:cxnLst/>
            <a:rect l="l" t="t" r="r" b="b"/>
            <a:pathLst>
              <a:path w="307975" h="939800">
                <a:moveTo>
                  <a:pt x="27317" y="939792"/>
                </a:moveTo>
                <a:lnTo>
                  <a:pt x="13965" y="936196"/>
                </a:lnTo>
                <a:lnTo>
                  <a:pt x="4195" y="926644"/>
                </a:lnTo>
                <a:lnTo>
                  <a:pt x="30" y="912988"/>
                </a:lnTo>
                <a:lnTo>
                  <a:pt x="0" y="27310"/>
                </a:lnTo>
                <a:lnTo>
                  <a:pt x="3673" y="13775"/>
                </a:lnTo>
                <a:lnTo>
                  <a:pt x="13280" y="3965"/>
                </a:lnTo>
                <a:lnTo>
                  <a:pt x="26702" y="0"/>
                </a:lnTo>
                <a:lnTo>
                  <a:pt x="279858" y="0"/>
                </a:lnTo>
                <a:lnTo>
                  <a:pt x="293390" y="3562"/>
                </a:lnTo>
                <a:lnTo>
                  <a:pt x="303547" y="12919"/>
                </a:lnTo>
                <a:lnTo>
                  <a:pt x="307942" y="26039"/>
                </a:lnTo>
                <a:lnTo>
                  <a:pt x="307974" y="911637"/>
                </a:lnTo>
                <a:lnTo>
                  <a:pt x="304307" y="925388"/>
                </a:lnTo>
                <a:lnTo>
                  <a:pt x="294809" y="935342"/>
                </a:lnTo>
                <a:lnTo>
                  <a:pt x="281740" y="939724"/>
                </a:lnTo>
                <a:lnTo>
                  <a:pt x="27317" y="939792"/>
                </a:lnTo>
                <a:close/>
              </a:path>
            </a:pathLst>
          </a:custGeom>
          <a:solidFill>
            <a:srgbClr val="A6A6A6"/>
          </a:solidFill>
        </p:spPr>
        <p:txBody>
          <a:bodyPr wrap="square" lIns="0" tIns="0" rIns="0" bIns="0" rtlCol="0"/>
          <a:lstStyle/>
          <a:p>
            <a:endParaRPr/>
          </a:p>
        </p:txBody>
      </p:sp>
      <p:sp>
        <p:nvSpPr>
          <p:cNvPr id="101" name="object 101"/>
          <p:cNvSpPr/>
          <p:nvPr/>
        </p:nvSpPr>
        <p:spPr>
          <a:xfrm>
            <a:off x="7342187" y="3637072"/>
            <a:ext cx="307975" cy="939800"/>
          </a:xfrm>
          <a:custGeom>
            <a:avLst/>
            <a:gdLst/>
            <a:ahLst/>
            <a:cxnLst/>
            <a:rect l="l" t="t" r="r" b="b"/>
            <a:pathLst>
              <a:path w="307975" h="939800">
                <a:moveTo>
                  <a:pt x="27393" y="939791"/>
                </a:moveTo>
                <a:lnTo>
                  <a:pt x="14016" y="936204"/>
                </a:lnTo>
                <a:lnTo>
                  <a:pt x="4224" y="926674"/>
                </a:lnTo>
                <a:lnTo>
                  <a:pt x="33" y="913048"/>
                </a:lnTo>
                <a:lnTo>
                  <a:pt x="0" y="27309"/>
                </a:lnTo>
                <a:lnTo>
                  <a:pt x="3671" y="13790"/>
                </a:lnTo>
                <a:lnTo>
                  <a:pt x="13280" y="3983"/>
                </a:lnTo>
                <a:lnTo>
                  <a:pt x="26715" y="0"/>
                </a:lnTo>
                <a:lnTo>
                  <a:pt x="280612" y="0"/>
                </a:lnTo>
                <a:lnTo>
                  <a:pt x="294141" y="3655"/>
                </a:lnTo>
                <a:lnTo>
                  <a:pt x="303973" y="13239"/>
                </a:lnTo>
                <a:lnTo>
                  <a:pt x="307966" y="26632"/>
                </a:lnTo>
                <a:lnTo>
                  <a:pt x="307975" y="911635"/>
                </a:lnTo>
                <a:lnTo>
                  <a:pt x="304408" y="925549"/>
                </a:lnTo>
                <a:lnTo>
                  <a:pt x="295053" y="935539"/>
                </a:lnTo>
                <a:lnTo>
                  <a:pt x="281924" y="939757"/>
                </a:lnTo>
                <a:lnTo>
                  <a:pt x="27393" y="939791"/>
                </a:lnTo>
                <a:close/>
              </a:path>
            </a:pathLst>
          </a:custGeom>
          <a:solidFill>
            <a:srgbClr val="A6A6A6"/>
          </a:solidFill>
        </p:spPr>
        <p:txBody>
          <a:bodyPr wrap="square" lIns="0" tIns="0" rIns="0" bIns="0" rtlCol="0"/>
          <a:lstStyle/>
          <a:p>
            <a:endParaRPr/>
          </a:p>
        </p:txBody>
      </p:sp>
      <p:sp>
        <p:nvSpPr>
          <p:cNvPr id="102" name="object 102"/>
          <p:cNvSpPr/>
          <p:nvPr/>
        </p:nvSpPr>
        <p:spPr>
          <a:xfrm>
            <a:off x="8842095" y="3656304"/>
            <a:ext cx="307975" cy="1593850"/>
          </a:xfrm>
          <a:custGeom>
            <a:avLst/>
            <a:gdLst/>
            <a:ahLst/>
            <a:cxnLst/>
            <a:rect l="l" t="t" r="r" b="b"/>
            <a:pathLst>
              <a:path w="307975" h="1593850">
                <a:moveTo>
                  <a:pt x="27393" y="1593240"/>
                </a:moveTo>
                <a:lnTo>
                  <a:pt x="41" y="1550826"/>
                </a:lnTo>
                <a:lnTo>
                  <a:pt x="0" y="46215"/>
                </a:lnTo>
                <a:lnTo>
                  <a:pt x="1956" y="29006"/>
                </a:lnTo>
                <a:lnTo>
                  <a:pt x="7299" y="14808"/>
                </a:lnTo>
                <a:lnTo>
                  <a:pt x="15237" y="4804"/>
                </a:lnTo>
                <a:lnTo>
                  <a:pt x="24978" y="178"/>
                </a:lnTo>
                <a:lnTo>
                  <a:pt x="280581" y="0"/>
                </a:lnTo>
                <a:lnTo>
                  <a:pt x="290631" y="3219"/>
                </a:lnTo>
                <a:lnTo>
                  <a:pt x="299053" y="12090"/>
                </a:lnTo>
                <a:lnTo>
                  <a:pt x="305061" y="25427"/>
                </a:lnTo>
                <a:lnTo>
                  <a:pt x="307865" y="42048"/>
                </a:lnTo>
                <a:lnTo>
                  <a:pt x="307975" y="1548383"/>
                </a:lnTo>
                <a:lnTo>
                  <a:pt x="305935" y="1565172"/>
                </a:lnTo>
                <a:lnTo>
                  <a:pt x="300377" y="1579155"/>
                </a:lnTo>
                <a:lnTo>
                  <a:pt x="292142" y="1588949"/>
                </a:lnTo>
                <a:lnTo>
                  <a:pt x="282073" y="1593172"/>
                </a:lnTo>
                <a:lnTo>
                  <a:pt x="27393" y="1593240"/>
                </a:lnTo>
                <a:close/>
              </a:path>
            </a:pathLst>
          </a:custGeom>
          <a:solidFill>
            <a:srgbClr val="A6A6A6"/>
          </a:solidFill>
        </p:spPr>
        <p:txBody>
          <a:bodyPr wrap="square" lIns="0" tIns="0" rIns="0" bIns="0" rtlCol="0"/>
          <a:lstStyle/>
          <a:p>
            <a:endParaRPr/>
          </a:p>
        </p:txBody>
      </p:sp>
      <p:sp>
        <p:nvSpPr>
          <p:cNvPr id="103" name="object 103"/>
          <p:cNvSpPr/>
          <p:nvPr/>
        </p:nvSpPr>
        <p:spPr>
          <a:xfrm>
            <a:off x="9548558" y="3587877"/>
            <a:ext cx="307975" cy="1753870"/>
          </a:xfrm>
          <a:custGeom>
            <a:avLst/>
            <a:gdLst/>
            <a:ahLst/>
            <a:cxnLst/>
            <a:rect l="l" t="t" r="r" b="b"/>
            <a:pathLst>
              <a:path w="307975" h="1753870">
                <a:moveTo>
                  <a:pt x="27393" y="1753743"/>
                </a:moveTo>
                <a:lnTo>
                  <a:pt x="366" y="1712322"/>
                </a:lnTo>
                <a:lnTo>
                  <a:pt x="0" y="50876"/>
                </a:lnTo>
                <a:lnTo>
                  <a:pt x="1699" y="33175"/>
                </a:lnTo>
                <a:lnTo>
                  <a:pt x="6374" y="18254"/>
                </a:lnTo>
                <a:lnTo>
                  <a:pt x="13388" y="7164"/>
                </a:lnTo>
                <a:lnTo>
                  <a:pt x="22105" y="954"/>
                </a:lnTo>
                <a:lnTo>
                  <a:pt x="280581" y="0"/>
                </a:lnTo>
                <a:lnTo>
                  <a:pt x="289969" y="3079"/>
                </a:lnTo>
                <a:lnTo>
                  <a:pt x="307447" y="40862"/>
                </a:lnTo>
                <a:lnTo>
                  <a:pt x="307975" y="1704365"/>
                </a:lnTo>
                <a:lnTo>
                  <a:pt x="306199" y="1721653"/>
                </a:lnTo>
                <a:lnTo>
                  <a:pt x="301325" y="1736352"/>
                </a:lnTo>
                <a:lnTo>
                  <a:pt x="294031" y="1747237"/>
                </a:lnTo>
                <a:lnTo>
                  <a:pt x="284996" y="1753082"/>
                </a:lnTo>
                <a:lnTo>
                  <a:pt x="27393" y="1753743"/>
                </a:lnTo>
                <a:close/>
              </a:path>
            </a:pathLst>
          </a:custGeom>
          <a:solidFill>
            <a:srgbClr val="A6A6A6"/>
          </a:solidFill>
        </p:spPr>
        <p:txBody>
          <a:bodyPr wrap="square" lIns="0" tIns="0" rIns="0" bIns="0" rtlCol="0"/>
          <a:lstStyle/>
          <a:p>
            <a:endParaRPr/>
          </a:p>
        </p:txBody>
      </p:sp>
      <p:sp>
        <p:nvSpPr>
          <p:cNvPr id="104" name="object 104"/>
          <p:cNvSpPr/>
          <p:nvPr/>
        </p:nvSpPr>
        <p:spPr>
          <a:xfrm>
            <a:off x="10179925" y="3682606"/>
            <a:ext cx="307975" cy="1957070"/>
          </a:xfrm>
          <a:custGeom>
            <a:avLst/>
            <a:gdLst/>
            <a:ahLst/>
            <a:cxnLst/>
            <a:rect l="l" t="t" r="r" b="b"/>
            <a:pathLst>
              <a:path w="307975" h="1957070">
                <a:moveTo>
                  <a:pt x="28155" y="1956828"/>
                </a:moveTo>
                <a:lnTo>
                  <a:pt x="1140" y="1917270"/>
                </a:lnTo>
                <a:lnTo>
                  <a:pt x="0" y="56769"/>
                </a:lnTo>
                <a:lnTo>
                  <a:pt x="1423" y="38647"/>
                </a:lnTo>
                <a:lnTo>
                  <a:pt x="5400" y="23022"/>
                </a:lnTo>
                <a:lnTo>
                  <a:pt x="11491" y="10781"/>
                </a:lnTo>
                <a:lnTo>
                  <a:pt x="19255" y="2812"/>
                </a:lnTo>
                <a:lnTo>
                  <a:pt x="279831" y="0"/>
                </a:lnTo>
                <a:lnTo>
                  <a:pt x="288814" y="2870"/>
                </a:lnTo>
                <a:lnTo>
                  <a:pt x="306581" y="38830"/>
                </a:lnTo>
                <a:lnTo>
                  <a:pt x="307975" y="1901736"/>
                </a:lnTo>
                <a:lnTo>
                  <a:pt x="306483" y="1919435"/>
                </a:lnTo>
                <a:lnTo>
                  <a:pt x="302324" y="1934829"/>
                </a:lnTo>
                <a:lnTo>
                  <a:pt x="295972" y="1946877"/>
                </a:lnTo>
                <a:lnTo>
                  <a:pt x="287898" y="1954539"/>
                </a:lnTo>
                <a:lnTo>
                  <a:pt x="28155" y="1956828"/>
                </a:lnTo>
                <a:close/>
              </a:path>
            </a:pathLst>
          </a:custGeom>
          <a:solidFill>
            <a:srgbClr val="A6A6A6"/>
          </a:solidFill>
        </p:spPr>
        <p:txBody>
          <a:bodyPr wrap="square" lIns="0" tIns="0" rIns="0" bIns="0" rtlCol="0"/>
          <a:lstStyle/>
          <a:p>
            <a:endParaRPr/>
          </a:p>
        </p:txBody>
      </p:sp>
      <p:sp>
        <p:nvSpPr>
          <p:cNvPr id="105" name="object 105"/>
          <p:cNvSpPr/>
          <p:nvPr/>
        </p:nvSpPr>
        <p:spPr>
          <a:xfrm>
            <a:off x="1490662" y="4984851"/>
            <a:ext cx="307975" cy="1104900"/>
          </a:xfrm>
          <a:custGeom>
            <a:avLst/>
            <a:gdLst/>
            <a:ahLst/>
            <a:cxnLst/>
            <a:rect l="l" t="t" r="r" b="b"/>
            <a:pathLst>
              <a:path w="307975" h="1104900">
                <a:moveTo>
                  <a:pt x="28143" y="1104900"/>
                </a:moveTo>
                <a:lnTo>
                  <a:pt x="14391" y="1101402"/>
                </a:lnTo>
                <a:lnTo>
                  <a:pt x="4439" y="1092095"/>
                </a:lnTo>
                <a:lnTo>
                  <a:pt x="65" y="1078757"/>
                </a:lnTo>
                <a:lnTo>
                  <a:pt x="0" y="28117"/>
                </a:lnTo>
                <a:lnTo>
                  <a:pt x="3500" y="14744"/>
                </a:lnTo>
                <a:lnTo>
                  <a:pt x="12816" y="4641"/>
                </a:lnTo>
                <a:lnTo>
                  <a:pt x="26166" y="70"/>
                </a:lnTo>
                <a:lnTo>
                  <a:pt x="279831" y="0"/>
                </a:lnTo>
                <a:lnTo>
                  <a:pt x="293216" y="3669"/>
                </a:lnTo>
                <a:lnTo>
                  <a:pt x="303328" y="13169"/>
                </a:lnTo>
                <a:lnTo>
                  <a:pt x="307904" y="26239"/>
                </a:lnTo>
                <a:lnTo>
                  <a:pt x="307974" y="1076782"/>
                </a:lnTo>
                <a:lnTo>
                  <a:pt x="304302" y="1090521"/>
                </a:lnTo>
                <a:lnTo>
                  <a:pt x="294793" y="1100465"/>
                </a:lnTo>
                <a:lnTo>
                  <a:pt x="281712" y="1104834"/>
                </a:lnTo>
                <a:lnTo>
                  <a:pt x="28143" y="1104900"/>
                </a:lnTo>
                <a:close/>
              </a:path>
            </a:pathLst>
          </a:custGeom>
          <a:solidFill>
            <a:srgbClr val="A6A6A6"/>
          </a:solidFill>
        </p:spPr>
        <p:txBody>
          <a:bodyPr wrap="square" lIns="0" tIns="0" rIns="0" bIns="0" rtlCol="0"/>
          <a:lstStyle/>
          <a:p>
            <a:endParaRPr/>
          </a:p>
        </p:txBody>
      </p:sp>
      <p:sp>
        <p:nvSpPr>
          <p:cNvPr id="106" name="object 106"/>
          <p:cNvSpPr/>
          <p:nvPr/>
        </p:nvSpPr>
        <p:spPr>
          <a:xfrm>
            <a:off x="1970087" y="4984851"/>
            <a:ext cx="307975" cy="1104900"/>
          </a:xfrm>
          <a:custGeom>
            <a:avLst/>
            <a:gdLst/>
            <a:ahLst/>
            <a:cxnLst/>
            <a:rect l="l" t="t" r="r" b="b"/>
            <a:pathLst>
              <a:path w="307975" h="1104900">
                <a:moveTo>
                  <a:pt x="28143" y="1104900"/>
                </a:moveTo>
                <a:lnTo>
                  <a:pt x="14391" y="1101402"/>
                </a:lnTo>
                <a:lnTo>
                  <a:pt x="4439" y="1092095"/>
                </a:lnTo>
                <a:lnTo>
                  <a:pt x="65" y="1078757"/>
                </a:lnTo>
                <a:lnTo>
                  <a:pt x="0" y="28117"/>
                </a:lnTo>
                <a:lnTo>
                  <a:pt x="3500" y="14744"/>
                </a:lnTo>
                <a:lnTo>
                  <a:pt x="12816" y="4641"/>
                </a:lnTo>
                <a:lnTo>
                  <a:pt x="26166" y="70"/>
                </a:lnTo>
                <a:lnTo>
                  <a:pt x="279831" y="0"/>
                </a:lnTo>
                <a:lnTo>
                  <a:pt x="293583" y="3669"/>
                </a:lnTo>
                <a:lnTo>
                  <a:pt x="303535" y="13169"/>
                </a:lnTo>
                <a:lnTo>
                  <a:pt x="307909" y="26239"/>
                </a:lnTo>
                <a:lnTo>
                  <a:pt x="307974" y="1076782"/>
                </a:lnTo>
                <a:lnTo>
                  <a:pt x="304474" y="1090521"/>
                </a:lnTo>
                <a:lnTo>
                  <a:pt x="295158" y="1100465"/>
                </a:lnTo>
                <a:lnTo>
                  <a:pt x="281808" y="1104834"/>
                </a:lnTo>
                <a:lnTo>
                  <a:pt x="28143" y="1104900"/>
                </a:lnTo>
                <a:close/>
              </a:path>
            </a:pathLst>
          </a:custGeom>
          <a:solidFill>
            <a:srgbClr val="A6A6A6"/>
          </a:solidFill>
        </p:spPr>
        <p:txBody>
          <a:bodyPr wrap="square" lIns="0" tIns="0" rIns="0" bIns="0" rtlCol="0"/>
          <a:lstStyle/>
          <a:p>
            <a:endParaRPr/>
          </a:p>
        </p:txBody>
      </p:sp>
      <p:sp>
        <p:nvSpPr>
          <p:cNvPr id="107" name="object 107"/>
          <p:cNvSpPr/>
          <p:nvPr/>
        </p:nvSpPr>
        <p:spPr>
          <a:xfrm>
            <a:off x="2824162" y="4984851"/>
            <a:ext cx="307975" cy="1104900"/>
          </a:xfrm>
          <a:custGeom>
            <a:avLst/>
            <a:gdLst/>
            <a:ahLst/>
            <a:cxnLst/>
            <a:rect l="l" t="t" r="r" b="b"/>
            <a:pathLst>
              <a:path w="307975" h="1104900">
                <a:moveTo>
                  <a:pt x="28143" y="1104900"/>
                </a:moveTo>
                <a:lnTo>
                  <a:pt x="14391" y="1101402"/>
                </a:lnTo>
                <a:lnTo>
                  <a:pt x="4439" y="1092095"/>
                </a:lnTo>
                <a:lnTo>
                  <a:pt x="65" y="1078757"/>
                </a:lnTo>
                <a:lnTo>
                  <a:pt x="0" y="28117"/>
                </a:lnTo>
                <a:lnTo>
                  <a:pt x="3500" y="14744"/>
                </a:lnTo>
                <a:lnTo>
                  <a:pt x="12816" y="4641"/>
                </a:lnTo>
                <a:lnTo>
                  <a:pt x="26166" y="70"/>
                </a:lnTo>
                <a:lnTo>
                  <a:pt x="279831" y="0"/>
                </a:lnTo>
                <a:lnTo>
                  <a:pt x="293583" y="3669"/>
                </a:lnTo>
                <a:lnTo>
                  <a:pt x="303535" y="13169"/>
                </a:lnTo>
                <a:lnTo>
                  <a:pt x="307909" y="26239"/>
                </a:lnTo>
                <a:lnTo>
                  <a:pt x="307974" y="1076782"/>
                </a:lnTo>
                <a:lnTo>
                  <a:pt x="304302" y="1090521"/>
                </a:lnTo>
                <a:lnTo>
                  <a:pt x="294793" y="1100465"/>
                </a:lnTo>
                <a:lnTo>
                  <a:pt x="281712" y="1104834"/>
                </a:lnTo>
                <a:lnTo>
                  <a:pt x="28143" y="1104900"/>
                </a:lnTo>
                <a:close/>
              </a:path>
            </a:pathLst>
          </a:custGeom>
          <a:solidFill>
            <a:srgbClr val="A6A6A6"/>
          </a:solidFill>
        </p:spPr>
        <p:txBody>
          <a:bodyPr wrap="square" lIns="0" tIns="0" rIns="0" bIns="0" rtlCol="0"/>
          <a:lstStyle/>
          <a:p>
            <a:endParaRPr/>
          </a:p>
        </p:txBody>
      </p:sp>
      <p:sp>
        <p:nvSpPr>
          <p:cNvPr id="108" name="object 108"/>
          <p:cNvSpPr/>
          <p:nvPr/>
        </p:nvSpPr>
        <p:spPr>
          <a:xfrm>
            <a:off x="3305175" y="4984851"/>
            <a:ext cx="307975" cy="1104900"/>
          </a:xfrm>
          <a:custGeom>
            <a:avLst/>
            <a:gdLst/>
            <a:ahLst/>
            <a:cxnLst/>
            <a:rect l="l" t="t" r="r" b="b"/>
            <a:pathLst>
              <a:path w="307975" h="1104900">
                <a:moveTo>
                  <a:pt x="28143" y="1104900"/>
                </a:moveTo>
                <a:lnTo>
                  <a:pt x="14391" y="1101402"/>
                </a:lnTo>
                <a:lnTo>
                  <a:pt x="4439" y="1092095"/>
                </a:lnTo>
                <a:lnTo>
                  <a:pt x="65" y="1078757"/>
                </a:lnTo>
                <a:lnTo>
                  <a:pt x="0" y="28117"/>
                </a:lnTo>
                <a:lnTo>
                  <a:pt x="3500" y="14744"/>
                </a:lnTo>
                <a:lnTo>
                  <a:pt x="12816" y="4641"/>
                </a:lnTo>
                <a:lnTo>
                  <a:pt x="26166" y="70"/>
                </a:lnTo>
                <a:lnTo>
                  <a:pt x="279831" y="0"/>
                </a:lnTo>
                <a:lnTo>
                  <a:pt x="293583" y="3669"/>
                </a:lnTo>
                <a:lnTo>
                  <a:pt x="303535" y="13169"/>
                </a:lnTo>
                <a:lnTo>
                  <a:pt x="307909" y="26239"/>
                </a:lnTo>
                <a:lnTo>
                  <a:pt x="307975" y="1076782"/>
                </a:lnTo>
                <a:lnTo>
                  <a:pt x="304474" y="1090521"/>
                </a:lnTo>
                <a:lnTo>
                  <a:pt x="295158" y="1100465"/>
                </a:lnTo>
                <a:lnTo>
                  <a:pt x="281808" y="1104834"/>
                </a:lnTo>
                <a:lnTo>
                  <a:pt x="28143" y="1104900"/>
                </a:lnTo>
                <a:close/>
              </a:path>
            </a:pathLst>
          </a:custGeom>
          <a:solidFill>
            <a:srgbClr val="A6A6A6"/>
          </a:solidFill>
        </p:spPr>
        <p:txBody>
          <a:bodyPr wrap="square" lIns="0" tIns="0" rIns="0" bIns="0" rtlCol="0"/>
          <a:lstStyle/>
          <a:p>
            <a:endParaRPr/>
          </a:p>
        </p:txBody>
      </p:sp>
      <p:sp>
        <p:nvSpPr>
          <p:cNvPr id="109" name="object 109"/>
          <p:cNvSpPr/>
          <p:nvPr/>
        </p:nvSpPr>
        <p:spPr>
          <a:xfrm>
            <a:off x="3893985" y="4967503"/>
            <a:ext cx="307975" cy="1589405"/>
          </a:xfrm>
          <a:custGeom>
            <a:avLst/>
            <a:gdLst/>
            <a:ahLst/>
            <a:cxnLst/>
            <a:rect l="l" t="t" r="r" b="b"/>
            <a:pathLst>
              <a:path w="307975" h="1589404">
                <a:moveTo>
                  <a:pt x="27393" y="1589100"/>
                </a:moveTo>
                <a:lnTo>
                  <a:pt x="14184" y="1585431"/>
                </a:lnTo>
                <a:lnTo>
                  <a:pt x="4432" y="1575789"/>
                </a:lnTo>
                <a:lnTo>
                  <a:pt x="70" y="1562222"/>
                </a:lnTo>
                <a:lnTo>
                  <a:pt x="0" y="29806"/>
                </a:lnTo>
                <a:lnTo>
                  <a:pt x="3367" y="15461"/>
                </a:lnTo>
                <a:lnTo>
                  <a:pt x="12242" y="4976"/>
                </a:lnTo>
                <a:lnTo>
                  <a:pt x="24782" y="134"/>
                </a:lnTo>
                <a:lnTo>
                  <a:pt x="280581" y="0"/>
                </a:lnTo>
                <a:lnTo>
                  <a:pt x="293597" y="3583"/>
                </a:lnTo>
                <a:lnTo>
                  <a:pt x="303302" y="13145"/>
                </a:lnTo>
                <a:lnTo>
                  <a:pt x="307847" y="26902"/>
                </a:lnTo>
                <a:lnTo>
                  <a:pt x="307974" y="29806"/>
                </a:lnTo>
                <a:lnTo>
                  <a:pt x="307975" y="1560169"/>
                </a:lnTo>
                <a:lnTo>
                  <a:pt x="304500" y="1574114"/>
                </a:lnTo>
                <a:lnTo>
                  <a:pt x="295370" y="1584415"/>
                </a:lnTo>
                <a:lnTo>
                  <a:pt x="282525" y="1589025"/>
                </a:lnTo>
                <a:lnTo>
                  <a:pt x="27393" y="1589100"/>
                </a:lnTo>
                <a:close/>
              </a:path>
            </a:pathLst>
          </a:custGeom>
          <a:solidFill>
            <a:srgbClr val="A6A6A6"/>
          </a:solidFill>
        </p:spPr>
        <p:txBody>
          <a:bodyPr wrap="square" lIns="0" tIns="0" rIns="0" bIns="0" rtlCol="0"/>
          <a:lstStyle/>
          <a:p>
            <a:endParaRPr/>
          </a:p>
        </p:txBody>
      </p:sp>
      <p:sp>
        <p:nvSpPr>
          <p:cNvPr id="110" name="object 110"/>
          <p:cNvSpPr/>
          <p:nvPr/>
        </p:nvSpPr>
        <p:spPr>
          <a:xfrm>
            <a:off x="4375150" y="4967389"/>
            <a:ext cx="307975" cy="1500505"/>
          </a:xfrm>
          <a:custGeom>
            <a:avLst/>
            <a:gdLst/>
            <a:ahLst/>
            <a:cxnLst/>
            <a:rect l="l" t="t" r="r" b="b"/>
            <a:pathLst>
              <a:path w="307975" h="1500504">
                <a:moveTo>
                  <a:pt x="28143" y="1500187"/>
                </a:moveTo>
                <a:lnTo>
                  <a:pt x="14215" y="1496619"/>
                </a:lnTo>
                <a:lnTo>
                  <a:pt x="4224" y="1487264"/>
                </a:lnTo>
                <a:lnTo>
                  <a:pt x="29" y="1474143"/>
                </a:lnTo>
                <a:lnTo>
                  <a:pt x="0" y="28130"/>
                </a:lnTo>
                <a:lnTo>
                  <a:pt x="3499" y="14384"/>
                </a:lnTo>
                <a:lnTo>
                  <a:pt x="12811" y="4438"/>
                </a:lnTo>
                <a:lnTo>
                  <a:pt x="26156" y="66"/>
                </a:lnTo>
                <a:lnTo>
                  <a:pt x="279831" y="0"/>
                </a:lnTo>
                <a:lnTo>
                  <a:pt x="293580" y="3496"/>
                </a:lnTo>
                <a:lnTo>
                  <a:pt x="303532" y="12802"/>
                </a:lnTo>
                <a:lnTo>
                  <a:pt x="307908" y="26144"/>
                </a:lnTo>
                <a:lnTo>
                  <a:pt x="307975" y="1472882"/>
                </a:lnTo>
                <a:lnTo>
                  <a:pt x="304376" y="1486236"/>
                </a:lnTo>
                <a:lnTo>
                  <a:pt x="294818" y="1496002"/>
                </a:lnTo>
                <a:lnTo>
                  <a:pt x="281161" y="1500157"/>
                </a:lnTo>
                <a:lnTo>
                  <a:pt x="28143" y="1500187"/>
                </a:lnTo>
                <a:close/>
              </a:path>
            </a:pathLst>
          </a:custGeom>
          <a:solidFill>
            <a:srgbClr val="A6A6A6"/>
          </a:solidFill>
        </p:spPr>
        <p:txBody>
          <a:bodyPr wrap="square" lIns="0" tIns="0" rIns="0" bIns="0" rtlCol="0"/>
          <a:lstStyle/>
          <a:p>
            <a:endParaRPr/>
          </a:p>
        </p:txBody>
      </p:sp>
      <p:sp>
        <p:nvSpPr>
          <p:cNvPr id="111" name="object 111"/>
          <p:cNvSpPr txBox="1"/>
          <p:nvPr/>
        </p:nvSpPr>
        <p:spPr>
          <a:xfrm>
            <a:off x="1562493" y="3259239"/>
            <a:ext cx="3054350" cy="3132455"/>
          </a:xfrm>
          <a:prstGeom prst="rect">
            <a:avLst/>
          </a:prstGeom>
        </p:spPr>
        <p:txBody>
          <a:bodyPr vert="eaVert" wrap="square" lIns="0" tIns="0" rIns="0" bIns="0" rtlCol="0">
            <a:spAutoFit/>
          </a:bodyPr>
          <a:lstStyle/>
          <a:p>
            <a:pPr marL="1747520" indent="45085">
              <a:lnSpc>
                <a:spcPct val="100000"/>
              </a:lnSpc>
            </a:pPr>
            <a:r>
              <a:rPr sz="1200" dirty="0">
                <a:solidFill>
                  <a:srgbClr val="FFFFFF"/>
                </a:solidFill>
                <a:latin typeface="微软雅黑"/>
                <a:cs typeface="微软雅黑"/>
              </a:rPr>
              <a:t>工程技术部</a:t>
            </a:r>
            <a:endParaRPr sz="1200">
              <a:latin typeface="微软雅黑"/>
              <a:cs typeface="微软雅黑"/>
            </a:endParaRPr>
          </a:p>
          <a:p>
            <a:pPr>
              <a:lnSpc>
                <a:spcPct val="100000"/>
              </a:lnSpc>
            </a:pPr>
            <a:endParaRPr sz="1200">
              <a:latin typeface="Times New Roman"/>
              <a:cs typeface="Times New Roman"/>
            </a:endParaRPr>
          </a:p>
          <a:p>
            <a:pPr marL="1747520">
              <a:lnSpc>
                <a:spcPct val="100000"/>
              </a:lnSpc>
              <a:spcBef>
                <a:spcPts val="930"/>
              </a:spcBef>
            </a:pPr>
            <a:r>
              <a:rPr sz="1200" dirty="0">
                <a:solidFill>
                  <a:srgbClr val="FFFFFF"/>
                </a:solidFill>
                <a:latin typeface="微软雅黑"/>
                <a:cs typeface="微软雅黑"/>
              </a:rPr>
              <a:t>哈工大联合研发中心</a:t>
            </a:r>
            <a:endParaRPr sz="1200">
              <a:latin typeface="微软雅黑"/>
              <a:cs typeface="微软雅黑"/>
            </a:endParaRPr>
          </a:p>
          <a:p>
            <a:pPr>
              <a:lnSpc>
                <a:spcPct val="100000"/>
              </a:lnSpc>
              <a:spcBef>
                <a:spcPts val="19"/>
              </a:spcBef>
            </a:pPr>
            <a:endParaRPr sz="1000">
              <a:latin typeface="Times New Roman"/>
              <a:cs typeface="Times New Roman"/>
            </a:endParaRPr>
          </a:p>
          <a:p>
            <a:pPr marL="215900">
              <a:lnSpc>
                <a:spcPct val="100000"/>
              </a:lnSpc>
            </a:pPr>
            <a:r>
              <a:rPr sz="1400" spc="-5" dirty="0">
                <a:solidFill>
                  <a:srgbClr val="FFFFFF"/>
                </a:solidFill>
                <a:latin typeface="微软雅黑"/>
                <a:cs typeface="微软雅黑"/>
              </a:rPr>
              <a:t>工程项目</a:t>
            </a:r>
            <a:r>
              <a:rPr sz="1400" dirty="0">
                <a:solidFill>
                  <a:srgbClr val="FFFFFF"/>
                </a:solidFill>
                <a:latin typeface="微软雅黑"/>
                <a:cs typeface="微软雅黑"/>
              </a:rPr>
              <a:t>部</a:t>
            </a:r>
            <a:endParaRPr sz="1400">
              <a:latin typeface="微软雅黑"/>
              <a:cs typeface="微软雅黑"/>
            </a:endParaRPr>
          </a:p>
          <a:p>
            <a:pPr marL="1819910">
              <a:lnSpc>
                <a:spcPct val="100000"/>
              </a:lnSpc>
              <a:spcBef>
                <a:spcPts val="355"/>
              </a:spcBef>
            </a:pPr>
            <a:r>
              <a:rPr sz="1200" dirty="0">
                <a:solidFill>
                  <a:srgbClr val="FFFFFF"/>
                </a:solidFill>
                <a:latin typeface="微软雅黑"/>
                <a:cs typeface="微软雅黑"/>
              </a:rPr>
              <a:t>财务部</a:t>
            </a:r>
            <a:endParaRPr sz="1200">
              <a:latin typeface="微软雅黑"/>
              <a:cs typeface="微软雅黑"/>
            </a:endParaRPr>
          </a:p>
          <a:p>
            <a:pPr marL="215900">
              <a:lnSpc>
                <a:spcPct val="100000"/>
              </a:lnSpc>
              <a:spcBef>
                <a:spcPts val="50"/>
              </a:spcBef>
            </a:pPr>
            <a:r>
              <a:rPr sz="1400" spc="-5" dirty="0">
                <a:solidFill>
                  <a:srgbClr val="FFFFFF"/>
                </a:solidFill>
                <a:latin typeface="微软雅黑"/>
                <a:cs typeface="微软雅黑"/>
              </a:rPr>
              <a:t>产品制造</a:t>
            </a:r>
            <a:r>
              <a:rPr sz="1400" dirty="0">
                <a:solidFill>
                  <a:srgbClr val="FFFFFF"/>
                </a:solidFill>
                <a:latin typeface="微软雅黑"/>
                <a:cs typeface="微软雅黑"/>
              </a:rPr>
              <a:t>部</a:t>
            </a:r>
            <a:endParaRPr sz="1400">
              <a:latin typeface="微软雅黑"/>
              <a:cs typeface="微软雅黑"/>
            </a:endParaRPr>
          </a:p>
          <a:p>
            <a:pPr marL="1819910">
              <a:lnSpc>
                <a:spcPct val="80000"/>
              </a:lnSpc>
              <a:spcBef>
                <a:spcPts val="650"/>
              </a:spcBef>
            </a:pPr>
            <a:r>
              <a:rPr sz="1200" dirty="0">
                <a:solidFill>
                  <a:srgbClr val="FFFFFF"/>
                </a:solidFill>
                <a:latin typeface="微软雅黑"/>
                <a:cs typeface="微软雅黑"/>
              </a:rPr>
              <a:t>人力资源部</a:t>
            </a:r>
            <a:endParaRPr sz="1200">
              <a:latin typeface="微软雅黑"/>
              <a:cs typeface="微软雅黑"/>
            </a:endParaRPr>
          </a:p>
          <a:p>
            <a:pPr marL="288925">
              <a:lnSpc>
                <a:spcPct val="100000"/>
              </a:lnSpc>
            </a:pPr>
            <a:r>
              <a:rPr sz="1400" spc="-5" dirty="0">
                <a:solidFill>
                  <a:srgbClr val="FFFFFF"/>
                </a:solidFill>
                <a:latin typeface="微软雅黑"/>
                <a:cs typeface="微软雅黑"/>
              </a:rPr>
              <a:t>采购</a:t>
            </a:r>
            <a:r>
              <a:rPr sz="1400" dirty="0">
                <a:solidFill>
                  <a:srgbClr val="FFFFFF"/>
                </a:solidFill>
                <a:latin typeface="微软雅黑"/>
                <a:cs typeface="微软雅黑"/>
              </a:rPr>
              <a:t>部</a:t>
            </a:r>
            <a:endParaRPr sz="1400">
              <a:latin typeface="微软雅黑"/>
              <a:cs typeface="微软雅黑"/>
            </a:endParaRPr>
          </a:p>
          <a:p>
            <a:pPr>
              <a:lnSpc>
                <a:spcPct val="100000"/>
              </a:lnSpc>
              <a:spcBef>
                <a:spcPts val="12"/>
              </a:spcBef>
            </a:pPr>
            <a:endParaRPr sz="1600">
              <a:latin typeface="Times New Roman"/>
              <a:cs typeface="Times New Roman"/>
            </a:endParaRPr>
          </a:p>
          <a:p>
            <a:pPr marL="288925">
              <a:lnSpc>
                <a:spcPct val="100000"/>
              </a:lnSpc>
            </a:pPr>
            <a:r>
              <a:rPr sz="1400" spc="-5" dirty="0">
                <a:solidFill>
                  <a:srgbClr val="FFFFFF"/>
                </a:solidFill>
                <a:latin typeface="微软雅黑"/>
                <a:cs typeface="微软雅黑"/>
              </a:rPr>
              <a:t>品质</a:t>
            </a:r>
            <a:r>
              <a:rPr sz="1400" dirty="0">
                <a:solidFill>
                  <a:srgbClr val="FFFFFF"/>
                </a:solidFill>
                <a:latin typeface="微软雅黑"/>
                <a:cs typeface="微软雅黑"/>
              </a:rPr>
              <a:t>部</a:t>
            </a:r>
            <a:endParaRPr sz="1400">
              <a:latin typeface="微软雅黑"/>
              <a:cs typeface="微软雅黑"/>
            </a:endParaRPr>
          </a:p>
          <a:p>
            <a:pPr marL="1819910">
              <a:lnSpc>
                <a:spcPct val="100000"/>
              </a:lnSpc>
              <a:spcBef>
                <a:spcPts val="254"/>
              </a:spcBef>
            </a:pPr>
            <a:r>
              <a:rPr sz="1200" dirty="0">
                <a:solidFill>
                  <a:srgbClr val="FFFFFF"/>
                </a:solidFill>
                <a:latin typeface="微软雅黑"/>
                <a:cs typeface="微软雅黑"/>
              </a:rPr>
              <a:t>海外事业部</a:t>
            </a:r>
            <a:endParaRPr sz="1200">
              <a:latin typeface="微软雅黑"/>
              <a:cs typeface="微软雅黑"/>
            </a:endParaRPr>
          </a:p>
          <a:p>
            <a:pPr marL="12700">
              <a:lnSpc>
                <a:spcPct val="100000"/>
              </a:lnSpc>
              <a:spcBef>
                <a:spcPts val="190"/>
              </a:spcBef>
            </a:pPr>
            <a:r>
              <a:rPr sz="1400" b="1" u="sng" dirty="0">
                <a:solidFill>
                  <a:srgbClr val="FFFFFF"/>
                </a:solidFill>
                <a:latin typeface="微软雅黑"/>
                <a:cs typeface="微软雅黑"/>
              </a:rPr>
              <a:t> </a:t>
            </a:r>
            <a:r>
              <a:rPr sz="1400" b="1" dirty="0">
                <a:solidFill>
                  <a:srgbClr val="FFFFFF"/>
                </a:solidFill>
                <a:latin typeface="微软雅黑"/>
                <a:cs typeface="微软雅黑"/>
              </a:rPr>
              <a:t> </a:t>
            </a:r>
            <a:r>
              <a:rPr sz="1400" b="1" spc="-60" dirty="0">
                <a:solidFill>
                  <a:srgbClr val="FFFFFF"/>
                </a:solidFill>
                <a:latin typeface="微软雅黑"/>
                <a:cs typeface="微软雅黑"/>
              </a:rPr>
              <a:t> </a:t>
            </a:r>
            <a:r>
              <a:rPr sz="1400" b="1" spc="-5" dirty="0">
                <a:solidFill>
                  <a:srgbClr val="FFFFFF"/>
                </a:solidFill>
                <a:latin typeface="微软雅黑"/>
                <a:cs typeface="微软雅黑"/>
              </a:rPr>
              <a:t>市场</a:t>
            </a:r>
            <a:r>
              <a:rPr sz="1400" b="1" dirty="0">
                <a:solidFill>
                  <a:srgbClr val="FFFFFF"/>
                </a:solidFill>
                <a:latin typeface="微软雅黑"/>
                <a:cs typeface="微软雅黑"/>
              </a:rPr>
              <a:t>部</a:t>
            </a:r>
            <a:endParaRPr sz="1400">
              <a:latin typeface="微软雅黑"/>
              <a:cs typeface="微软雅黑"/>
            </a:endParaRPr>
          </a:p>
          <a:p>
            <a:pPr marL="1819910">
              <a:lnSpc>
                <a:spcPct val="100000"/>
              </a:lnSpc>
              <a:spcBef>
                <a:spcPts val="509"/>
              </a:spcBef>
            </a:pPr>
            <a:r>
              <a:rPr sz="1200" dirty="0">
                <a:solidFill>
                  <a:srgbClr val="FFFFFF"/>
                </a:solidFill>
                <a:latin typeface="微软雅黑"/>
                <a:cs typeface="微软雅黑"/>
              </a:rPr>
              <a:t>国内事业部</a:t>
            </a:r>
            <a:endParaRPr sz="1200">
              <a:latin typeface="微软雅黑"/>
              <a:cs typeface="微软雅黑"/>
            </a:endParaRPr>
          </a:p>
        </p:txBody>
      </p:sp>
      <p:sp>
        <p:nvSpPr>
          <p:cNvPr id="112" name="object 112"/>
          <p:cNvSpPr txBox="1"/>
          <p:nvPr/>
        </p:nvSpPr>
        <p:spPr>
          <a:xfrm>
            <a:off x="4944770" y="3725824"/>
            <a:ext cx="203835" cy="737235"/>
          </a:xfrm>
          <a:prstGeom prst="rect">
            <a:avLst/>
          </a:prstGeom>
        </p:spPr>
        <p:txBody>
          <a:bodyPr vert="eaVert" wrap="square" lIns="0" tIns="0" rIns="0" bIns="0" rtlCol="0">
            <a:spAutoFit/>
          </a:bodyPr>
          <a:lstStyle/>
          <a:p>
            <a:pPr marL="12700">
              <a:lnSpc>
                <a:spcPct val="100000"/>
              </a:lnSpc>
            </a:pPr>
            <a:r>
              <a:rPr sz="1400" spc="-5" dirty="0">
                <a:solidFill>
                  <a:srgbClr val="FFFFFF"/>
                </a:solidFill>
                <a:latin typeface="微软雅黑"/>
                <a:cs typeface="微软雅黑"/>
              </a:rPr>
              <a:t>装备制</a:t>
            </a:r>
            <a:r>
              <a:rPr sz="1400" dirty="0">
                <a:solidFill>
                  <a:srgbClr val="FFFFFF"/>
                </a:solidFill>
                <a:latin typeface="微软雅黑"/>
                <a:cs typeface="微软雅黑"/>
              </a:rPr>
              <a:t>造</a:t>
            </a:r>
            <a:endParaRPr sz="1400">
              <a:latin typeface="微软雅黑"/>
              <a:cs typeface="微软雅黑"/>
            </a:endParaRPr>
          </a:p>
        </p:txBody>
      </p:sp>
      <p:sp>
        <p:nvSpPr>
          <p:cNvPr id="113" name="object 113"/>
          <p:cNvSpPr txBox="1"/>
          <p:nvPr/>
        </p:nvSpPr>
        <p:spPr>
          <a:xfrm>
            <a:off x="7403236" y="3725824"/>
            <a:ext cx="203835" cy="737235"/>
          </a:xfrm>
          <a:prstGeom prst="rect">
            <a:avLst/>
          </a:prstGeom>
        </p:spPr>
        <p:txBody>
          <a:bodyPr vert="eaVert" wrap="square" lIns="0" tIns="0" rIns="0" bIns="0" rtlCol="0">
            <a:spAutoFit/>
          </a:bodyPr>
          <a:lstStyle/>
          <a:p>
            <a:pPr marL="12700">
              <a:lnSpc>
                <a:spcPct val="100000"/>
              </a:lnSpc>
            </a:pPr>
            <a:r>
              <a:rPr sz="1400" spc="-5" dirty="0">
                <a:solidFill>
                  <a:srgbClr val="FFFFFF"/>
                </a:solidFill>
                <a:latin typeface="微软雅黑"/>
                <a:cs typeface="微软雅黑"/>
              </a:rPr>
              <a:t>售后中</a:t>
            </a:r>
            <a:r>
              <a:rPr sz="1400" dirty="0">
                <a:solidFill>
                  <a:srgbClr val="FFFFFF"/>
                </a:solidFill>
                <a:latin typeface="微软雅黑"/>
                <a:cs typeface="微软雅黑"/>
              </a:rPr>
              <a:t>心</a:t>
            </a:r>
            <a:endParaRPr sz="1400">
              <a:latin typeface="微软雅黑"/>
              <a:cs typeface="微软雅黑"/>
            </a:endParaRPr>
          </a:p>
        </p:txBody>
      </p:sp>
      <p:sp>
        <p:nvSpPr>
          <p:cNvPr id="114" name="object 114"/>
          <p:cNvSpPr txBox="1"/>
          <p:nvPr/>
        </p:nvSpPr>
        <p:spPr>
          <a:xfrm>
            <a:off x="8681796" y="3571240"/>
            <a:ext cx="1760855" cy="1412240"/>
          </a:xfrm>
          <a:prstGeom prst="rect">
            <a:avLst/>
          </a:prstGeom>
        </p:spPr>
        <p:txBody>
          <a:bodyPr vert="eaVert" wrap="square" lIns="0" tIns="0" rIns="0" bIns="0" rtlCol="0">
            <a:spAutoFit/>
          </a:bodyPr>
          <a:lstStyle/>
          <a:p>
            <a:pPr marL="12700" indent="141605">
              <a:lnSpc>
                <a:spcPct val="100000"/>
              </a:lnSpc>
            </a:pPr>
            <a:r>
              <a:rPr sz="1400" spc="-5" dirty="0">
                <a:solidFill>
                  <a:srgbClr val="FFFFFF"/>
                </a:solidFill>
                <a:latin typeface="微软雅黑"/>
                <a:cs typeface="微软雅黑"/>
              </a:rPr>
              <a:t>技术应用服务</a:t>
            </a:r>
            <a:r>
              <a:rPr sz="1400" dirty="0">
                <a:solidFill>
                  <a:srgbClr val="FFFFFF"/>
                </a:solidFill>
                <a:latin typeface="微软雅黑"/>
                <a:cs typeface="微软雅黑"/>
              </a:rPr>
              <a:t>部</a:t>
            </a:r>
            <a:endParaRPr sz="1400">
              <a:latin typeface="微软雅黑"/>
              <a:cs typeface="微软雅黑"/>
            </a:endParaRPr>
          </a:p>
          <a:p>
            <a:pPr>
              <a:lnSpc>
                <a:spcPct val="100000"/>
              </a:lnSpc>
            </a:pPr>
            <a:endParaRPr sz="1400">
              <a:latin typeface="Times New Roman"/>
              <a:cs typeface="Times New Roman"/>
            </a:endParaRPr>
          </a:p>
          <a:p>
            <a:pPr>
              <a:lnSpc>
                <a:spcPct val="100000"/>
              </a:lnSpc>
              <a:spcBef>
                <a:spcPts val="23"/>
              </a:spcBef>
            </a:pPr>
            <a:endParaRPr sz="1450">
              <a:latin typeface="Times New Roman"/>
              <a:cs typeface="Times New Roman"/>
            </a:endParaRPr>
          </a:p>
          <a:p>
            <a:pPr marL="85725" indent="-73025">
              <a:lnSpc>
                <a:spcPct val="100000"/>
              </a:lnSpc>
            </a:pPr>
            <a:r>
              <a:rPr sz="1400" spc="-5" dirty="0">
                <a:solidFill>
                  <a:srgbClr val="FFFFFF"/>
                </a:solidFill>
                <a:latin typeface="微软雅黑"/>
                <a:cs typeface="微软雅黑"/>
              </a:rPr>
              <a:t>工程应用供应</a:t>
            </a:r>
            <a:r>
              <a:rPr sz="1400" dirty="0">
                <a:solidFill>
                  <a:srgbClr val="FFFFFF"/>
                </a:solidFill>
                <a:latin typeface="微软雅黑"/>
                <a:cs typeface="微软雅黑"/>
              </a:rPr>
              <a:t>部</a:t>
            </a:r>
            <a:endParaRPr sz="1400">
              <a:latin typeface="微软雅黑"/>
              <a:cs typeface="微软雅黑"/>
            </a:endParaRPr>
          </a:p>
          <a:p>
            <a:pPr>
              <a:lnSpc>
                <a:spcPct val="100000"/>
              </a:lnSpc>
            </a:pPr>
            <a:endParaRPr sz="1400">
              <a:latin typeface="Times New Roman"/>
              <a:cs typeface="Times New Roman"/>
            </a:endParaRPr>
          </a:p>
          <a:p>
            <a:pPr>
              <a:lnSpc>
                <a:spcPct val="100000"/>
              </a:lnSpc>
              <a:spcBef>
                <a:spcPts val="6"/>
              </a:spcBef>
            </a:pPr>
            <a:endParaRPr sz="2000">
              <a:latin typeface="Times New Roman"/>
              <a:cs typeface="Times New Roman"/>
            </a:endParaRPr>
          </a:p>
          <a:p>
            <a:pPr marL="85725" marR="74295">
              <a:lnSpc>
                <a:spcPct val="100000"/>
              </a:lnSpc>
            </a:pPr>
            <a:r>
              <a:rPr sz="1400" spc="-5" dirty="0">
                <a:solidFill>
                  <a:srgbClr val="FFFFFF"/>
                </a:solidFill>
                <a:latin typeface="微软雅黑"/>
                <a:cs typeface="微软雅黑"/>
              </a:rPr>
              <a:t>新材料研发生</a:t>
            </a:r>
            <a:r>
              <a:rPr sz="1400" dirty="0">
                <a:solidFill>
                  <a:srgbClr val="FFFFFF"/>
                </a:solidFill>
                <a:latin typeface="微软雅黑"/>
                <a:cs typeface="微软雅黑"/>
              </a:rPr>
              <a:t>产 </a:t>
            </a:r>
            <a:r>
              <a:rPr sz="1400" spc="-5" dirty="0">
                <a:solidFill>
                  <a:srgbClr val="FFFFFF"/>
                </a:solidFill>
                <a:latin typeface="微软雅黑"/>
                <a:cs typeface="微软雅黑"/>
              </a:rPr>
              <a:t>生产</a:t>
            </a:r>
            <a:r>
              <a:rPr sz="1400" dirty="0">
                <a:solidFill>
                  <a:srgbClr val="FFFFFF"/>
                </a:solidFill>
                <a:latin typeface="微软雅黑"/>
                <a:cs typeface="微软雅黑"/>
              </a:rPr>
              <a:t>部</a:t>
            </a:r>
            <a:endParaRPr sz="1400">
              <a:latin typeface="微软雅黑"/>
              <a:cs typeface="微软雅黑"/>
            </a:endParaRPr>
          </a:p>
        </p:txBody>
      </p:sp>
      <p:sp>
        <p:nvSpPr>
          <p:cNvPr id="115" name="object 115"/>
          <p:cNvSpPr/>
          <p:nvPr/>
        </p:nvSpPr>
        <p:spPr>
          <a:xfrm>
            <a:off x="4905375" y="4967389"/>
            <a:ext cx="307975" cy="1500505"/>
          </a:xfrm>
          <a:custGeom>
            <a:avLst/>
            <a:gdLst/>
            <a:ahLst/>
            <a:cxnLst/>
            <a:rect l="l" t="t" r="r" b="b"/>
            <a:pathLst>
              <a:path w="307975" h="1500504">
                <a:moveTo>
                  <a:pt x="28143" y="1500187"/>
                </a:moveTo>
                <a:lnTo>
                  <a:pt x="14582" y="1496619"/>
                </a:lnTo>
                <a:lnTo>
                  <a:pt x="4423" y="1487264"/>
                </a:lnTo>
                <a:lnTo>
                  <a:pt x="31" y="1474143"/>
                </a:lnTo>
                <a:lnTo>
                  <a:pt x="0" y="28130"/>
                </a:lnTo>
                <a:lnTo>
                  <a:pt x="3670" y="14384"/>
                </a:lnTo>
                <a:lnTo>
                  <a:pt x="13176" y="4438"/>
                </a:lnTo>
                <a:lnTo>
                  <a:pt x="26253" y="66"/>
                </a:lnTo>
                <a:lnTo>
                  <a:pt x="280657" y="0"/>
                </a:lnTo>
                <a:lnTo>
                  <a:pt x="294014" y="3595"/>
                </a:lnTo>
                <a:lnTo>
                  <a:pt x="303786" y="13147"/>
                </a:lnTo>
                <a:lnTo>
                  <a:pt x="307945" y="26801"/>
                </a:lnTo>
                <a:lnTo>
                  <a:pt x="307975" y="1472882"/>
                </a:lnTo>
                <a:lnTo>
                  <a:pt x="304299" y="1486417"/>
                </a:lnTo>
                <a:lnTo>
                  <a:pt x="294688" y="1496222"/>
                </a:lnTo>
                <a:lnTo>
                  <a:pt x="281262" y="1500180"/>
                </a:lnTo>
                <a:lnTo>
                  <a:pt x="28143" y="1500187"/>
                </a:lnTo>
                <a:close/>
              </a:path>
            </a:pathLst>
          </a:custGeom>
          <a:solidFill>
            <a:srgbClr val="A6A6A6"/>
          </a:solidFill>
        </p:spPr>
        <p:txBody>
          <a:bodyPr wrap="square" lIns="0" tIns="0" rIns="0" bIns="0" rtlCol="0"/>
          <a:lstStyle/>
          <a:p>
            <a:endParaRPr/>
          </a:p>
        </p:txBody>
      </p:sp>
      <p:sp>
        <p:nvSpPr>
          <p:cNvPr id="116" name="object 116"/>
          <p:cNvSpPr txBox="1"/>
          <p:nvPr/>
        </p:nvSpPr>
        <p:spPr>
          <a:xfrm>
            <a:off x="4962918" y="4994541"/>
            <a:ext cx="177800" cy="1244600"/>
          </a:xfrm>
          <a:prstGeom prst="rect">
            <a:avLst/>
          </a:prstGeom>
        </p:spPr>
        <p:txBody>
          <a:bodyPr vert="eaVert" wrap="square" lIns="0" tIns="0" rIns="0" bIns="0" rtlCol="0">
            <a:spAutoFit/>
          </a:bodyPr>
          <a:lstStyle/>
          <a:p>
            <a:pPr marL="12700">
              <a:lnSpc>
                <a:spcPct val="100000"/>
              </a:lnSpc>
            </a:pPr>
            <a:r>
              <a:rPr sz="1200" dirty="0">
                <a:solidFill>
                  <a:srgbClr val="FFFFFF"/>
                </a:solidFill>
                <a:latin typeface="微软雅黑"/>
                <a:cs typeface="微软雅黑"/>
              </a:rPr>
              <a:t>产业化装备制造部</a:t>
            </a:r>
            <a:endParaRPr sz="1200">
              <a:latin typeface="微软雅黑"/>
              <a:cs typeface="微软雅黑"/>
            </a:endParaRPr>
          </a:p>
        </p:txBody>
      </p:sp>
      <p:sp>
        <p:nvSpPr>
          <p:cNvPr id="117" name="object 117"/>
          <p:cNvSpPr/>
          <p:nvPr/>
        </p:nvSpPr>
        <p:spPr>
          <a:xfrm>
            <a:off x="5386387" y="4967389"/>
            <a:ext cx="307975" cy="1500505"/>
          </a:xfrm>
          <a:custGeom>
            <a:avLst/>
            <a:gdLst/>
            <a:ahLst/>
            <a:cxnLst/>
            <a:rect l="l" t="t" r="r" b="b"/>
            <a:pathLst>
              <a:path w="307975" h="1500504">
                <a:moveTo>
                  <a:pt x="27393" y="1500187"/>
                </a:moveTo>
                <a:lnTo>
                  <a:pt x="13830" y="1496525"/>
                </a:lnTo>
                <a:lnTo>
                  <a:pt x="3998" y="1486943"/>
                </a:lnTo>
                <a:lnTo>
                  <a:pt x="8" y="1473548"/>
                </a:lnTo>
                <a:lnTo>
                  <a:pt x="0" y="28130"/>
                </a:lnTo>
                <a:lnTo>
                  <a:pt x="3569" y="14222"/>
                </a:lnTo>
                <a:lnTo>
                  <a:pt x="12932" y="4241"/>
                </a:lnTo>
                <a:lnTo>
                  <a:pt x="26070" y="32"/>
                </a:lnTo>
                <a:lnTo>
                  <a:pt x="280581" y="0"/>
                </a:lnTo>
                <a:lnTo>
                  <a:pt x="293963" y="3586"/>
                </a:lnTo>
                <a:lnTo>
                  <a:pt x="303757" y="13115"/>
                </a:lnTo>
                <a:lnTo>
                  <a:pt x="307942" y="26739"/>
                </a:lnTo>
                <a:lnTo>
                  <a:pt x="307975" y="1472882"/>
                </a:lnTo>
                <a:lnTo>
                  <a:pt x="304301" y="1486400"/>
                </a:lnTo>
                <a:lnTo>
                  <a:pt x="294688" y="1496201"/>
                </a:lnTo>
                <a:lnTo>
                  <a:pt x="281249" y="1500179"/>
                </a:lnTo>
                <a:lnTo>
                  <a:pt x="27393" y="1500187"/>
                </a:lnTo>
                <a:close/>
              </a:path>
            </a:pathLst>
          </a:custGeom>
          <a:solidFill>
            <a:srgbClr val="A6A6A6"/>
          </a:solidFill>
        </p:spPr>
        <p:txBody>
          <a:bodyPr wrap="square" lIns="0" tIns="0" rIns="0" bIns="0" rtlCol="0"/>
          <a:lstStyle/>
          <a:p>
            <a:endParaRPr/>
          </a:p>
        </p:txBody>
      </p:sp>
      <p:sp>
        <p:nvSpPr>
          <p:cNvPr id="118" name="object 118"/>
          <p:cNvSpPr/>
          <p:nvPr/>
        </p:nvSpPr>
        <p:spPr>
          <a:xfrm>
            <a:off x="5892800" y="4967389"/>
            <a:ext cx="306705" cy="1500505"/>
          </a:xfrm>
          <a:custGeom>
            <a:avLst/>
            <a:gdLst/>
            <a:ahLst/>
            <a:cxnLst/>
            <a:rect l="l" t="t" r="r" b="b"/>
            <a:pathLst>
              <a:path w="306704" h="1500504">
                <a:moveTo>
                  <a:pt x="27254" y="1500187"/>
                </a:moveTo>
                <a:lnTo>
                  <a:pt x="13729" y="1496507"/>
                </a:lnTo>
                <a:lnTo>
                  <a:pt x="3940" y="1486882"/>
                </a:lnTo>
                <a:lnTo>
                  <a:pt x="5" y="1473436"/>
                </a:lnTo>
                <a:lnTo>
                  <a:pt x="0" y="28130"/>
                </a:lnTo>
                <a:lnTo>
                  <a:pt x="3568" y="14191"/>
                </a:lnTo>
                <a:lnTo>
                  <a:pt x="12923" y="4204"/>
                </a:lnTo>
                <a:lnTo>
                  <a:pt x="26043" y="27"/>
                </a:lnTo>
                <a:lnTo>
                  <a:pt x="279133" y="0"/>
                </a:lnTo>
                <a:lnTo>
                  <a:pt x="292477" y="3603"/>
                </a:lnTo>
                <a:lnTo>
                  <a:pt x="302227" y="13174"/>
                </a:lnTo>
                <a:lnTo>
                  <a:pt x="306360" y="26852"/>
                </a:lnTo>
                <a:lnTo>
                  <a:pt x="306387" y="1472882"/>
                </a:lnTo>
                <a:lnTo>
                  <a:pt x="302714" y="1486431"/>
                </a:lnTo>
                <a:lnTo>
                  <a:pt x="293108" y="1496238"/>
                </a:lnTo>
                <a:lnTo>
                  <a:pt x="279686" y="1500181"/>
                </a:lnTo>
                <a:lnTo>
                  <a:pt x="27254" y="1500187"/>
                </a:lnTo>
                <a:close/>
              </a:path>
            </a:pathLst>
          </a:custGeom>
          <a:solidFill>
            <a:srgbClr val="A6A6A6"/>
          </a:solidFill>
        </p:spPr>
        <p:txBody>
          <a:bodyPr wrap="square" lIns="0" tIns="0" rIns="0" bIns="0" rtlCol="0"/>
          <a:lstStyle/>
          <a:p>
            <a:endParaRPr/>
          </a:p>
        </p:txBody>
      </p:sp>
      <p:sp>
        <p:nvSpPr>
          <p:cNvPr id="119" name="object 119"/>
          <p:cNvSpPr txBox="1"/>
          <p:nvPr/>
        </p:nvSpPr>
        <p:spPr>
          <a:xfrm>
            <a:off x="5458218" y="4994541"/>
            <a:ext cx="673100" cy="1397000"/>
          </a:xfrm>
          <a:prstGeom prst="rect">
            <a:avLst/>
          </a:prstGeom>
        </p:spPr>
        <p:txBody>
          <a:bodyPr vert="eaVert" wrap="square" lIns="0" tIns="0" rIns="0" bIns="0" rtlCol="0">
            <a:spAutoFit/>
          </a:bodyPr>
          <a:lstStyle/>
          <a:p>
            <a:pPr marL="57785" indent="-45085">
              <a:lnSpc>
                <a:spcPct val="100000"/>
              </a:lnSpc>
            </a:pPr>
            <a:r>
              <a:rPr sz="1200" dirty="0">
                <a:solidFill>
                  <a:srgbClr val="FFFFFF"/>
                </a:solidFill>
                <a:latin typeface="微软雅黑"/>
                <a:cs typeface="微软雅黑"/>
              </a:rPr>
              <a:t>新概念仿木房屋装备</a:t>
            </a:r>
            <a:endParaRPr sz="1200">
              <a:latin typeface="微软雅黑"/>
              <a:cs typeface="微软雅黑"/>
            </a:endParaRPr>
          </a:p>
          <a:p>
            <a:pPr>
              <a:lnSpc>
                <a:spcPct val="100000"/>
              </a:lnSpc>
            </a:pPr>
            <a:endParaRPr sz="1200">
              <a:latin typeface="Times New Roman"/>
              <a:cs typeface="Times New Roman"/>
            </a:endParaRPr>
          </a:p>
          <a:p>
            <a:pPr>
              <a:lnSpc>
                <a:spcPct val="100000"/>
              </a:lnSpc>
              <a:spcBef>
                <a:spcPts val="45"/>
              </a:spcBef>
            </a:pPr>
            <a:endParaRPr sz="900">
              <a:latin typeface="Times New Roman"/>
              <a:cs typeface="Times New Roman"/>
            </a:endParaRPr>
          </a:p>
          <a:p>
            <a:pPr marL="57785">
              <a:lnSpc>
                <a:spcPct val="100000"/>
              </a:lnSpc>
            </a:pPr>
            <a:r>
              <a:rPr sz="1200" dirty="0">
                <a:solidFill>
                  <a:srgbClr val="FFFFFF"/>
                </a:solidFill>
                <a:latin typeface="微软雅黑"/>
                <a:cs typeface="微软雅黑"/>
              </a:rPr>
              <a:t>智能制造研发中心</a:t>
            </a:r>
            <a:endParaRPr sz="1200">
              <a:latin typeface="微软雅黑"/>
              <a:cs typeface="微软雅黑"/>
            </a:endParaRPr>
          </a:p>
        </p:txBody>
      </p:sp>
      <p:sp>
        <p:nvSpPr>
          <p:cNvPr id="120" name="object 120"/>
          <p:cNvSpPr/>
          <p:nvPr/>
        </p:nvSpPr>
        <p:spPr>
          <a:xfrm>
            <a:off x="6786562" y="4967389"/>
            <a:ext cx="306705" cy="1500505"/>
          </a:xfrm>
          <a:custGeom>
            <a:avLst/>
            <a:gdLst/>
            <a:ahLst/>
            <a:cxnLst/>
            <a:rect l="l" t="t" r="r" b="b"/>
            <a:pathLst>
              <a:path w="306704" h="1500504">
                <a:moveTo>
                  <a:pt x="27254" y="1500187"/>
                </a:moveTo>
                <a:lnTo>
                  <a:pt x="13729" y="1496507"/>
                </a:lnTo>
                <a:lnTo>
                  <a:pt x="3940" y="1486882"/>
                </a:lnTo>
                <a:lnTo>
                  <a:pt x="5" y="1473436"/>
                </a:lnTo>
                <a:lnTo>
                  <a:pt x="0" y="28130"/>
                </a:lnTo>
                <a:lnTo>
                  <a:pt x="3568" y="14191"/>
                </a:lnTo>
                <a:lnTo>
                  <a:pt x="12923" y="4204"/>
                </a:lnTo>
                <a:lnTo>
                  <a:pt x="26043" y="27"/>
                </a:lnTo>
                <a:lnTo>
                  <a:pt x="279133" y="0"/>
                </a:lnTo>
                <a:lnTo>
                  <a:pt x="292477" y="3603"/>
                </a:lnTo>
                <a:lnTo>
                  <a:pt x="302227" y="13174"/>
                </a:lnTo>
                <a:lnTo>
                  <a:pt x="306360" y="26852"/>
                </a:lnTo>
                <a:lnTo>
                  <a:pt x="306387" y="1472882"/>
                </a:lnTo>
                <a:lnTo>
                  <a:pt x="302714" y="1486431"/>
                </a:lnTo>
                <a:lnTo>
                  <a:pt x="293108" y="1496238"/>
                </a:lnTo>
                <a:lnTo>
                  <a:pt x="279686" y="1500181"/>
                </a:lnTo>
                <a:lnTo>
                  <a:pt x="27254" y="1500187"/>
                </a:lnTo>
                <a:close/>
              </a:path>
            </a:pathLst>
          </a:custGeom>
          <a:solidFill>
            <a:srgbClr val="A6A6A6"/>
          </a:solidFill>
        </p:spPr>
        <p:txBody>
          <a:bodyPr wrap="square" lIns="0" tIns="0" rIns="0" bIns="0" rtlCol="0"/>
          <a:lstStyle/>
          <a:p>
            <a:endParaRPr/>
          </a:p>
        </p:txBody>
      </p:sp>
      <p:sp>
        <p:nvSpPr>
          <p:cNvPr id="121" name="object 121"/>
          <p:cNvSpPr txBox="1"/>
          <p:nvPr/>
        </p:nvSpPr>
        <p:spPr>
          <a:xfrm>
            <a:off x="6839102" y="5055806"/>
            <a:ext cx="177800" cy="939800"/>
          </a:xfrm>
          <a:prstGeom prst="rect">
            <a:avLst/>
          </a:prstGeom>
        </p:spPr>
        <p:txBody>
          <a:bodyPr vert="eaVert" wrap="square" lIns="0" tIns="0" rIns="0" bIns="0" rtlCol="0">
            <a:spAutoFit/>
          </a:bodyPr>
          <a:lstStyle/>
          <a:p>
            <a:pPr marL="12700">
              <a:lnSpc>
                <a:spcPct val="100000"/>
              </a:lnSpc>
            </a:pPr>
            <a:r>
              <a:rPr sz="1200" dirty="0">
                <a:solidFill>
                  <a:srgbClr val="FFFFFF"/>
                </a:solidFill>
                <a:latin typeface="微软雅黑"/>
                <a:cs typeface="微软雅黑"/>
              </a:rPr>
              <a:t>售后服务中心</a:t>
            </a:r>
            <a:endParaRPr sz="1200">
              <a:latin typeface="微软雅黑"/>
              <a:cs typeface="微软雅黑"/>
            </a:endParaRPr>
          </a:p>
        </p:txBody>
      </p:sp>
      <p:sp>
        <p:nvSpPr>
          <p:cNvPr id="122" name="object 122"/>
          <p:cNvSpPr/>
          <p:nvPr/>
        </p:nvSpPr>
        <p:spPr>
          <a:xfrm>
            <a:off x="7328217" y="4967389"/>
            <a:ext cx="307975" cy="1500505"/>
          </a:xfrm>
          <a:custGeom>
            <a:avLst/>
            <a:gdLst/>
            <a:ahLst/>
            <a:cxnLst/>
            <a:rect l="l" t="t" r="r" b="b"/>
            <a:pathLst>
              <a:path w="307975" h="1500504">
                <a:moveTo>
                  <a:pt x="27393" y="1500187"/>
                </a:moveTo>
                <a:lnTo>
                  <a:pt x="13830" y="1496525"/>
                </a:lnTo>
                <a:lnTo>
                  <a:pt x="3998" y="1486943"/>
                </a:lnTo>
                <a:lnTo>
                  <a:pt x="8" y="1473548"/>
                </a:lnTo>
                <a:lnTo>
                  <a:pt x="0" y="28130"/>
                </a:lnTo>
                <a:lnTo>
                  <a:pt x="3569" y="14222"/>
                </a:lnTo>
                <a:lnTo>
                  <a:pt x="12932" y="4241"/>
                </a:lnTo>
                <a:lnTo>
                  <a:pt x="26070" y="32"/>
                </a:lnTo>
                <a:lnTo>
                  <a:pt x="280581" y="0"/>
                </a:lnTo>
                <a:lnTo>
                  <a:pt x="293963" y="3586"/>
                </a:lnTo>
                <a:lnTo>
                  <a:pt x="303757" y="13115"/>
                </a:lnTo>
                <a:lnTo>
                  <a:pt x="307942" y="26739"/>
                </a:lnTo>
                <a:lnTo>
                  <a:pt x="307975" y="1472882"/>
                </a:lnTo>
                <a:lnTo>
                  <a:pt x="304301" y="1486400"/>
                </a:lnTo>
                <a:lnTo>
                  <a:pt x="294688" y="1496201"/>
                </a:lnTo>
                <a:lnTo>
                  <a:pt x="281249" y="1500179"/>
                </a:lnTo>
                <a:lnTo>
                  <a:pt x="27393" y="1500187"/>
                </a:lnTo>
                <a:close/>
              </a:path>
            </a:pathLst>
          </a:custGeom>
          <a:solidFill>
            <a:srgbClr val="A6A6A6"/>
          </a:solidFill>
        </p:spPr>
        <p:txBody>
          <a:bodyPr wrap="square" lIns="0" tIns="0" rIns="0" bIns="0" rtlCol="0"/>
          <a:lstStyle/>
          <a:p>
            <a:endParaRPr/>
          </a:p>
        </p:txBody>
      </p:sp>
      <p:sp>
        <p:nvSpPr>
          <p:cNvPr id="123" name="object 123"/>
          <p:cNvSpPr txBox="1"/>
          <p:nvPr/>
        </p:nvSpPr>
        <p:spPr>
          <a:xfrm>
            <a:off x="7396632" y="5055806"/>
            <a:ext cx="177800" cy="939800"/>
          </a:xfrm>
          <a:prstGeom prst="rect">
            <a:avLst/>
          </a:prstGeom>
        </p:spPr>
        <p:txBody>
          <a:bodyPr vert="eaVert" wrap="square" lIns="0" tIns="0" rIns="0" bIns="0" rtlCol="0">
            <a:spAutoFit/>
          </a:bodyPr>
          <a:lstStyle/>
          <a:p>
            <a:pPr marL="12700">
              <a:lnSpc>
                <a:spcPct val="100000"/>
              </a:lnSpc>
            </a:pPr>
            <a:r>
              <a:rPr sz="1200" dirty="0">
                <a:solidFill>
                  <a:srgbClr val="FFFFFF"/>
                </a:solidFill>
                <a:latin typeface="微软雅黑"/>
                <a:cs typeface="微软雅黑"/>
              </a:rPr>
              <a:t>技术培训中心</a:t>
            </a:r>
            <a:endParaRPr sz="1200">
              <a:latin typeface="微软雅黑"/>
              <a:cs typeface="微软雅黑"/>
            </a:endParaRPr>
          </a:p>
        </p:txBody>
      </p:sp>
      <p:sp>
        <p:nvSpPr>
          <p:cNvPr id="124" name="object 124"/>
          <p:cNvSpPr/>
          <p:nvPr/>
        </p:nvSpPr>
        <p:spPr>
          <a:xfrm>
            <a:off x="7889875" y="4967389"/>
            <a:ext cx="307975" cy="1500505"/>
          </a:xfrm>
          <a:custGeom>
            <a:avLst/>
            <a:gdLst/>
            <a:ahLst/>
            <a:cxnLst/>
            <a:rect l="l" t="t" r="r" b="b"/>
            <a:pathLst>
              <a:path w="307975" h="1500504">
                <a:moveTo>
                  <a:pt x="28143" y="1500187"/>
                </a:moveTo>
                <a:lnTo>
                  <a:pt x="14215" y="1496619"/>
                </a:lnTo>
                <a:lnTo>
                  <a:pt x="4224" y="1487264"/>
                </a:lnTo>
                <a:lnTo>
                  <a:pt x="29" y="1474143"/>
                </a:lnTo>
                <a:lnTo>
                  <a:pt x="0" y="28130"/>
                </a:lnTo>
                <a:lnTo>
                  <a:pt x="3499" y="14384"/>
                </a:lnTo>
                <a:lnTo>
                  <a:pt x="12811" y="4438"/>
                </a:lnTo>
                <a:lnTo>
                  <a:pt x="26156" y="66"/>
                </a:lnTo>
                <a:lnTo>
                  <a:pt x="279831" y="0"/>
                </a:lnTo>
                <a:lnTo>
                  <a:pt x="293580" y="3496"/>
                </a:lnTo>
                <a:lnTo>
                  <a:pt x="303532" y="12802"/>
                </a:lnTo>
                <a:lnTo>
                  <a:pt x="307908" y="26144"/>
                </a:lnTo>
                <a:lnTo>
                  <a:pt x="307975" y="1472882"/>
                </a:lnTo>
                <a:lnTo>
                  <a:pt x="304376" y="1486236"/>
                </a:lnTo>
                <a:lnTo>
                  <a:pt x="294818" y="1496002"/>
                </a:lnTo>
                <a:lnTo>
                  <a:pt x="281161" y="1500157"/>
                </a:lnTo>
                <a:lnTo>
                  <a:pt x="28143" y="1500187"/>
                </a:lnTo>
                <a:close/>
              </a:path>
            </a:pathLst>
          </a:custGeom>
          <a:solidFill>
            <a:srgbClr val="A6A6A6"/>
          </a:solidFill>
        </p:spPr>
        <p:txBody>
          <a:bodyPr wrap="square" lIns="0" tIns="0" rIns="0" bIns="0" rtlCol="0"/>
          <a:lstStyle/>
          <a:p>
            <a:endParaRPr/>
          </a:p>
        </p:txBody>
      </p:sp>
      <p:sp>
        <p:nvSpPr>
          <p:cNvPr id="125" name="object 125"/>
          <p:cNvSpPr txBox="1"/>
          <p:nvPr/>
        </p:nvSpPr>
        <p:spPr>
          <a:xfrm>
            <a:off x="7953527" y="5055806"/>
            <a:ext cx="177800" cy="635000"/>
          </a:xfrm>
          <a:prstGeom prst="rect">
            <a:avLst/>
          </a:prstGeom>
        </p:spPr>
        <p:txBody>
          <a:bodyPr vert="eaVert" wrap="square" lIns="0" tIns="0" rIns="0" bIns="0" rtlCol="0">
            <a:spAutoFit/>
          </a:bodyPr>
          <a:lstStyle/>
          <a:p>
            <a:pPr marL="12700">
              <a:lnSpc>
                <a:spcPct val="100000"/>
              </a:lnSpc>
            </a:pPr>
            <a:r>
              <a:rPr sz="1200" dirty="0">
                <a:solidFill>
                  <a:srgbClr val="FFFFFF"/>
                </a:solidFill>
                <a:latin typeface="微软雅黑"/>
                <a:cs typeface="微软雅黑"/>
              </a:rPr>
              <a:t>客服中心</a:t>
            </a:r>
            <a:endParaRPr sz="1200">
              <a:latin typeface="微软雅黑"/>
              <a:cs typeface="微软雅黑"/>
            </a:endParaRPr>
          </a:p>
        </p:txBody>
      </p:sp>
      <p:sp>
        <p:nvSpPr>
          <p:cNvPr id="126" name="object 126"/>
          <p:cNvSpPr/>
          <p:nvPr/>
        </p:nvSpPr>
        <p:spPr>
          <a:xfrm>
            <a:off x="0" y="457456"/>
            <a:ext cx="1489075" cy="367665"/>
          </a:xfrm>
          <a:custGeom>
            <a:avLst/>
            <a:gdLst/>
            <a:ahLst/>
            <a:cxnLst/>
            <a:rect l="l" t="t" r="r" b="b"/>
            <a:pathLst>
              <a:path w="1489075" h="367664">
                <a:moveTo>
                  <a:pt x="1304544" y="367283"/>
                </a:moveTo>
                <a:lnTo>
                  <a:pt x="0" y="367284"/>
                </a:lnTo>
                <a:lnTo>
                  <a:pt x="0" y="0"/>
                </a:lnTo>
                <a:lnTo>
                  <a:pt x="1304544" y="0"/>
                </a:lnTo>
                <a:lnTo>
                  <a:pt x="1319706" y="541"/>
                </a:lnTo>
                <a:lnTo>
                  <a:pt x="1362949" y="9148"/>
                </a:lnTo>
                <a:lnTo>
                  <a:pt x="1401838" y="27227"/>
                </a:lnTo>
                <a:lnTo>
                  <a:pt x="1435104" y="53489"/>
                </a:lnTo>
                <a:lnTo>
                  <a:pt x="1461477" y="86645"/>
                </a:lnTo>
                <a:lnTo>
                  <a:pt x="1479687" y="125406"/>
                </a:lnTo>
                <a:lnTo>
                  <a:pt x="1488464" y="168483"/>
                </a:lnTo>
                <a:lnTo>
                  <a:pt x="1489075" y="183578"/>
                </a:lnTo>
                <a:lnTo>
                  <a:pt x="1488464" y="198673"/>
                </a:lnTo>
                <a:lnTo>
                  <a:pt x="1479687" y="241750"/>
                </a:lnTo>
                <a:lnTo>
                  <a:pt x="1461477" y="280514"/>
                </a:lnTo>
                <a:lnTo>
                  <a:pt x="1435104" y="313678"/>
                </a:lnTo>
                <a:lnTo>
                  <a:pt x="1401838" y="339958"/>
                </a:lnTo>
                <a:lnTo>
                  <a:pt x="1362949" y="358068"/>
                </a:lnTo>
                <a:lnTo>
                  <a:pt x="1319706" y="366722"/>
                </a:lnTo>
                <a:lnTo>
                  <a:pt x="1304544" y="367283"/>
                </a:lnTo>
                <a:close/>
              </a:path>
            </a:pathLst>
          </a:custGeom>
          <a:solidFill>
            <a:srgbClr val="C00000"/>
          </a:solidFill>
        </p:spPr>
        <p:txBody>
          <a:bodyPr wrap="square" lIns="0" tIns="0" rIns="0" bIns="0" rtlCol="0"/>
          <a:lstStyle/>
          <a:p>
            <a:endParaRPr/>
          </a:p>
        </p:txBody>
      </p:sp>
      <p:sp>
        <p:nvSpPr>
          <p:cNvPr id="135" name="object 135"/>
          <p:cNvSpPr/>
          <p:nvPr/>
        </p:nvSpPr>
        <p:spPr>
          <a:xfrm>
            <a:off x="11786616" y="1278636"/>
            <a:ext cx="408940" cy="542925"/>
          </a:xfrm>
          <a:custGeom>
            <a:avLst/>
            <a:gdLst/>
            <a:ahLst/>
            <a:cxnLst/>
            <a:rect l="l" t="t" r="r" b="b"/>
            <a:pathLst>
              <a:path w="408940" h="542925">
                <a:moveTo>
                  <a:pt x="408559" y="542544"/>
                </a:moveTo>
                <a:lnTo>
                  <a:pt x="269748" y="542544"/>
                </a:lnTo>
                <a:lnTo>
                  <a:pt x="247620" y="541552"/>
                </a:lnTo>
                <a:lnTo>
                  <a:pt x="204899" y="534424"/>
                </a:lnTo>
                <a:lnTo>
                  <a:pt x="164692" y="520896"/>
                </a:lnTo>
                <a:lnTo>
                  <a:pt x="127559" y="501520"/>
                </a:lnTo>
                <a:lnTo>
                  <a:pt x="94064" y="476852"/>
                </a:lnTo>
                <a:lnTo>
                  <a:pt x="64770" y="447442"/>
                </a:lnTo>
                <a:lnTo>
                  <a:pt x="40238" y="413846"/>
                </a:lnTo>
                <a:lnTo>
                  <a:pt x="21031" y="376616"/>
                </a:lnTo>
                <a:lnTo>
                  <a:pt x="7711" y="336304"/>
                </a:lnTo>
                <a:lnTo>
                  <a:pt x="840" y="293466"/>
                </a:lnTo>
                <a:lnTo>
                  <a:pt x="0" y="271272"/>
                </a:lnTo>
                <a:lnTo>
                  <a:pt x="840" y="249077"/>
                </a:lnTo>
                <a:lnTo>
                  <a:pt x="7711" y="206239"/>
                </a:lnTo>
                <a:lnTo>
                  <a:pt x="21031" y="165927"/>
                </a:lnTo>
                <a:lnTo>
                  <a:pt x="40238" y="128697"/>
                </a:lnTo>
                <a:lnTo>
                  <a:pt x="64770" y="95101"/>
                </a:lnTo>
                <a:lnTo>
                  <a:pt x="94064" y="65691"/>
                </a:lnTo>
                <a:lnTo>
                  <a:pt x="127559" y="41023"/>
                </a:lnTo>
                <a:lnTo>
                  <a:pt x="164692" y="21647"/>
                </a:lnTo>
                <a:lnTo>
                  <a:pt x="204899" y="8119"/>
                </a:lnTo>
                <a:lnTo>
                  <a:pt x="247620" y="991"/>
                </a:lnTo>
                <a:lnTo>
                  <a:pt x="269748" y="0"/>
                </a:lnTo>
                <a:lnTo>
                  <a:pt x="408559" y="0"/>
                </a:lnTo>
                <a:lnTo>
                  <a:pt x="408559" y="542544"/>
                </a:lnTo>
                <a:close/>
              </a:path>
            </a:pathLst>
          </a:custGeom>
          <a:solidFill>
            <a:srgbClr val="000000"/>
          </a:solidFill>
        </p:spPr>
        <p:txBody>
          <a:bodyPr wrap="square" lIns="0" tIns="0" rIns="0" bIns="0" rtlCol="0"/>
          <a:lstStyle/>
          <a:p>
            <a:endParaRPr/>
          </a:p>
        </p:txBody>
      </p:sp>
      <p:sp>
        <p:nvSpPr>
          <p:cNvPr id="136" name="object 136"/>
          <p:cNvSpPr txBox="1"/>
          <p:nvPr/>
        </p:nvSpPr>
        <p:spPr>
          <a:xfrm>
            <a:off x="11936971" y="1432196"/>
            <a:ext cx="159385"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9</a:t>
            </a:r>
            <a:endParaRPr sz="1800">
              <a:latin typeface="微软雅黑"/>
              <a:cs typeface="微软雅黑"/>
            </a:endParaRPr>
          </a:p>
        </p:txBody>
      </p:sp>
      <p:sp>
        <p:nvSpPr>
          <p:cNvPr id="138" name="object 2"/>
          <p:cNvSpPr/>
          <p:nvPr/>
        </p:nvSpPr>
        <p:spPr>
          <a:xfrm>
            <a:off x="0" y="362584"/>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139" name="object 4"/>
          <p:cNvSpPr txBox="1">
            <a:spLocks/>
          </p:cNvSpPr>
          <p:nvPr/>
        </p:nvSpPr>
        <p:spPr>
          <a:xfrm>
            <a:off x="123925" y="551595"/>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spc="5" dirty="0" smtClean="0">
                <a:solidFill>
                  <a:srgbClr val="FFFFFF"/>
                </a:solidFill>
                <a:latin typeface="微软雅黑" panose="020B0503020204020204" pitchFamily="34" charset="-122"/>
                <a:ea typeface="微软雅黑" panose="020B0503020204020204" pitchFamily="34" charset="-122"/>
                <a:cs typeface="宋体"/>
              </a:rPr>
              <a:t>组织架构</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154990" y="3472357"/>
            <a:ext cx="11919254" cy="294639"/>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978801" y="3875012"/>
            <a:ext cx="1092835" cy="843915"/>
          </a:xfrm>
          <a:prstGeom prst="rect">
            <a:avLst/>
          </a:prstGeom>
        </p:spPr>
        <p:txBody>
          <a:bodyPr vert="horz" wrap="square" lIns="0" tIns="0" rIns="0" bIns="0" rtlCol="0">
            <a:spAutoFit/>
          </a:bodyPr>
          <a:lstStyle/>
          <a:p>
            <a:pPr algn="ctr">
              <a:lnSpc>
                <a:spcPct val="100000"/>
              </a:lnSpc>
            </a:pPr>
            <a:r>
              <a:rPr sz="1400" spc="-5" dirty="0">
                <a:solidFill>
                  <a:srgbClr val="585858"/>
                </a:solidFill>
                <a:latin typeface="微软雅黑"/>
                <a:cs typeface="微软雅黑"/>
              </a:rPr>
              <a:t>2007</a:t>
            </a:r>
            <a:r>
              <a:rPr sz="1400" spc="-10" dirty="0">
                <a:solidFill>
                  <a:srgbClr val="585858"/>
                </a:solidFill>
                <a:latin typeface="微软雅黑"/>
                <a:cs typeface="微软雅黑"/>
              </a:rPr>
              <a:t>.</a:t>
            </a:r>
            <a:r>
              <a:rPr sz="1400" spc="-5" dirty="0">
                <a:solidFill>
                  <a:srgbClr val="585858"/>
                </a:solidFill>
                <a:latin typeface="微软雅黑"/>
                <a:cs typeface="微软雅黑"/>
              </a:rPr>
              <a:t>7</a:t>
            </a:r>
            <a:r>
              <a:rPr sz="1400" spc="-10" dirty="0">
                <a:solidFill>
                  <a:srgbClr val="585858"/>
                </a:solidFill>
                <a:latin typeface="微软雅黑"/>
                <a:cs typeface="微软雅黑"/>
              </a:rPr>
              <a:t>.</a:t>
            </a:r>
            <a:r>
              <a:rPr sz="1400" spc="-5" dirty="0">
                <a:solidFill>
                  <a:srgbClr val="585858"/>
                </a:solidFill>
                <a:latin typeface="微软雅黑"/>
                <a:cs typeface="微软雅黑"/>
              </a:rPr>
              <a:t>1</a:t>
            </a:r>
            <a:r>
              <a:rPr sz="1400" dirty="0">
                <a:solidFill>
                  <a:srgbClr val="585858"/>
                </a:solidFill>
                <a:latin typeface="微软雅黑"/>
                <a:cs typeface="微软雅黑"/>
              </a:rPr>
              <a:t>0</a:t>
            </a:r>
            <a:endParaRPr sz="1400">
              <a:latin typeface="微软雅黑"/>
              <a:cs typeface="微软雅黑"/>
            </a:endParaRPr>
          </a:p>
          <a:p>
            <a:pPr marL="12700" marR="5080" algn="ctr">
              <a:lnSpc>
                <a:spcPct val="100000"/>
              </a:lnSpc>
            </a:pPr>
            <a:r>
              <a:rPr sz="1400" b="1" dirty="0">
                <a:latin typeface="微软雅黑"/>
                <a:cs typeface="微软雅黑"/>
              </a:rPr>
              <a:t>惠州市和成</a:t>
            </a:r>
            <a:r>
              <a:rPr sz="1400" b="1" spc="5" dirty="0">
                <a:latin typeface="微软雅黑"/>
                <a:cs typeface="微软雅黑"/>
              </a:rPr>
              <a:t>机</a:t>
            </a:r>
            <a:r>
              <a:rPr sz="1400" b="1" dirty="0">
                <a:latin typeface="微软雅黑"/>
                <a:cs typeface="微软雅黑"/>
              </a:rPr>
              <a:t> 械设备有限</a:t>
            </a:r>
            <a:r>
              <a:rPr sz="1400" b="1" spc="5" dirty="0">
                <a:latin typeface="微软雅黑"/>
                <a:cs typeface="微软雅黑"/>
              </a:rPr>
              <a:t>公</a:t>
            </a:r>
            <a:r>
              <a:rPr sz="1400" b="1" dirty="0">
                <a:latin typeface="微软雅黑"/>
                <a:cs typeface="微软雅黑"/>
              </a:rPr>
              <a:t> 司成</a:t>
            </a:r>
            <a:r>
              <a:rPr sz="1400" b="1" spc="5" dirty="0">
                <a:latin typeface="微软雅黑"/>
                <a:cs typeface="微软雅黑"/>
              </a:rPr>
              <a:t>立</a:t>
            </a:r>
            <a:endParaRPr sz="1400">
              <a:latin typeface="微软雅黑"/>
              <a:cs typeface="微软雅黑"/>
            </a:endParaRPr>
          </a:p>
        </p:txBody>
      </p:sp>
      <p:sp>
        <p:nvSpPr>
          <p:cNvPr id="10" name="object 10"/>
          <p:cNvSpPr txBox="1"/>
          <p:nvPr/>
        </p:nvSpPr>
        <p:spPr>
          <a:xfrm>
            <a:off x="2446705" y="3985578"/>
            <a:ext cx="1165860" cy="843915"/>
          </a:xfrm>
          <a:prstGeom prst="rect">
            <a:avLst/>
          </a:prstGeom>
        </p:spPr>
        <p:txBody>
          <a:bodyPr vert="horz" wrap="square" lIns="0" tIns="0" rIns="0" bIns="0" rtlCol="0">
            <a:spAutoFit/>
          </a:bodyPr>
          <a:lstStyle/>
          <a:p>
            <a:pPr marL="13970" algn="ctr">
              <a:lnSpc>
                <a:spcPct val="100000"/>
              </a:lnSpc>
            </a:pPr>
            <a:r>
              <a:rPr sz="1400" spc="-5" dirty="0">
                <a:solidFill>
                  <a:srgbClr val="585858"/>
                </a:solidFill>
                <a:latin typeface="微软雅黑"/>
                <a:cs typeface="微软雅黑"/>
              </a:rPr>
              <a:t>2018</a:t>
            </a:r>
            <a:r>
              <a:rPr sz="1400" spc="-10" dirty="0">
                <a:solidFill>
                  <a:srgbClr val="585858"/>
                </a:solidFill>
                <a:latin typeface="微软雅黑"/>
                <a:cs typeface="微软雅黑"/>
              </a:rPr>
              <a:t>.</a:t>
            </a:r>
            <a:r>
              <a:rPr sz="1400" spc="-5" dirty="0">
                <a:solidFill>
                  <a:srgbClr val="585858"/>
                </a:solidFill>
                <a:latin typeface="微软雅黑"/>
                <a:cs typeface="微软雅黑"/>
              </a:rPr>
              <a:t>10</a:t>
            </a:r>
            <a:r>
              <a:rPr sz="1400" spc="-10" dirty="0">
                <a:solidFill>
                  <a:srgbClr val="585858"/>
                </a:solidFill>
                <a:latin typeface="微软雅黑"/>
                <a:cs typeface="微软雅黑"/>
              </a:rPr>
              <a:t>.</a:t>
            </a:r>
            <a:r>
              <a:rPr sz="1400" spc="-5" dirty="0">
                <a:solidFill>
                  <a:srgbClr val="585858"/>
                </a:solidFill>
                <a:latin typeface="微软雅黑"/>
                <a:cs typeface="微软雅黑"/>
              </a:rPr>
              <a:t>1</a:t>
            </a:r>
            <a:r>
              <a:rPr sz="1400" dirty="0">
                <a:solidFill>
                  <a:srgbClr val="585858"/>
                </a:solidFill>
                <a:latin typeface="微软雅黑"/>
                <a:cs typeface="微软雅黑"/>
              </a:rPr>
              <a:t>9</a:t>
            </a:r>
            <a:endParaRPr sz="1400">
              <a:latin typeface="微软雅黑"/>
              <a:cs typeface="微软雅黑"/>
            </a:endParaRPr>
          </a:p>
          <a:p>
            <a:pPr marL="12700" marR="5080" algn="ctr">
              <a:lnSpc>
                <a:spcPct val="100000"/>
              </a:lnSpc>
            </a:pPr>
            <a:r>
              <a:rPr sz="1400" b="1" spc="114" dirty="0">
                <a:latin typeface="微软雅黑"/>
                <a:cs typeface="微软雅黑"/>
              </a:rPr>
              <a:t>深圳市亨业</a:t>
            </a:r>
            <a:r>
              <a:rPr sz="1400" b="1" spc="5" dirty="0">
                <a:latin typeface="微软雅黑"/>
                <a:cs typeface="微软雅黑"/>
              </a:rPr>
              <a:t>纳</a:t>
            </a:r>
            <a:r>
              <a:rPr sz="1400" b="1" dirty="0">
                <a:latin typeface="微软雅黑"/>
                <a:cs typeface="微软雅黑"/>
              </a:rPr>
              <a:t> </a:t>
            </a:r>
            <a:r>
              <a:rPr sz="1400" b="1" spc="114" dirty="0">
                <a:latin typeface="微软雅黑"/>
                <a:cs typeface="微软雅黑"/>
              </a:rPr>
              <a:t>米新材料研</a:t>
            </a:r>
            <a:r>
              <a:rPr sz="1400" b="1" spc="5" dirty="0">
                <a:latin typeface="微软雅黑"/>
                <a:cs typeface="微软雅黑"/>
              </a:rPr>
              <a:t>究</a:t>
            </a:r>
            <a:r>
              <a:rPr sz="1400" b="1" dirty="0">
                <a:latin typeface="微软雅黑"/>
                <a:cs typeface="微软雅黑"/>
              </a:rPr>
              <a:t> 院</a:t>
            </a:r>
            <a:endParaRPr sz="1400">
              <a:latin typeface="微软雅黑"/>
              <a:cs typeface="微软雅黑"/>
            </a:endParaRPr>
          </a:p>
        </p:txBody>
      </p:sp>
      <p:sp>
        <p:nvSpPr>
          <p:cNvPr id="11" name="object 11"/>
          <p:cNvSpPr txBox="1"/>
          <p:nvPr/>
        </p:nvSpPr>
        <p:spPr>
          <a:xfrm>
            <a:off x="4091647" y="3875520"/>
            <a:ext cx="973455" cy="1057275"/>
          </a:xfrm>
          <a:prstGeom prst="rect">
            <a:avLst/>
          </a:prstGeom>
        </p:spPr>
        <p:txBody>
          <a:bodyPr vert="horz" wrap="square" lIns="0" tIns="0" rIns="0" bIns="0" rtlCol="0">
            <a:spAutoFit/>
          </a:bodyPr>
          <a:lstStyle/>
          <a:p>
            <a:pPr marL="13335" algn="ctr">
              <a:lnSpc>
                <a:spcPct val="100000"/>
              </a:lnSpc>
            </a:pPr>
            <a:r>
              <a:rPr sz="1400" spc="-5" dirty="0">
                <a:solidFill>
                  <a:srgbClr val="585858"/>
                </a:solidFill>
                <a:latin typeface="微软雅黑"/>
                <a:cs typeface="微软雅黑"/>
              </a:rPr>
              <a:t>2011</a:t>
            </a:r>
            <a:r>
              <a:rPr sz="1400" spc="-10" dirty="0">
                <a:solidFill>
                  <a:srgbClr val="585858"/>
                </a:solidFill>
                <a:latin typeface="微软雅黑"/>
                <a:cs typeface="微软雅黑"/>
              </a:rPr>
              <a:t>.</a:t>
            </a:r>
            <a:r>
              <a:rPr sz="1400" spc="-5" dirty="0">
                <a:solidFill>
                  <a:srgbClr val="585858"/>
                </a:solidFill>
                <a:latin typeface="微软雅黑"/>
                <a:cs typeface="微软雅黑"/>
              </a:rPr>
              <a:t>11</a:t>
            </a:r>
            <a:r>
              <a:rPr sz="1400" spc="-10" dirty="0">
                <a:solidFill>
                  <a:srgbClr val="585858"/>
                </a:solidFill>
                <a:latin typeface="微软雅黑"/>
                <a:cs typeface="微软雅黑"/>
              </a:rPr>
              <a:t>.</a:t>
            </a:r>
            <a:r>
              <a:rPr sz="1400" spc="-5" dirty="0">
                <a:solidFill>
                  <a:srgbClr val="585858"/>
                </a:solidFill>
                <a:latin typeface="微软雅黑"/>
                <a:cs typeface="微软雅黑"/>
              </a:rPr>
              <a:t>2</a:t>
            </a:r>
            <a:r>
              <a:rPr sz="1400" dirty="0">
                <a:solidFill>
                  <a:srgbClr val="585858"/>
                </a:solidFill>
                <a:latin typeface="微软雅黑"/>
                <a:cs typeface="微软雅黑"/>
              </a:rPr>
              <a:t>9</a:t>
            </a:r>
            <a:endParaRPr sz="1400">
              <a:latin typeface="微软雅黑"/>
              <a:cs typeface="微软雅黑"/>
            </a:endParaRPr>
          </a:p>
          <a:p>
            <a:pPr marL="12700" marR="5080" algn="ctr">
              <a:lnSpc>
                <a:spcPct val="100000"/>
              </a:lnSpc>
            </a:pPr>
            <a:r>
              <a:rPr sz="1400" b="1" spc="114" dirty="0">
                <a:latin typeface="微软雅黑"/>
                <a:cs typeface="微软雅黑"/>
              </a:rPr>
              <a:t>深圳市和</a:t>
            </a:r>
            <a:r>
              <a:rPr sz="1400" b="1" spc="5" dirty="0">
                <a:latin typeface="微软雅黑"/>
                <a:cs typeface="微软雅黑"/>
              </a:rPr>
              <a:t>美</a:t>
            </a:r>
            <a:r>
              <a:rPr sz="1400" b="1" dirty="0">
                <a:latin typeface="微软雅黑"/>
                <a:cs typeface="微软雅黑"/>
              </a:rPr>
              <a:t> </a:t>
            </a:r>
            <a:r>
              <a:rPr sz="1400" b="1" spc="114" dirty="0">
                <a:latin typeface="微软雅黑"/>
                <a:cs typeface="微软雅黑"/>
              </a:rPr>
              <a:t>建筑节能</a:t>
            </a:r>
            <a:r>
              <a:rPr sz="1400" b="1" spc="5" dirty="0">
                <a:latin typeface="微软雅黑"/>
                <a:cs typeface="微软雅黑"/>
              </a:rPr>
              <a:t>科</a:t>
            </a:r>
            <a:r>
              <a:rPr sz="1400" b="1" dirty="0">
                <a:latin typeface="微软雅黑"/>
                <a:cs typeface="微软雅黑"/>
              </a:rPr>
              <a:t> </a:t>
            </a:r>
            <a:r>
              <a:rPr sz="1400" b="1" spc="114" dirty="0">
                <a:latin typeface="微软雅黑"/>
                <a:cs typeface="微软雅黑"/>
              </a:rPr>
              <a:t>技发展有</a:t>
            </a:r>
            <a:r>
              <a:rPr sz="1400" b="1" spc="5" dirty="0">
                <a:latin typeface="微软雅黑"/>
                <a:cs typeface="微软雅黑"/>
              </a:rPr>
              <a:t>限</a:t>
            </a:r>
            <a:r>
              <a:rPr sz="1400" b="1" dirty="0">
                <a:latin typeface="微软雅黑"/>
                <a:cs typeface="微软雅黑"/>
              </a:rPr>
              <a:t> </a:t>
            </a:r>
            <a:r>
              <a:rPr sz="1400" b="1" spc="114" dirty="0">
                <a:latin typeface="微软雅黑"/>
                <a:cs typeface="微软雅黑"/>
              </a:rPr>
              <a:t>公</a:t>
            </a:r>
            <a:r>
              <a:rPr sz="1400" b="1" spc="5" dirty="0">
                <a:latin typeface="微软雅黑"/>
                <a:cs typeface="微软雅黑"/>
              </a:rPr>
              <a:t>司</a:t>
            </a:r>
            <a:endParaRPr sz="1400">
              <a:latin typeface="微软雅黑"/>
              <a:cs typeface="微软雅黑"/>
            </a:endParaRPr>
          </a:p>
        </p:txBody>
      </p:sp>
      <p:sp>
        <p:nvSpPr>
          <p:cNvPr id="12" name="object 12"/>
          <p:cNvSpPr txBox="1"/>
          <p:nvPr/>
        </p:nvSpPr>
        <p:spPr>
          <a:xfrm>
            <a:off x="5470715" y="3874885"/>
            <a:ext cx="1165860" cy="843915"/>
          </a:xfrm>
          <a:prstGeom prst="rect">
            <a:avLst/>
          </a:prstGeom>
        </p:spPr>
        <p:txBody>
          <a:bodyPr vert="horz" wrap="square" lIns="0" tIns="0" rIns="0" bIns="0" rtlCol="0">
            <a:spAutoFit/>
          </a:bodyPr>
          <a:lstStyle/>
          <a:p>
            <a:pPr marL="13970" algn="ctr">
              <a:lnSpc>
                <a:spcPct val="100000"/>
              </a:lnSpc>
            </a:pPr>
            <a:r>
              <a:rPr sz="1400" spc="-5" dirty="0">
                <a:solidFill>
                  <a:srgbClr val="585858"/>
                </a:solidFill>
                <a:latin typeface="微软雅黑"/>
                <a:cs typeface="微软雅黑"/>
              </a:rPr>
              <a:t>2017</a:t>
            </a:r>
            <a:r>
              <a:rPr sz="1400" spc="-10" dirty="0">
                <a:solidFill>
                  <a:srgbClr val="585858"/>
                </a:solidFill>
                <a:latin typeface="微软雅黑"/>
                <a:cs typeface="微软雅黑"/>
              </a:rPr>
              <a:t>.</a:t>
            </a:r>
            <a:r>
              <a:rPr sz="1400" spc="-5" dirty="0">
                <a:solidFill>
                  <a:srgbClr val="585858"/>
                </a:solidFill>
                <a:latin typeface="微软雅黑"/>
                <a:cs typeface="微软雅黑"/>
              </a:rPr>
              <a:t>3</a:t>
            </a:r>
            <a:r>
              <a:rPr sz="1400" spc="-10" dirty="0">
                <a:solidFill>
                  <a:srgbClr val="585858"/>
                </a:solidFill>
                <a:latin typeface="微软雅黑"/>
                <a:cs typeface="微软雅黑"/>
              </a:rPr>
              <a:t>.</a:t>
            </a:r>
            <a:r>
              <a:rPr sz="1400" spc="-5" dirty="0">
                <a:solidFill>
                  <a:srgbClr val="585858"/>
                </a:solidFill>
                <a:latin typeface="微软雅黑"/>
                <a:cs typeface="微软雅黑"/>
              </a:rPr>
              <a:t>1</a:t>
            </a:r>
            <a:r>
              <a:rPr sz="1400" dirty="0">
                <a:solidFill>
                  <a:srgbClr val="585858"/>
                </a:solidFill>
                <a:latin typeface="微软雅黑"/>
                <a:cs typeface="微软雅黑"/>
              </a:rPr>
              <a:t>5</a:t>
            </a:r>
            <a:endParaRPr sz="1400">
              <a:latin typeface="微软雅黑"/>
              <a:cs typeface="微软雅黑"/>
            </a:endParaRPr>
          </a:p>
          <a:p>
            <a:pPr marL="12700" marR="5080" algn="ctr">
              <a:lnSpc>
                <a:spcPct val="100000"/>
              </a:lnSpc>
            </a:pPr>
            <a:r>
              <a:rPr sz="1400" b="1" spc="114" dirty="0">
                <a:latin typeface="微软雅黑"/>
                <a:cs typeface="微软雅黑"/>
              </a:rPr>
              <a:t>深圳市和美</a:t>
            </a:r>
            <a:r>
              <a:rPr sz="1400" b="1" spc="5" dirty="0">
                <a:latin typeface="微软雅黑"/>
                <a:cs typeface="微软雅黑"/>
              </a:rPr>
              <a:t>居</a:t>
            </a:r>
            <a:r>
              <a:rPr sz="1400" b="1" dirty="0">
                <a:latin typeface="微软雅黑"/>
                <a:cs typeface="微软雅黑"/>
              </a:rPr>
              <a:t> </a:t>
            </a:r>
            <a:r>
              <a:rPr sz="1400" b="1" spc="114" dirty="0">
                <a:latin typeface="微软雅黑"/>
                <a:cs typeface="微软雅黑"/>
              </a:rPr>
              <a:t>新材料有限</a:t>
            </a:r>
            <a:r>
              <a:rPr sz="1400" b="1" spc="5" dirty="0">
                <a:latin typeface="微软雅黑"/>
                <a:cs typeface="微软雅黑"/>
              </a:rPr>
              <a:t>公</a:t>
            </a:r>
            <a:r>
              <a:rPr sz="1400" b="1" dirty="0">
                <a:latin typeface="微软雅黑"/>
                <a:cs typeface="微软雅黑"/>
              </a:rPr>
              <a:t> 司</a:t>
            </a:r>
            <a:endParaRPr sz="1400">
              <a:latin typeface="微软雅黑"/>
              <a:cs typeface="微软雅黑"/>
            </a:endParaRPr>
          </a:p>
        </p:txBody>
      </p:sp>
      <p:sp>
        <p:nvSpPr>
          <p:cNvPr id="13" name="object 13"/>
          <p:cNvSpPr txBox="1"/>
          <p:nvPr/>
        </p:nvSpPr>
        <p:spPr>
          <a:xfrm>
            <a:off x="6971715" y="4169948"/>
            <a:ext cx="1275080" cy="528320"/>
          </a:xfrm>
          <a:prstGeom prst="rect">
            <a:avLst/>
          </a:prstGeom>
        </p:spPr>
        <p:txBody>
          <a:bodyPr vert="horz" wrap="square" lIns="0" tIns="0" rIns="0" bIns="0" rtlCol="0">
            <a:spAutoFit/>
          </a:bodyPr>
          <a:lstStyle/>
          <a:p>
            <a:pPr marL="180340" marR="5080" indent="-167640">
              <a:lnSpc>
                <a:spcPct val="100000"/>
              </a:lnSpc>
            </a:pPr>
            <a:r>
              <a:rPr sz="1800" b="1" spc="-5" dirty="0">
                <a:solidFill>
                  <a:srgbClr val="C00000"/>
                </a:solidFill>
                <a:latin typeface="微软雅黑"/>
                <a:cs typeface="微软雅黑"/>
              </a:rPr>
              <a:t>2020产业园 投资项目</a:t>
            </a:r>
            <a:endParaRPr sz="1800">
              <a:latin typeface="微软雅黑"/>
              <a:cs typeface="微软雅黑"/>
            </a:endParaRPr>
          </a:p>
        </p:txBody>
      </p:sp>
      <p:sp>
        <p:nvSpPr>
          <p:cNvPr id="14" name="object 14"/>
          <p:cNvSpPr txBox="1"/>
          <p:nvPr/>
        </p:nvSpPr>
        <p:spPr>
          <a:xfrm>
            <a:off x="8450491" y="3874885"/>
            <a:ext cx="1270635" cy="843915"/>
          </a:xfrm>
          <a:prstGeom prst="rect">
            <a:avLst/>
          </a:prstGeom>
        </p:spPr>
        <p:txBody>
          <a:bodyPr vert="horz" wrap="square" lIns="0" tIns="0" rIns="0" bIns="0" rtlCol="0">
            <a:spAutoFit/>
          </a:bodyPr>
          <a:lstStyle/>
          <a:p>
            <a:pPr algn="ctr">
              <a:lnSpc>
                <a:spcPct val="100000"/>
              </a:lnSpc>
            </a:pPr>
            <a:r>
              <a:rPr sz="1400" spc="-5" dirty="0">
                <a:solidFill>
                  <a:srgbClr val="585858"/>
                </a:solidFill>
                <a:latin typeface="微软雅黑"/>
                <a:cs typeface="微软雅黑"/>
              </a:rPr>
              <a:t>202</a:t>
            </a:r>
            <a:r>
              <a:rPr sz="1400" dirty="0">
                <a:solidFill>
                  <a:srgbClr val="585858"/>
                </a:solidFill>
                <a:latin typeface="微软雅黑"/>
                <a:cs typeface="微软雅黑"/>
              </a:rPr>
              <a:t>0</a:t>
            </a:r>
            <a:endParaRPr sz="1400">
              <a:latin typeface="微软雅黑"/>
              <a:cs typeface="微软雅黑"/>
            </a:endParaRPr>
          </a:p>
          <a:p>
            <a:pPr marL="12700" marR="5080" algn="ctr">
              <a:lnSpc>
                <a:spcPct val="100000"/>
              </a:lnSpc>
            </a:pPr>
            <a:r>
              <a:rPr sz="1400" b="1" dirty="0">
                <a:solidFill>
                  <a:srgbClr val="585858"/>
                </a:solidFill>
                <a:latin typeface="微软雅黑"/>
                <a:cs typeface="微软雅黑"/>
              </a:rPr>
              <a:t>公司进军特色</a:t>
            </a:r>
            <a:r>
              <a:rPr sz="1400" b="1" spc="5" dirty="0">
                <a:solidFill>
                  <a:srgbClr val="585858"/>
                </a:solidFill>
                <a:latin typeface="微软雅黑"/>
                <a:cs typeface="微软雅黑"/>
              </a:rPr>
              <a:t>小</a:t>
            </a:r>
            <a:r>
              <a:rPr sz="1400" b="1" dirty="0">
                <a:solidFill>
                  <a:srgbClr val="585858"/>
                </a:solidFill>
                <a:latin typeface="微软雅黑"/>
                <a:cs typeface="微软雅黑"/>
              </a:rPr>
              <a:t> 镇、文旅、康</a:t>
            </a:r>
            <a:r>
              <a:rPr sz="1400" b="1" spc="5" dirty="0">
                <a:solidFill>
                  <a:srgbClr val="585858"/>
                </a:solidFill>
                <a:latin typeface="微软雅黑"/>
                <a:cs typeface="微软雅黑"/>
              </a:rPr>
              <a:t>养</a:t>
            </a:r>
            <a:r>
              <a:rPr sz="1400" b="1" dirty="0">
                <a:solidFill>
                  <a:srgbClr val="585858"/>
                </a:solidFill>
                <a:latin typeface="微软雅黑"/>
                <a:cs typeface="微软雅黑"/>
              </a:rPr>
              <a:t> 产</a:t>
            </a:r>
            <a:r>
              <a:rPr sz="1400" b="1" spc="5" dirty="0">
                <a:solidFill>
                  <a:srgbClr val="585858"/>
                </a:solidFill>
                <a:latin typeface="微软雅黑"/>
                <a:cs typeface="微软雅黑"/>
              </a:rPr>
              <a:t>业</a:t>
            </a:r>
            <a:endParaRPr sz="1400">
              <a:latin typeface="微软雅黑"/>
              <a:cs typeface="微软雅黑"/>
            </a:endParaRPr>
          </a:p>
        </p:txBody>
      </p:sp>
      <p:sp>
        <p:nvSpPr>
          <p:cNvPr id="15" name="object 15"/>
          <p:cNvSpPr txBox="1"/>
          <p:nvPr/>
        </p:nvSpPr>
        <p:spPr>
          <a:xfrm>
            <a:off x="10142613" y="4088499"/>
            <a:ext cx="982344" cy="417195"/>
          </a:xfrm>
          <a:prstGeom prst="rect">
            <a:avLst/>
          </a:prstGeom>
        </p:spPr>
        <p:txBody>
          <a:bodyPr vert="horz" wrap="square" lIns="0" tIns="0" rIns="0" bIns="0" rtlCol="0">
            <a:spAutoFit/>
          </a:bodyPr>
          <a:lstStyle/>
          <a:p>
            <a:pPr algn="ctr">
              <a:lnSpc>
                <a:spcPct val="100000"/>
              </a:lnSpc>
            </a:pPr>
            <a:r>
              <a:rPr sz="1400" b="1" spc="-5" dirty="0">
                <a:solidFill>
                  <a:srgbClr val="585858"/>
                </a:solidFill>
                <a:latin typeface="微软雅黑"/>
                <a:cs typeface="微软雅黑"/>
              </a:rPr>
              <a:t>2022-202</a:t>
            </a:r>
            <a:r>
              <a:rPr sz="1400" b="1" dirty="0">
                <a:solidFill>
                  <a:srgbClr val="585858"/>
                </a:solidFill>
                <a:latin typeface="微软雅黑"/>
                <a:cs typeface="微软雅黑"/>
              </a:rPr>
              <a:t>4</a:t>
            </a:r>
            <a:endParaRPr sz="1400">
              <a:latin typeface="微软雅黑"/>
              <a:cs typeface="微软雅黑"/>
            </a:endParaRPr>
          </a:p>
          <a:p>
            <a:pPr algn="ctr">
              <a:lnSpc>
                <a:spcPct val="100000"/>
              </a:lnSpc>
            </a:pPr>
            <a:r>
              <a:rPr sz="1400" b="1" dirty="0">
                <a:solidFill>
                  <a:srgbClr val="585858"/>
                </a:solidFill>
                <a:latin typeface="微软雅黑"/>
                <a:cs typeface="微软雅黑"/>
              </a:rPr>
              <a:t>上</a:t>
            </a:r>
            <a:r>
              <a:rPr sz="1400" b="1" spc="5" dirty="0">
                <a:solidFill>
                  <a:srgbClr val="585858"/>
                </a:solidFill>
                <a:latin typeface="微软雅黑"/>
                <a:cs typeface="微软雅黑"/>
              </a:rPr>
              <a:t>市</a:t>
            </a:r>
            <a:endParaRPr sz="1400">
              <a:latin typeface="微软雅黑"/>
              <a:cs typeface="微软雅黑"/>
            </a:endParaRPr>
          </a:p>
        </p:txBody>
      </p:sp>
      <p:sp>
        <p:nvSpPr>
          <p:cNvPr id="16" name="object 16"/>
          <p:cNvSpPr/>
          <p:nvPr/>
        </p:nvSpPr>
        <p:spPr>
          <a:xfrm>
            <a:off x="3938015" y="554736"/>
            <a:ext cx="6917055" cy="2513330"/>
          </a:xfrm>
          <a:custGeom>
            <a:avLst/>
            <a:gdLst/>
            <a:ahLst/>
            <a:cxnLst/>
            <a:rect l="l" t="t" r="r" b="b"/>
            <a:pathLst>
              <a:path w="6917055" h="2513330">
                <a:moveTo>
                  <a:pt x="5660136" y="2513076"/>
                </a:moveTo>
                <a:lnTo>
                  <a:pt x="1255776" y="2513076"/>
                </a:lnTo>
                <a:lnTo>
                  <a:pt x="1152773" y="2508845"/>
                </a:lnTo>
                <a:lnTo>
                  <a:pt x="1052059" y="2496506"/>
                </a:lnTo>
                <a:lnTo>
                  <a:pt x="953959" y="2476381"/>
                </a:lnTo>
                <a:lnTo>
                  <a:pt x="858797" y="2448793"/>
                </a:lnTo>
                <a:lnTo>
                  <a:pt x="766895" y="2414065"/>
                </a:lnTo>
                <a:lnTo>
                  <a:pt x="678579" y="2372519"/>
                </a:lnTo>
                <a:lnTo>
                  <a:pt x="594172" y="2324478"/>
                </a:lnTo>
                <a:lnTo>
                  <a:pt x="513998" y="2270266"/>
                </a:lnTo>
                <a:lnTo>
                  <a:pt x="438381" y="2210204"/>
                </a:lnTo>
                <a:lnTo>
                  <a:pt x="367645" y="2144615"/>
                </a:lnTo>
                <a:lnTo>
                  <a:pt x="302114" y="2073823"/>
                </a:lnTo>
                <a:lnTo>
                  <a:pt x="242112" y="1998149"/>
                </a:lnTo>
                <a:lnTo>
                  <a:pt x="187962" y="1917918"/>
                </a:lnTo>
                <a:lnTo>
                  <a:pt x="139989" y="1833451"/>
                </a:lnTo>
                <a:lnTo>
                  <a:pt x="98517" y="1745071"/>
                </a:lnTo>
                <a:lnTo>
                  <a:pt x="63869" y="1653101"/>
                </a:lnTo>
                <a:lnTo>
                  <a:pt x="36369" y="1557863"/>
                </a:lnTo>
                <a:lnTo>
                  <a:pt x="16342" y="1459682"/>
                </a:lnTo>
                <a:lnTo>
                  <a:pt x="4110" y="1358878"/>
                </a:lnTo>
                <a:lnTo>
                  <a:pt x="0" y="1255776"/>
                </a:lnTo>
                <a:lnTo>
                  <a:pt x="4110" y="1152773"/>
                </a:lnTo>
                <a:lnTo>
                  <a:pt x="16342" y="1052059"/>
                </a:lnTo>
                <a:lnTo>
                  <a:pt x="36369" y="953959"/>
                </a:lnTo>
                <a:lnTo>
                  <a:pt x="63869" y="858797"/>
                </a:lnTo>
                <a:lnTo>
                  <a:pt x="98517" y="766895"/>
                </a:lnTo>
                <a:lnTo>
                  <a:pt x="139989" y="678579"/>
                </a:lnTo>
                <a:lnTo>
                  <a:pt x="187962" y="594172"/>
                </a:lnTo>
                <a:lnTo>
                  <a:pt x="242112" y="513998"/>
                </a:lnTo>
                <a:lnTo>
                  <a:pt x="302114" y="438381"/>
                </a:lnTo>
                <a:lnTo>
                  <a:pt x="367645" y="367645"/>
                </a:lnTo>
                <a:lnTo>
                  <a:pt x="438381" y="302114"/>
                </a:lnTo>
                <a:lnTo>
                  <a:pt x="513998" y="242112"/>
                </a:lnTo>
                <a:lnTo>
                  <a:pt x="594172" y="187962"/>
                </a:lnTo>
                <a:lnTo>
                  <a:pt x="678579" y="139989"/>
                </a:lnTo>
                <a:lnTo>
                  <a:pt x="766895" y="98517"/>
                </a:lnTo>
                <a:lnTo>
                  <a:pt x="858797" y="63869"/>
                </a:lnTo>
                <a:lnTo>
                  <a:pt x="953959" y="36369"/>
                </a:lnTo>
                <a:lnTo>
                  <a:pt x="1052059" y="16342"/>
                </a:lnTo>
                <a:lnTo>
                  <a:pt x="1152773" y="4110"/>
                </a:lnTo>
                <a:lnTo>
                  <a:pt x="1255776" y="0"/>
                </a:lnTo>
                <a:lnTo>
                  <a:pt x="5660136" y="0"/>
                </a:lnTo>
                <a:lnTo>
                  <a:pt x="5763193" y="4110"/>
                </a:lnTo>
                <a:lnTo>
                  <a:pt x="5863955" y="16342"/>
                </a:lnTo>
                <a:lnTo>
                  <a:pt x="5962100" y="36370"/>
                </a:lnTo>
                <a:lnTo>
                  <a:pt x="6057303" y="63871"/>
                </a:lnTo>
                <a:lnTo>
                  <a:pt x="6149242" y="98522"/>
                </a:lnTo>
                <a:lnTo>
                  <a:pt x="6237592" y="139998"/>
                </a:lnTo>
                <a:lnTo>
                  <a:pt x="6322031" y="187977"/>
                </a:lnTo>
                <a:lnTo>
                  <a:pt x="6402236" y="242134"/>
                </a:lnTo>
                <a:lnTo>
                  <a:pt x="6477882" y="302146"/>
                </a:lnTo>
                <a:lnTo>
                  <a:pt x="6548647" y="367688"/>
                </a:lnTo>
                <a:lnTo>
                  <a:pt x="6614206" y="438439"/>
                </a:lnTo>
                <a:lnTo>
                  <a:pt x="6674238" y="514072"/>
                </a:lnTo>
                <a:lnTo>
                  <a:pt x="6728418" y="594266"/>
                </a:lnTo>
                <a:lnTo>
                  <a:pt x="6776423" y="678697"/>
                </a:lnTo>
                <a:lnTo>
                  <a:pt x="6817930" y="767040"/>
                </a:lnTo>
                <a:lnTo>
                  <a:pt x="6852616" y="858972"/>
                </a:lnTo>
                <a:lnTo>
                  <a:pt x="6880156" y="954170"/>
                </a:lnTo>
                <a:lnTo>
                  <a:pt x="6900228" y="1052309"/>
                </a:lnTo>
                <a:lnTo>
                  <a:pt x="6912508" y="1153067"/>
                </a:lnTo>
                <a:lnTo>
                  <a:pt x="6916674" y="1256118"/>
                </a:lnTo>
                <a:lnTo>
                  <a:pt x="6912508" y="1359172"/>
                </a:lnTo>
                <a:lnTo>
                  <a:pt x="6900228" y="1459932"/>
                </a:lnTo>
                <a:lnTo>
                  <a:pt x="6880156" y="1558074"/>
                </a:lnTo>
                <a:lnTo>
                  <a:pt x="6852616" y="1653276"/>
                </a:lnTo>
                <a:lnTo>
                  <a:pt x="6817930" y="1745215"/>
                </a:lnTo>
                <a:lnTo>
                  <a:pt x="6776423" y="1833568"/>
                </a:lnTo>
                <a:lnTo>
                  <a:pt x="6728418" y="1918012"/>
                </a:lnTo>
                <a:lnTo>
                  <a:pt x="6674238" y="1998223"/>
                </a:lnTo>
                <a:lnTo>
                  <a:pt x="6614206" y="2073880"/>
                </a:lnTo>
                <a:lnTo>
                  <a:pt x="6548647" y="2144658"/>
                </a:lnTo>
                <a:lnTo>
                  <a:pt x="6477882" y="2210235"/>
                </a:lnTo>
                <a:lnTo>
                  <a:pt x="6402236" y="2270288"/>
                </a:lnTo>
                <a:lnTo>
                  <a:pt x="6322031" y="2324493"/>
                </a:lnTo>
                <a:lnTo>
                  <a:pt x="6237592" y="2372528"/>
                </a:lnTo>
                <a:lnTo>
                  <a:pt x="6149242" y="2414070"/>
                </a:lnTo>
                <a:lnTo>
                  <a:pt x="6057303" y="2448796"/>
                </a:lnTo>
                <a:lnTo>
                  <a:pt x="5962100" y="2476382"/>
                </a:lnTo>
                <a:lnTo>
                  <a:pt x="5863955" y="2496506"/>
                </a:lnTo>
                <a:lnTo>
                  <a:pt x="5763193" y="2508845"/>
                </a:lnTo>
                <a:lnTo>
                  <a:pt x="5660136" y="2513076"/>
                </a:lnTo>
                <a:close/>
              </a:path>
            </a:pathLst>
          </a:custGeom>
          <a:solidFill>
            <a:srgbClr val="C00000"/>
          </a:solidFill>
        </p:spPr>
        <p:txBody>
          <a:bodyPr wrap="square" lIns="0" tIns="0" rIns="0" bIns="0" rtlCol="0"/>
          <a:lstStyle/>
          <a:p>
            <a:endParaRPr/>
          </a:p>
        </p:txBody>
      </p:sp>
      <p:sp>
        <p:nvSpPr>
          <p:cNvPr id="17" name="object 17"/>
          <p:cNvSpPr/>
          <p:nvPr/>
        </p:nvSpPr>
        <p:spPr>
          <a:xfrm>
            <a:off x="7188707" y="3041904"/>
            <a:ext cx="464820" cy="437515"/>
          </a:xfrm>
          <a:custGeom>
            <a:avLst/>
            <a:gdLst/>
            <a:ahLst/>
            <a:cxnLst/>
            <a:rect l="l" t="t" r="r" b="b"/>
            <a:pathLst>
              <a:path w="464820" h="437514">
                <a:moveTo>
                  <a:pt x="233172" y="437388"/>
                </a:moveTo>
                <a:lnTo>
                  <a:pt x="0" y="0"/>
                </a:lnTo>
                <a:lnTo>
                  <a:pt x="464820" y="0"/>
                </a:lnTo>
                <a:lnTo>
                  <a:pt x="233172" y="437388"/>
                </a:lnTo>
                <a:close/>
              </a:path>
            </a:pathLst>
          </a:custGeom>
          <a:solidFill>
            <a:srgbClr val="C00000"/>
          </a:solidFill>
        </p:spPr>
        <p:txBody>
          <a:bodyPr wrap="square" lIns="0" tIns="0" rIns="0" bIns="0" rtlCol="0"/>
          <a:lstStyle/>
          <a:p>
            <a:endParaRPr/>
          </a:p>
        </p:txBody>
      </p:sp>
      <p:sp>
        <p:nvSpPr>
          <p:cNvPr id="18" name="object 18"/>
          <p:cNvSpPr txBox="1"/>
          <p:nvPr/>
        </p:nvSpPr>
        <p:spPr>
          <a:xfrm>
            <a:off x="4576993" y="778806"/>
            <a:ext cx="6043295" cy="2021066"/>
          </a:xfrm>
          <a:prstGeom prst="rect">
            <a:avLst/>
          </a:prstGeom>
        </p:spPr>
        <p:txBody>
          <a:bodyPr vert="horz" wrap="square" lIns="0" tIns="0" rIns="0" bIns="0" rtlCol="0">
            <a:spAutoFit/>
          </a:bodyPr>
          <a:lstStyle/>
          <a:p>
            <a:pPr marL="810895">
              <a:lnSpc>
                <a:spcPct val="100000"/>
              </a:lnSpc>
            </a:pPr>
            <a:r>
              <a:rPr sz="1800" b="1" dirty="0">
                <a:solidFill>
                  <a:srgbClr val="FFFFFF"/>
                </a:solidFill>
                <a:latin typeface="微软雅黑"/>
                <a:cs typeface="微软雅黑"/>
              </a:rPr>
              <a:t>公司简介</a:t>
            </a:r>
            <a:endParaRPr sz="1800" dirty="0">
              <a:latin typeface="微软雅黑"/>
              <a:cs typeface="微软雅黑"/>
            </a:endParaRPr>
          </a:p>
          <a:p>
            <a:pPr marL="12700" marR="84455">
              <a:lnSpc>
                <a:spcPct val="129800"/>
              </a:lnSpc>
              <a:spcBef>
                <a:spcPts val="490"/>
              </a:spcBef>
            </a:pPr>
            <a:r>
              <a:rPr lang="zh-CN" altLang="en-US" sz="1400" b="1" spc="114" dirty="0" smtClean="0">
                <a:solidFill>
                  <a:srgbClr val="FFFFFF"/>
                </a:solidFill>
                <a:latin typeface="微软雅黑"/>
                <a:cs typeface="微软雅黑"/>
              </a:rPr>
              <a:t>总</a:t>
            </a:r>
            <a:r>
              <a:rPr sz="1400" b="1" spc="114" dirty="0" smtClean="0">
                <a:solidFill>
                  <a:srgbClr val="FFFFFF"/>
                </a:solidFill>
                <a:latin typeface="微软雅黑"/>
                <a:cs typeface="微软雅黑"/>
              </a:rPr>
              <a:t>公司于</a:t>
            </a:r>
            <a:r>
              <a:rPr sz="1400" b="1" spc="110" dirty="0">
                <a:solidFill>
                  <a:srgbClr val="FFFFFF"/>
                </a:solidFill>
                <a:latin typeface="微软雅黑"/>
                <a:cs typeface="微软雅黑"/>
              </a:rPr>
              <a:t>1996</a:t>
            </a:r>
            <a:r>
              <a:rPr sz="1400" b="1" spc="114" dirty="0">
                <a:solidFill>
                  <a:srgbClr val="FFFFFF"/>
                </a:solidFill>
                <a:latin typeface="微软雅黑"/>
                <a:cs typeface="微软雅黑"/>
              </a:rPr>
              <a:t>年成</a:t>
            </a:r>
            <a:r>
              <a:rPr sz="1400" b="1" spc="5" dirty="0">
                <a:solidFill>
                  <a:srgbClr val="FFFFFF"/>
                </a:solidFill>
                <a:latin typeface="微软雅黑"/>
                <a:cs typeface="微软雅黑"/>
              </a:rPr>
              <a:t>立</a:t>
            </a:r>
            <a:r>
              <a:rPr sz="1400" b="1" dirty="0">
                <a:solidFill>
                  <a:srgbClr val="FFFFFF"/>
                </a:solidFill>
                <a:latin typeface="微软雅黑"/>
                <a:cs typeface="微软雅黑"/>
              </a:rPr>
              <a:t> </a:t>
            </a:r>
            <a:r>
              <a:rPr sz="1400" b="1" spc="-195" dirty="0">
                <a:solidFill>
                  <a:srgbClr val="FFFFFF"/>
                </a:solidFill>
                <a:latin typeface="微软雅黑"/>
                <a:cs typeface="微软雅黑"/>
              </a:rPr>
              <a:t> </a:t>
            </a:r>
            <a:r>
              <a:rPr sz="1400" b="1" spc="114" dirty="0">
                <a:solidFill>
                  <a:srgbClr val="FFFFFF"/>
                </a:solidFill>
                <a:latin typeface="微软雅黑"/>
                <a:cs typeface="微软雅黑"/>
              </a:rPr>
              <a:t>；总公司下设有：惠州市和成机</a:t>
            </a:r>
            <a:r>
              <a:rPr sz="1400" b="1" spc="5" dirty="0">
                <a:solidFill>
                  <a:srgbClr val="FFFFFF"/>
                </a:solidFill>
                <a:latin typeface="微软雅黑"/>
                <a:cs typeface="微软雅黑"/>
              </a:rPr>
              <a:t>械</a:t>
            </a:r>
            <a:r>
              <a:rPr sz="1400" b="1" dirty="0">
                <a:solidFill>
                  <a:srgbClr val="FFFFFF"/>
                </a:solidFill>
                <a:latin typeface="微软雅黑"/>
                <a:cs typeface="微软雅黑"/>
              </a:rPr>
              <a:t> </a:t>
            </a:r>
            <a:r>
              <a:rPr sz="1400" b="1" spc="114" dirty="0" err="1">
                <a:solidFill>
                  <a:srgbClr val="FFFFFF"/>
                </a:solidFill>
                <a:latin typeface="微软雅黑"/>
                <a:cs typeface="微软雅黑"/>
              </a:rPr>
              <a:t>设备制造有限公司、深圳市亨业纳米材料研究院、</a:t>
            </a:r>
            <a:r>
              <a:rPr sz="1400" b="1" spc="114" dirty="0" err="1" smtClean="0">
                <a:solidFill>
                  <a:srgbClr val="FFFFFF"/>
                </a:solidFill>
                <a:latin typeface="微软雅黑"/>
                <a:cs typeface="微软雅黑"/>
              </a:rPr>
              <a:t>深圳市和美建筑</a:t>
            </a:r>
            <a:r>
              <a:rPr sz="1400" b="1" spc="5" dirty="0" err="1" smtClean="0">
                <a:solidFill>
                  <a:srgbClr val="FFFFFF"/>
                </a:solidFill>
                <a:latin typeface="微软雅黑"/>
                <a:cs typeface="微软雅黑"/>
              </a:rPr>
              <a:t>节</a:t>
            </a:r>
            <a:r>
              <a:rPr sz="1400" b="1" spc="114" dirty="0" err="1" smtClean="0">
                <a:solidFill>
                  <a:srgbClr val="FFFFFF"/>
                </a:solidFill>
                <a:latin typeface="微软雅黑"/>
                <a:cs typeface="微软雅黑"/>
              </a:rPr>
              <a:t>能科技发展有限公司</a:t>
            </a:r>
            <a:r>
              <a:rPr sz="1400" b="1" spc="114" dirty="0" err="1">
                <a:solidFill>
                  <a:srgbClr val="FFFFFF"/>
                </a:solidFill>
                <a:latin typeface="微软雅黑"/>
                <a:cs typeface="微软雅黑"/>
              </a:rPr>
              <a:t>、深圳市和美居新材料有限公司、具备新材料</a:t>
            </a:r>
            <a:r>
              <a:rPr sz="1400" b="1" spc="5" dirty="0" err="1">
                <a:solidFill>
                  <a:srgbClr val="FFFFFF"/>
                </a:solidFill>
                <a:latin typeface="微软雅黑"/>
                <a:cs typeface="微软雅黑"/>
              </a:rPr>
              <a:t>研</a:t>
            </a:r>
            <a:r>
              <a:rPr sz="1400" b="1" dirty="0">
                <a:solidFill>
                  <a:srgbClr val="FFFFFF"/>
                </a:solidFill>
                <a:latin typeface="微软雅黑"/>
                <a:cs typeface="微软雅黑"/>
              </a:rPr>
              <a:t> </a:t>
            </a:r>
            <a:r>
              <a:rPr sz="1400" b="1" spc="114" dirty="0">
                <a:solidFill>
                  <a:srgbClr val="FFFFFF"/>
                </a:solidFill>
                <a:latin typeface="微软雅黑"/>
                <a:cs typeface="微软雅黑"/>
              </a:rPr>
              <a:t>发生产、设备研发制造、绿色装配式住宅生产制造等完整产业</a:t>
            </a:r>
            <a:r>
              <a:rPr sz="1400" b="1" spc="5" dirty="0">
                <a:solidFill>
                  <a:srgbClr val="FFFFFF"/>
                </a:solidFill>
                <a:latin typeface="微软雅黑"/>
                <a:cs typeface="微软雅黑"/>
              </a:rPr>
              <a:t>链</a:t>
            </a:r>
            <a:r>
              <a:rPr sz="1400" b="1" dirty="0">
                <a:solidFill>
                  <a:srgbClr val="FFFFFF"/>
                </a:solidFill>
                <a:latin typeface="微软雅黑"/>
                <a:cs typeface="微软雅黑"/>
              </a:rPr>
              <a:t> </a:t>
            </a:r>
            <a:r>
              <a:rPr sz="1400" b="1" spc="-195" dirty="0">
                <a:solidFill>
                  <a:srgbClr val="FFFFFF"/>
                </a:solidFill>
                <a:latin typeface="微软雅黑"/>
                <a:cs typeface="微软雅黑"/>
              </a:rPr>
              <a:t> </a:t>
            </a:r>
            <a:r>
              <a:rPr sz="1400" b="1" spc="114" dirty="0">
                <a:solidFill>
                  <a:srgbClr val="FFFFFF"/>
                </a:solidFill>
                <a:latin typeface="微软雅黑"/>
                <a:cs typeface="微软雅黑"/>
              </a:rPr>
              <a:t>。</a:t>
            </a:r>
            <a:r>
              <a:rPr sz="1400" b="1" spc="5" dirty="0">
                <a:solidFill>
                  <a:srgbClr val="FFFFFF"/>
                </a:solidFill>
                <a:latin typeface="微软雅黑"/>
                <a:cs typeface="微软雅黑"/>
              </a:rPr>
              <a:t>其</a:t>
            </a:r>
            <a:r>
              <a:rPr sz="1400" b="1" dirty="0">
                <a:solidFill>
                  <a:srgbClr val="FFFFFF"/>
                </a:solidFill>
                <a:latin typeface="微软雅黑"/>
                <a:cs typeface="微软雅黑"/>
              </a:rPr>
              <a:t> </a:t>
            </a:r>
            <a:r>
              <a:rPr sz="1400" b="1" spc="114" dirty="0" err="1">
                <a:solidFill>
                  <a:srgbClr val="FFFFFF"/>
                </a:solidFill>
                <a:latin typeface="微软雅黑"/>
                <a:cs typeface="微软雅黑"/>
              </a:rPr>
              <a:t>产品分别应用于航空航天业、高铁汽车业、冰箱冷库业、医疗业、</a:t>
            </a:r>
            <a:r>
              <a:rPr sz="1400" b="1" spc="5" dirty="0" err="1" smtClean="0">
                <a:solidFill>
                  <a:srgbClr val="FFFFFF"/>
                </a:solidFill>
                <a:latin typeface="微软雅黑"/>
                <a:cs typeface="微软雅黑"/>
              </a:rPr>
              <a:t>太</a:t>
            </a:r>
            <a:r>
              <a:rPr sz="1400" b="1" spc="114" dirty="0" err="1" smtClean="0">
                <a:solidFill>
                  <a:srgbClr val="FFFFFF"/>
                </a:solidFill>
                <a:latin typeface="微软雅黑"/>
                <a:cs typeface="微软雅黑"/>
              </a:rPr>
              <a:t>阳能光伏业</a:t>
            </a:r>
            <a:r>
              <a:rPr sz="1400" b="1" spc="114" dirty="0" err="1">
                <a:solidFill>
                  <a:srgbClr val="FFFFFF"/>
                </a:solidFill>
                <a:latin typeface="微软雅黑"/>
                <a:cs typeface="微软雅黑"/>
              </a:rPr>
              <a:t>、环保建材业、低碳房屋建设、家具制造等各个高端产</a:t>
            </a:r>
            <a:r>
              <a:rPr sz="1400" b="1" spc="5" dirty="0" err="1">
                <a:solidFill>
                  <a:srgbClr val="FFFFFF"/>
                </a:solidFill>
                <a:latin typeface="微软雅黑"/>
                <a:cs typeface="微软雅黑"/>
              </a:rPr>
              <a:t>业</a:t>
            </a:r>
            <a:r>
              <a:rPr sz="1400" b="1" dirty="0">
                <a:solidFill>
                  <a:srgbClr val="FFFFFF"/>
                </a:solidFill>
                <a:latin typeface="微软雅黑"/>
                <a:cs typeface="微软雅黑"/>
              </a:rPr>
              <a:t> </a:t>
            </a:r>
            <a:r>
              <a:rPr sz="1400" b="1" spc="-195" dirty="0">
                <a:solidFill>
                  <a:srgbClr val="FFFFFF"/>
                </a:solidFill>
                <a:latin typeface="微软雅黑"/>
                <a:cs typeface="微软雅黑"/>
              </a:rPr>
              <a:t> </a:t>
            </a:r>
            <a:r>
              <a:rPr sz="1400" b="1" spc="5" dirty="0">
                <a:solidFill>
                  <a:srgbClr val="FFFFFF"/>
                </a:solidFill>
                <a:latin typeface="微软雅黑"/>
                <a:cs typeface="微软雅黑"/>
              </a:rPr>
              <a:t>。</a:t>
            </a:r>
            <a:endParaRPr sz="1400" dirty="0">
              <a:latin typeface="微软雅黑"/>
              <a:cs typeface="微软雅黑"/>
            </a:endParaRPr>
          </a:p>
        </p:txBody>
      </p:sp>
      <p:sp>
        <p:nvSpPr>
          <p:cNvPr id="19" name="object 19"/>
          <p:cNvSpPr/>
          <p:nvPr/>
        </p:nvSpPr>
        <p:spPr>
          <a:xfrm>
            <a:off x="1980438" y="5792571"/>
            <a:ext cx="1717573" cy="312420"/>
          </a:xfrm>
          <a:prstGeom prst="rect">
            <a:avLst/>
          </a:prstGeom>
          <a:blipFill>
            <a:blip r:embed="rId3" cstate="print"/>
            <a:stretch>
              <a:fillRect/>
            </a:stretch>
          </a:blipFill>
        </p:spPr>
        <p:txBody>
          <a:bodyPr wrap="square" lIns="0" tIns="0" rIns="0" bIns="0" rtlCol="0"/>
          <a:lstStyle/>
          <a:p>
            <a:endParaRPr/>
          </a:p>
        </p:txBody>
      </p:sp>
      <p:sp>
        <p:nvSpPr>
          <p:cNvPr id="20" name="object 20"/>
          <p:cNvSpPr txBox="1"/>
          <p:nvPr/>
        </p:nvSpPr>
        <p:spPr>
          <a:xfrm>
            <a:off x="1547875" y="5860505"/>
            <a:ext cx="78740" cy="203835"/>
          </a:xfrm>
          <a:prstGeom prst="rect">
            <a:avLst/>
          </a:prstGeom>
        </p:spPr>
        <p:txBody>
          <a:bodyPr vert="horz" wrap="square" lIns="0" tIns="0" rIns="0" bIns="0" rtlCol="0">
            <a:spAutoFit/>
          </a:bodyPr>
          <a:lstStyle/>
          <a:p>
            <a:pPr marL="12700">
              <a:lnSpc>
                <a:spcPct val="100000"/>
              </a:lnSpc>
            </a:pPr>
            <a:r>
              <a:rPr sz="1400" b="1" strike="sngStrike" dirty="0">
                <a:solidFill>
                  <a:srgbClr val="FFFFFF"/>
                </a:solidFill>
                <a:latin typeface="微软雅黑"/>
                <a:cs typeface="微软雅黑"/>
              </a:rPr>
              <a:t> </a:t>
            </a:r>
            <a:endParaRPr sz="1400">
              <a:latin typeface="微软雅黑"/>
              <a:cs typeface="微软雅黑"/>
            </a:endParaRPr>
          </a:p>
        </p:txBody>
      </p:sp>
      <p:sp>
        <p:nvSpPr>
          <p:cNvPr id="21" name="object 21"/>
          <p:cNvSpPr/>
          <p:nvPr/>
        </p:nvSpPr>
        <p:spPr>
          <a:xfrm>
            <a:off x="5292801" y="5792571"/>
            <a:ext cx="1717586" cy="312420"/>
          </a:xfrm>
          <a:prstGeom prst="rect">
            <a:avLst/>
          </a:prstGeom>
          <a:blipFill>
            <a:blip r:embed="rId4" cstate="print"/>
            <a:stretch>
              <a:fillRect/>
            </a:stretch>
          </a:blipFill>
        </p:spPr>
        <p:txBody>
          <a:bodyPr wrap="square" lIns="0" tIns="0" rIns="0" bIns="0" rtlCol="0"/>
          <a:lstStyle/>
          <a:p>
            <a:endParaRPr/>
          </a:p>
        </p:txBody>
      </p:sp>
      <p:sp>
        <p:nvSpPr>
          <p:cNvPr id="22" name="object 22"/>
          <p:cNvSpPr txBox="1"/>
          <p:nvPr/>
        </p:nvSpPr>
        <p:spPr>
          <a:xfrm>
            <a:off x="2239264" y="5860505"/>
            <a:ext cx="1146175" cy="203835"/>
          </a:xfrm>
          <a:prstGeom prst="rect">
            <a:avLst/>
          </a:prstGeom>
        </p:spPr>
        <p:txBody>
          <a:bodyPr vert="horz" wrap="square" lIns="0" tIns="0" rIns="0" bIns="0" rtlCol="0">
            <a:spAutoFit/>
          </a:bodyPr>
          <a:lstStyle/>
          <a:p>
            <a:pPr marL="12700">
              <a:lnSpc>
                <a:spcPct val="100000"/>
              </a:lnSpc>
            </a:pPr>
            <a:r>
              <a:rPr sz="1400" b="1" strike="sngStrike" dirty="0">
                <a:solidFill>
                  <a:srgbClr val="FFFFFF"/>
                </a:solidFill>
                <a:latin typeface="微软雅黑"/>
                <a:cs typeface="微软雅黑"/>
              </a:rPr>
              <a:t>十年史诗历</a:t>
            </a:r>
            <a:r>
              <a:rPr sz="1400" b="1" strike="sngStrike" spc="5" dirty="0">
                <a:solidFill>
                  <a:srgbClr val="FFFFFF"/>
                </a:solidFill>
                <a:latin typeface="微软雅黑"/>
                <a:cs typeface="微软雅黑"/>
              </a:rPr>
              <a:t>程</a:t>
            </a:r>
            <a:r>
              <a:rPr sz="1400" b="1" strike="sngStrike" dirty="0">
                <a:solidFill>
                  <a:srgbClr val="FFFFFF"/>
                </a:solidFill>
                <a:latin typeface="微软雅黑"/>
                <a:cs typeface="微软雅黑"/>
              </a:rPr>
              <a:t> </a:t>
            </a:r>
            <a:endParaRPr sz="1400">
              <a:latin typeface="微软雅黑"/>
              <a:cs typeface="微软雅黑"/>
            </a:endParaRPr>
          </a:p>
        </p:txBody>
      </p:sp>
      <p:sp>
        <p:nvSpPr>
          <p:cNvPr id="23" name="object 23"/>
          <p:cNvSpPr txBox="1"/>
          <p:nvPr/>
        </p:nvSpPr>
        <p:spPr>
          <a:xfrm>
            <a:off x="4860747" y="5860505"/>
            <a:ext cx="78740" cy="203835"/>
          </a:xfrm>
          <a:prstGeom prst="rect">
            <a:avLst/>
          </a:prstGeom>
        </p:spPr>
        <p:txBody>
          <a:bodyPr vert="horz" wrap="square" lIns="0" tIns="0" rIns="0" bIns="0" rtlCol="0">
            <a:spAutoFit/>
          </a:bodyPr>
          <a:lstStyle/>
          <a:p>
            <a:pPr marL="12700">
              <a:lnSpc>
                <a:spcPct val="100000"/>
              </a:lnSpc>
            </a:pPr>
            <a:r>
              <a:rPr sz="1400" b="1" strike="sngStrike" dirty="0">
                <a:solidFill>
                  <a:srgbClr val="FFFFFF"/>
                </a:solidFill>
                <a:latin typeface="微软雅黑"/>
                <a:cs typeface="微软雅黑"/>
              </a:rPr>
              <a:t> </a:t>
            </a:r>
            <a:endParaRPr sz="1400">
              <a:latin typeface="微软雅黑"/>
              <a:cs typeface="微软雅黑"/>
            </a:endParaRPr>
          </a:p>
        </p:txBody>
      </p:sp>
      <p:sp>
        <p:nvSpPr>
          <p:cNvPr id="24" name="object 24"/>
          <p:cNvSpPr/>
          <p:nvPr/>
        </p:nvSpPr>
        <p:spPr>
          <a:xfrm>
            <a:off x="8677173" y="5792571"/>
            <a:ext cx="1717586" cy="312420"/>
          </a:xfrm>
          <a:prstGeom prst="rect">
            <a:avLst/>
          </a:prstGeom>
          <a:blipFill>
            <a:blip r:embed="rId5" cstate="print"/>
            <a:stretch>
              <a:fillRect/>
            </a:stretch>
          </a:blipFill>
        </p:spPr>
        <p:txBody>
          <a:bodyPr wrap="square" lIns="0" tIns="0" rIns="0" bIns="0" rtlCol="0"/>
          <a:lstStyle/>
          <a:p>
            <a:endParaRPr/>
          </a:p>
        </p:txBody>
      </p:sp>
      <p:sp>
        <p:nvSpPr>
          <p:cNvPr id="25" name="object 25"/>
          <p:cNvSpPr txBox="1"/>
          <p:nvPr/>
        </p:nvSpPr>
        <p:spPr>
          <a:xfrm>
            <a:off x="5551627" y="5860505"/>
            <a:ext cx="1146175" cy="203835"/>
          </a:xfrm>
          <a:prstGeom prst="rect">
            <a:avLst/>
          </a:prstGeom>
        </p:spPr>
        <p:txBody>
          <a:bodyPr vert="horz" wrap="square" lIns="0" tIns="0" rIns="0" bIns="0" rtlCol="0">
            <a:spAutoFit/>
          </a:bodyPr>
          <a:lstStyle/>
          <a:p>
            <a:pPr marL="12700">
              <a:lnSpc>
                <a:spcPct val="100000"/>
              </a:lnSpc>
            </a:pPr>
            <a:r>
              <a:rPr sz="1400" b="1" strike="sngStrike" dirty="0">
                <a:solidFill>
                  <a:srgbClr val="FFFFFF"/>
                </a:solidFill>
                <a:latin typeface="微软雅黑"/>
                <a:cs typeface="微软雅黑"/>
              </a:rPr>
              <a:t>十年风云典</a:t>
            </a:r>
            <a:r>
              <a:rPr sz="1400" b="1" strike="sngStrike" spc="5" dirty="0">
                <a:solidFill>
                  <a:srgbClr val="FFFFFF"/>
                </a:solidFill>
                <a:latin typeface="微软雅黑"/>
                <a:cs typeface="微软雅黑"/>
              </a:rPr>
              <a:t>范</a:t>
            </a:r>
            <a:r>
              <a:rPr sz="1400" b="1" strike="sngStrike" dirty="0">
                <a:solidFill>
                  <a:srgbClr val="FFFFFF"/>
                </a:solidFill>
                <a:latin typeface="微软雅黑"/>
                <a:cs typeface="微软雅黑"/>
              </a:rPr>
              <a:t> </a:t>
            </a:r>
            <a:endParaRPr sz="1400">
              <a:latin typeface="微软雅黑"/>
              <a:cs typeface="微软雅黑"/>
            </a:endParaRPr>
          </a:p>
        </p:txBody>
      </p:sp>
      <p:sp>
        <p:nvSpPr>
          <p:cNvPr id="26" name="object 26"/>
          <p:cNvSpPr txBox="1"/>
          <p:nvPr/>
        </p:nvSpPr>
        <p:spPr>
          <a:xfrm>
            <a:off x="8245132" y="5860505"/>
            <a:ext cx="78740" cy="203835"/>
          </a:xfrm>
          <a:prstGeom prst="rect">
            <a:avLst/>
          </a:prstGeom>
        </p:spPr>
        <p:txBody>
          <a:bodyPr vert="horz" wrap="square" lIns="0" tIns="0" rIns="0" bIns="0" rtlCol="0">
            <a:spAutoFit/>
          </a:bodyPr>
          <a:lstStyle/>
          <a:p>
            <a:pPr marL="12700">
              <a:lnSpc>
                <a:spcPct val="100000"/>
              </a:lnSpc>
            </a:pPr>
            <a:r>
              <a:rPr sz="1400" b="1" strike="sngStrike" dirty="0">
                <a:solidFill>
                  <a:srgbClr val="FFFFFF"/>
                </a:solidFill>
                <a:latin typeface="微软雅黑"/>
                <a:cs typeface="微软雅黑"/>
              </a:rPr>
              <a:t> </a:t>
            </a:r>
            <a:endParaRPr sz="1400">
              <a:latin typeface="微软雅黑"/>
              <a:cs typeface="微软雅黑"/>
            </a:endParaRPr>
          </a:p>
        </p:txBody>
      </p:sp>
      <p:sp>
        <p:nvSpPr>
          <p:cNvPr id="28" name="object 28"/>
          <p:cNvSpPr txBox="1"/>
          <p:nvPr/>
        </p:nvSpPr>
        <p:spPr>
          <a:xfrm>
            <a:off x="8935999" y="5860505"/>
            <a:ext cx="1146175" cy="203835"/>
          </a:xfrm>
          <a:prstGeom prst="rect">
            <a:avLst/>
          </a:prstGeom>
        </p:spPr>
        <p:txBody>
          <a:bodyPr vert="horz" wrap="square" lIns="0" tIns="0" rIns="0" bIns="0" rtlCol="0">
            <a:spAutoFit/>
          </a:bodyPr>
          <a:lstStyle/>
          <a:p>
            <a:pPr marL="12700">
              <a:lnSpc>
                <a:spcPct val="100000"/>
              </a:lnSpc>
            </a:pPr>
            <a:r>
              <a:rPr sz="1400" b="1" strike="sngStrike" dirty="0">
                <a:solidFill>
                  <a:srgbClr val="FFFFFF"/>
                </a:solidFill>
                <a:latin typeface="微软雅黑"/>
                <a:cs typeface="微软雅黑"/>
              </a:rPr>
              <a:t>十年见证实</a:t>
            </a:r>
            <a:r>
              <a:rPr sz="1400" b="1" strike="sngStrike" spc="5" dirty="0">
                <a:solidFill>
                  <a:srgbClr val="FFFFFF"/>
                </a:solidFill>
                <a:latin typeface="微软雅黑"/>
                <a:cs typeface="微软雅黑"/>
              </a:rPr>
              <a:t>力</a:t>
            </a:r>
            <a:r>
              <a:rPr sz="1400" b="1" strike="sngStrike" dirty="0">
                <a:solidFill>
                  <a:srgbClr val="FFFFFF"/>
                </a:solidFill>
                <a:latin typeface="微软雅黑"/>
                <a:cs typeface="微软雅黑"/>
              </a:rPr>
              <a:t> </a:t>
            </a:r>
            <a:endParaRPr sz="1400">
              <a:latin typeface="微软雅黑"/>
              <a:cs typeface="微软雅黑"/>
            </a:endParaRPr>
          </a:p>
        </p:txBody>
      </p:sp>
      <p:sp>
        <p:nvSpPr>
          <p:cNvPr id="40" name="object 2"/>
          <p:cNvSpPr/>
          <p:nvPr/>
        </p:nvSpPr>
        <p:spPr>
          <a:xfrm>
            <a:off x="0" y="362584"/>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41" name="object 4"/>
          <p:cNvSpPr txBox="1">
            <a:spLocks/>
          </p:cNvSpPr>
          <p:nvPr/>
        </p:nvSpPr>
        <p:spPr>
          <a:xfrm>
            <a:off x="123925" y="551595"/>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团队发展</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252308" y="6483112"/>
            <a:ext cx="110489" cy="177800"/>
          </a:xfrm>
          <a:prstGeom prst="rect">
            <a:avLst/>
          </a:prstGeom>
        </p:spPr>
        <p:txBody>
          <a:bodyPr vert="horz" wrap="square" lIns="0" tIns="0" rIns="0" bIns="0" rtlCol="0">
            <a:spAutoFit/>
          </a:bodyPr>
          <a:lstStyle/>
          <a:p>
            <a:pPr marL="12700">
              <a:lnSpc>
                <a:spcPct val="100000"/>
              </a:lnSpc>
            </a:pPr>
            <a:r>
              <a:rPr sz="1200" dirty="0">
                <a:solidFill>
                  <a:srgbClr val="FFFFFF"/>
                </a:solidFill>
                <a:latin typeface="Arial"/>
                <a:cs typeface="Arial"/>
              </a:rPr>
              <a:t>4</a:t>
            </a:r>
            <a:endParaRPr sz="1200">
              <a:latin typeface="Arial"/>
              <a:cs typeface="Arial"/>
            </a:endParaRPr>
          </a:p>
        </p:txBody>
      </p:sp>
      <p:sp>
        <p:nvSpPr>
          <p:cNvPr id="5" name="object 5"/>
          <p:cNvSpPr/>
          <p:nvPr/>
        </p:nvSpPr>
        <p:spPr>
          <a:xfrm>
            <a:off x="1421968" y="4576914"/>
            <a:ext cx="2230755" cy="567055"/>
          </a:xfrm>
          <a:custGeom>
            <a:avLst/>
            <a:gdLst/>
            <a:ahLst/>
            <a:cxnLst/>
            <a:rect l="l" t="t" r="r" b="b"/>
            <a:pathLst>
              <a:path w="2230754" h="567054">
                <a:moveTo>
                  <a:pt x="1379347" y="566610"/>
                </a:moveTo>
                <a:lnTo>
                  <a:pt x="0" y="255498"/>
                </a:lnTo>
                <a:lnTo>
                  <a:pt x="4612" y="235091"/>
                </a:lnTo>
                <a:lnTo>
                  <a:pt x="6480" y="226469"/>
                </a:lnTo>
                <a:lnTo>
                  <a:pt x="16002" y="179789"/>
                </a:lnTo>
                <a:lnTo>
                  <a:pt x="24561" y="133549"/>
                </a:lnTo>
                <a:lnTo>
                  <a:pt x="33746" y="77857"/>
                </a:lnTo>
                <a:lnTo>
                  <a:pt x="41860" y="20638"/>
                </a:lnTo>
                <a:lnTo>
                  <a:pt x="44424" y="0"/>
                </a:lnTo>
                <a:lnTo>
                  <a:pt x="1179067" y="0"/>
                </a:lnTo>
                <a:lnTo>
                  <a:pt x="1179067" y="39078"/>
                </a:lnTo>
                <a:lnTo>
                  <a:pt x="1160711" y="85678"/>
                </a:lnTo>
                <a:lnTo>
                  <a:pt x="1146025" y="107649"/>
                </a:lnTo>
                <a:lnTo>
                  <a:pt x="1140775" y="117942"/>
                </a:lnTo>
                <a:lnTo>
                  <a:pt x="1137350" y="129561"/>
                </a:lnTo>
                <a:lnTo>
                  <a:pt x="1135557" y="143083"/>
                </a:lnTo>
                <a:lnTo>
                  <a:pt x="1135207" y="159082"/>
                </a:lnTo>
                <a:lnTo>
                  <a:pt x="1137767" y="171441"/>
                </a:lnTo>
                <a:lnTo>
                  <a:pt x="1156713" y="204986"/>
                </a:lnTo>
                <a:lnTo>
                  <a:pt x="1189756" y="230156"/>
                </a:lnTo>
                <a:lnTo>
                  <a:pt x="1233298" y="243005"/>
                </a:lnTo>
                <a:lnTo>
                  <a:pt x="1249523" y="243867"/>
                </a:lnTo>
                <a:lnTo>
                  <a:pt x="1465215" y="243867"/>
                </a:lnTo>
                <a:lnTo>
                  <a:pt x="1458375" y="256590"/>
                </a:lnTo>
                <a:lnTo>
                  <a:pt x="1441514" y="297656"/>
                </a:lnTo>
                <a:lnTo>
                  <a:pt x="1426242" y="345799"/>
                </a:lnTo>
                <a:lnTo>
                  <a:pt x="1412760" y="397149"/>
                </a:lnTo>
                <a:lnTo>
                  <a:pt x="1401274" y="447838"/>
                </a:lnTo>
                <a:lnTo>
                  <a:pt x="1391986" y="493998"/>
                </a:lnTo>
                <a:lnTo>
                  <a:pt x="1385100" y="531759"/>
                </a:lnTo>
                <a:lnTo>
                  <a:pt x="1380819" y="557252"/>
                </a:lnTo>
                <a:lnTo>
                  <a:pt x="1379347" y="566610"/>
                </a:lnTo>
                <a:close/>
              </a:path>
              <a:path w="2230754" h="567054">
                <a:moveTo>
                  <a:pt x="1465215" y="243867"/>
                </a:moveTo>
                <a:lnTo>
                  <a:pt x="1249523" y="243867"/>
                </a:lnTo>
                <a:lnTo>
                  <a:pt x="1264833" y="241714"/>
                </a:lnTo>
                <a:lnTo>
                  <a:pt x="1279479" y="237750"/>
                </a:lnTo>
                <a:lnTo>
                  <a:pt x="1317222" y="216661"/>
                </a:lnTo>
                <a:lnTo>
                  <a:pt x="1340922" y="185371"/>
                </a:lnTo>
                <a:lnTo>
                  <a:pt x="1345971" y="161061"/>
                </a:lnTo>
                <a:lnTo>
                  <a:pt x="1347514" y="147237"/>
                </a:lnTo>
                <a:lnTo>
                  <a:pt x="1335305" y="101152"/>
                </a:lnTo>
                <a:lnTo>
                  <a:pt x="1326222" y="89883"/>
                </a:lnTo>
                <a:lnTo>
                  <a:pt x="1320164" y="78440"/>
                </a:lnTo>
                <a:lnTo>
                  <a:pt x="1316524" y="68185"/>
                </a:lnTo>
                <a:lnTo>
                  <a:pt x="1312595" y="55600"/>
                </a:lnTo>
                <a:lnTo>
                  <a:pt x="1307071" y="39078"/>
                </a:lnTo>
                <a:lnTo>
                  <a:pt x="1307071" y="0"/>
                </a:lnTo>
                <a:lnTo>
                  <a:pt x="2230610" y="474"/>
                </a:lnTo>
                <a:lnTo>
                  <a:pt x="2229463" y="10795"/>
                </a:lnTo>
                <a:lnTo>
                  <a:pt x="2220616" y="54674"/>
                </a:lnTo>
                <a:lnTo>
                  <a:pt x="2204718" y="101632"/>
                </a:lnTo>
                <a:lnTo>
                  <a:pt x="2187980" y="138014"/>
                </a:lnTo>
                <a:lnTo>
                  <a:pt x="2166968" y="174724"/>
                </a:lnTo>
                <a:lnTo>
                  <a:pt x="2143518" y="208512"/>
                </a:lnTo>
                <a:lnTo>
                  <a:pt x="1509594" y="208512"/>
                </a:lnTo>
                <a:lnTo>
                  <a:pt x="1496047" y="211162"/>
                </a:lnTo>
                <a:lnTo>
                  <a:pt x="1486199" y="216722"/>
                </a:lnTo>
                <a:lnTo>
                  <a:pt x="1476620" y="226469"/>
                </a:lnTo>
                <a:lnTo>
                  <a:pt x="1467337" y="239920"/>
                </a:lnTo>
                <a:lnTo>
                  <a:pt x="1465215" y="243867"/>
                </a:lnTo>
                <a:close/>
              </a:path>
              <a:path w="2230754" h="567054">
                <a:moveTo>
                  <a:pt x="1956949" y="276888"/>
                </a:moveTo>
                <a:lnTo>
                  <a:pt x="1917774" y="275912"/>
                </a:lnTo>
                <a:lnTo>
                  <a:pt x="1877543" y="272661"/>
                </a:lnTo>
                <a:lnTo>
                  <a:pt x="1836759" y="267562"/>
                </a:lnTo>
                <a:lnTo>
                  <a:pt x="1795929" y="261040"/>
                </a:lnTo>
                <a:lnTo>
                  <a:pt x="1755555" y="253520"/>
                </a:lnTo>
                <a:lnTo>
                  <a:pt x="1716144" y="245429"/>
                </a:lnTo>
                <a:lnTo>
                  <a:pt x="1608730" y="221976"/>
                </a:lnTo>
                <a:lnTo>
                  <a:pt x="1578213" y="215851"/>
                </a:lnTo>
                <a:lnTo>
                  <a:pt x="1551182" y="211282"/>
                </a:lnTo>
                <a:lnTo>
                  <a:pt x="1528141" y="208694"/>
                </a:lnTo>
                <a:lnTo>
                  <a:pt x="1509594" y="208512"/>
                </a:lnTo>
                <a:lnTo>
                  <a:pt x="2143518" y="208512"/>
                </a:lnTo>
                <a:lnTo>
                  <a:pt x="2092990" y="249543"/>
                </a:lnTo>
                <a:lnTo>
                  <a:pt x="2030110" y="270317"/>
                </a:lnTo>
                <a:lnTo>
                  <a:pt x="1994563" y="275165"/>
                </a:lnTo>
                <a:lnTo>
                  <a:pt x="1956949" y="276888"/>
                </a:lnTo>
                <a:close/>
              </a:path>
            </a:pathLst>
          </a:custGeom>
          <a:solidFill>
            <a:srgbClr val="4AACC5"/>
          </a:solidFill>
        </p:spPr>
        <p:txBody>
          <a:bodyPr wrap="square" lIns="0" tIns="0" rIns="0" bIns="0" rtlCol="0"/>
          <a:lstStyle/>
          <a:p>
            <a:endParaRPr/>
          </a:p>
        </p:txBody>
      </p:sp>
      <p:sp>
        <p:nvSpPr>
          <p:cNvPr id="6" name="object 6"/>
          <p:cNvSpPr/>
          <p:nvPr/>
        </p:nvSpPr>
        <p:spPr>
          <a:xfrm>
            <a:off x="3014040" y="2189911"/>
            <a:ext cx="775335" cy="683260"/>
          </a:xfrm>
          <a:custGeom>
            <a:avLst/>
            <a:gdLst/>
            <a:ahLst/>
            <a:cxnLst/>
            <a:rect l="l" t="t" r="r" b="b"/>
            <a:pathLst>
              <a:path w="775335" h="683260">
                <a:moveTo>
                  <a:pt x="99948" y="682853"/>
                </a:moveTo>
                <a:lnTo>
                  <a:pt x="0" y="682768"/>
                </a:lnTo>
                <a:lnTo>
                  <a:pt x="75" y="0"/>
                </a:lnTo>
                <a:lnTo>
                  <a:pt x="600252" y="0"/>
                </a:lnTo>
                <a:lnTo>
                  <a:pt x="623415" y="37494"/>
                </a:lnTo>
                <a:lnTo>
                  <a:pt x="644569" y="75012"/>
                </a:lnTo>
                <a:lnTo>
                  <a:pt x="663794" y="112491"/>
                </a:lnTo>
                <a:lnTo>
                  <a:pt x="681169" y="149868"/>
                </a:lnTo>
                <a:lnTo>
                  <a:pt x="696773" y="187080"/>
                </a:lnTo>
                <a:lnTo>
                  <a:pt x="710688" y="224065"/>
                </a:lnTo>
                <a:lnTo>
                  <a:pt x="722991" y="260760"/>
                </a:lnTo>
                <a:lnTo>
                  <a:pt x="743082" y="333029"/>
                </a:lnTo>
                <a:lnTo>
                  <a:pt x="757683" y="403385"/>
                </a:lnTo>
                <a:lnTo>
                  <a:pt x="765405" y="455504"/>
                </a:lnTo>
                <a:lnTo>
                  <a:pt x="157707" y="455504"/>
                </a:lnTo>
                <a:lnTo>
                  <a:pt x="142665" y="457651"/>
                </a:lnTo>
                <a:lnTo>
                  <a:pt x="103053" y="474295"/>
                </a:lnTo>
                <a:lnTo>
                  <a:pt x="74645" y="502700"/>
                </a:lnTo>
                <a:lnTo>
                  <a:pt x="61213" y="538314"/>
                </a:lnTo>
                <a:lnTo>
                  <a:pt x="61223" y="549015"/>
                </a:lnTo>
                <a:lnTo>
                  <a:pt x="71932" y="597862"/>
                </a:lnTo>
                <a:lnTo>
                  <a:pt x="80976" y="609771"/>
                </a:lnTo>
                <a:lnTo>
                  <a:pt x="88389" y="621171"/>
                </a:lnTo>
                <a:lnTo>
                  <a:pt x="92839" y="631383"/>
                </a:lnTo>
                <a:lnTo>
                  <a:pt x="94322" y="644029"/>
                </a:lnTo>
                <a:lnTo>
                  <a:pt x="100088" y="660552"/>
                </a:lnTo>
                <a:lnTo>
                  <a:pt x="99948" y="682853"/>
                </a:lnTo>
                <a:close/>
              </a:path>
              <a:path w="775335" h="683260">
                <a:moveTo>
                  <a:pt x="772510" y="682853"/>
                </a:moveTo>
                <a:lnTo>
                  <a:pt x="227761" y="682853"/>
                </a:lnTo>
                <a:lnTo>
                  <a:pt x="227763" y="660547"/>
                </a:lnTo>
                <a:lnTo>
                  <a:pt x="235382" y="634756"/>
                </a:lnTo>
                <a:lnTo>
                  <a:pt x="240750" y="624668"/>
                </a:lnTo>
                <a:lnTo>
                  <a:pt x="247617" y="614123"/>
                </a:lnTo>
                <a:lnTo>
                  <a:pt x="257075" y="602689"/>
                </a:lnTo>
                <a:lnTo>
                  <a:pt x="262502" y="592996"/>
                </a:lnTo>
                <a:lnTo>
                  <a:pt x="266691" y="582527"/>
                </a:lnTo>
                <a:lnTo>
                  <a:pt x="269624" y="570702"/>
                </a:lnTo>
                <a:lnTo>
                  <a:pt x="271277" y="556938"/>
                </a:lnTo>
                <a:lnTo>
                  <a:pt x="271630" y="540654"/>
                </a:lnTo>
                <a:lnTo>
                  <a:pt x="269104" y="528224"/>
                </a:lnTo>
                <a:lnTo>
                  <a:pt x="250278" y="494520"/>
                </a:lnTo>
                <a:lnTo>
                  <a:pt x="217358" y="469256"/>
                </a:lnTo>
                <a:lnTo>
                  <a:pt x="173912" y="456369"/>
                </a:lnTo>
                <a:lnTo>
                  <a:pt x="157707" y="455504"/>
                </a:lnTo>
                <a:lnTo>
                  <a:pt x="765405" y="455504"/>
                </a:lnTo>
                <a:lnTo>
                  <a:pt x="770684" y="504233"/>
                </a:lnTo>
                <a:lnTo>
                  <a:pt x="774344" y="567610"/>
                </a:lnTo>
                <a:lnTo>
                  <a:pt x="774818" y="592996"/>
                </a:lnTo>
                <a:lnTo>
                  <a:pt x="774740" y="627317"/>
                </a:lnTo>
                <a:lnTo>
                  <a:pt x="773914" y="655638"/>
                </a:lnTo>
                <a:lnTo>
                  <a:pt x="772510" y="682853"/>
                </a:lnTo>
                <a:close/>
              </a:path>
            </a:pathLst>
          </a:custGeom>
          <a:solidFill>
            <a:srgbClr val="C0504D"/>
          </a:solidFill>
        </p:spPr>
        <p:txBody>
          <a:bodyPr wrap="square" lIns="0" tIns="0" rIns="0" bIns="0" rtlCol="0"/>
          <a:lstStyle/>
          <a:p>
            <a:endParaRPr/>
          </a:p>
        </p:txBody>
      </p:sp>
      <p:sp>
        <p:nvSpPr>
          <p:cNvPr id="7" name="object 7"/>
          <p:cNvSpPr/>
          <p:nvPr/>
        </p:nvSpPr>
        <p:spPr>
          <a:xfrm>
            <a:off x="1767395" y="2985947"/>
            <a:ext cx="1128395" cy="683260"/>
          </a:xfrm>
          <a:custGeom>
            <a:avLst/>
            <a:gdLst/>
            <a:ahLst/>
            <a:cxnLst/>
            <a:rect l="l" t="t" r="r" b="b"/>
            <a:pathLst>
              <a:path w="1128395" h="683260">
                <a:moveTo>
                  <a:pt x="99899" y="682853"/>
                </a:moveTo>
                <a:lnTo>
                  <a:pt x="0" y="682768"/>
                </a:lnTo>
                <a:lnTo>
                  <a:pt x="0" y="0"/>
                </a:lnTo>
                <a:lnTo>
                  <a:pt x="1127937" y="0"/>
                </a:lnTo>
                <a:lnTo>
                  <a:pt x="1127864" y="444155"/>
                </a:lnTo>
                <a:lnTo>
                  <a:pt x="164157" y="444155"/>
                </a:lnTo>
                <a:lnTo>
                  <a:pt x="149445" y="445223"/>
                </a:lnTo>
                <a:lnTo>
                  <a:pt x="108998" y="457711"/>
                </a:lnTo>
                <a:lnTo>
                  <a:pt x="77927" y="483502"/>
                </a:lnTo>
                <a:lnTo>
                  <a:pt x="61179" y="521799"/>
                </a:lnTo>
                <a:lnTo>
                  <a:pt x="59276" y="549700"/>
                </a:lnTo>
                <a:lnTo>
                  <a:pt x="61122" y="561009"/>
                </a:lnTo>
                <a:lnTo>
                  <a:pt x="65272" y="571651"/>
                </a:lnTo>
                <a:lnTo>
                  <a:pt x="71829" y="582144"/>
                </a:lnTo>
                <a:lnTo>
                  <a:pt x="80896" y="593007"/>
                </a:lnTo>
                <a:lnTo>
                  <a:pt x="86947" y="604441"/>
                </a:lnTo>
                <a:lnTo>
                  <a:pt x="90588" y="614595"/>
                </a:lnTo>
                <a:lnTo>
                  <a:pt x="94526" y="627240"/>
                </a:lnTo>
                <a:lnTo>
                  <a:pt x="100036" y="649987"/>
                </a:lnTo>
                <a:lnTo>
                  <a:pt x="99899" y="682853"/>
                </a:lnTo>
                <a:close/>
              </a:path>
              <a:path w="1128395" h="683260">
                <a:moveTo>
                  <a:pt x="1127825" y="682853"/>
                </a:moveTo>
                <a:lnTo>
                  <a:pt x="227650" y="682299"/>
                </a:lnTo>
                <a:lnTo>
                  <a:pt x="227835" y="648831"/>
                </a:lnTo>
                <a:lnTo>
                  <a:pt x="236613" y="615640"/>
                </a:lnTo>
                <a:lnTo>
                  <a:pt x="241708" y="607488"/>
                </a:lnTo>
                <a:lnTo>
                  <a:pt x="248201" y="596823"/>
                </a:lnTo>
                <a:lnTo>
                  <a:pt x="256905" y="580700"/>
                </a:lnTo>
                <a:lnTo>
                  <a:pt x="264120" y="569851"/>
                </a:lnTo>
                <a:lnTo>
                  <a:pt x="268868" y="558470"/>
                </a:lnTo>
                <a:lnTo>
                  <a:pt x="271477" y="546212"/>
                </a:lnTo>
                <a:lnTo>
                  <a:pt x="272274" y="532729"/>
                </a:lnTo>
                <a:lnTo>
                  <a:pt x="271011" y="519409"/>
                </a:lnTo>
                <a:lnTo>
                  <a:pt x="254290" y="484041"/>
                </a:lnTo>
                <a:lnTo>
                  <a:pt x="222151" y="458156"/>
                </a:lnTo>
                <a:lnTo>
                  <a:pt x="179709" y="445087"/>
                </a:lnTo>
                <a:lnTo>
                  <a:pt x="164157" y="444155"/>
                </a:lnTo>
                <a:lnTo>
                  <a:pt x="1127864" y="444155"/>
                </a:lnTo>
                <a:lnTo>
                  <a:pt x="1127825" y="682853"/>
                </a:lnTo>
                <a:close/>
              </a:path>
            </a:pathLst>
          </a:custGeom>
          <a:solidFill>
            <a:srgbClr val="9BBA58"/>
          </a:solidFill>
        </p:spPr>
        <p:txBody>
          <a:bodyPr wrap="square" lIns="0" tIns="0" rIns="0" bIns="0" rtlCol="0"/>
          <a:lstStyle/>
          <a:p>
            <a:endParaRPr/>
          </a:p>
        </p:txBody>
      </p:sp>
      <p:sp>
        <p:nvSpPr>
          <p:cNvPr id="8" name="object 8"/>
          <p:cNvSpPr/>
          <p:nvPr/>
        </p:nvSpPr>
        <p:spPr>
          <a:xfrm>
            <a:off x="1138581" y="3781983"/>
            <a:ext cx="1116965" cy="683260"/>
          </a:xfrm>
          <a:custGeom>
            <a:avLst/>
            <a:gdLst/>
            <a:ahLst/>
            <a:cxnLst/>
            <a:rect l="l" t="t" r="r" b="b"/>
            <a:pathLst>
              <a:path w="1116964" h="683260">
                <a:moveTo>
                  <a:pt x="1116791" y="232883"/>
                </a:moveTo>
                <a:lnTo>
                  <a:pt x="381278" y="232883"/>
                </a:lnTo>
                <a:lnTo>
                  <a:pt x="396293" y="230764"/>
                </a:lnTo>
                <a:lnTo>
                  <a:pt x="410494" y="226824"/>
                </a:lnTo>
                <a:lnTo>
                  <a:pt x="446794" y="205766"/>
                </a:lnTo>
                <a:lnTo>
                  <a:pt x="470665" y="174412"/>
                </a:lnTo>
                <a:lnTo>
                  <a:pt x="479847" y="129011"/>
                </a:lnTo>
                <a:lnTo>
                  <a:pt x="478914" y="118390"/>
                </a:lnTo>
                <a:lnTo>
                  <a:pt x="475953" y="107365"/>
                </a:lnTo>
                <a:lnTo>
                  <a:pt x="470808" y="95774"/>
                </a:lnTo>
                <a:lnTo>
                  <a:pt x="463323" y="83454"/>
                </a:lnTo>
                <a:lnTo>
                  <a:pt x="453341" y="70243"/>
                </a:lnTo>
                <a:lnTo>
                  <a:pt x="448823" y="60102"/>
                </a:lnTo>
                <a:lnTo>
                  <a:pt x="444448" y="50101"/>
                </a:lnTo>
                <a:lnTo>
                  <a:pt x="438943" y="28058"/>
                </a:lnTo>
                <a:lnTo>
                  <a:pt x="438936" y="0"/>
                </a:lnTo>
                <a:lnTo>
                  <a:pt x="1116824" y="85"/>
                </a:lnTo>
                <a:lnTo>
                  <a:pt x="1116791" y="232883"/>
                </a:lnTo>
                <a:close/>
              </a:path>
              <a:path w="1116964" h="683260">
                <a:moveTo>
                  <a:pt x="1116727" y="682853"/>
                </a:moveTo>
                <a:lnTo>
                  <a:pt x="344423" y="682853"/>
                </a:lnTo>
                <a:lnTo>
                  <a:pt x="345986" y="663777"/>
                </a:lnTo>
                <a:lnTo>
                  <a:pt x="347280" y="644835"/>
                </a:lnTo>
                <a:lnTo>
                  <a:pt x="348290" y="626080"/>
                </a:lnTo>
                <a:lnTo>
                  <a:pt x="348998" y="607567"/>
                </a:lnTo>
                <a:lnTo>
                  <a:pt x="349388" y="589351"/>
                </a:lnTo>
                <a:lnTo>
                  <a:pt x="349443" y="571486"/>
                </a:lnTo>
                <a:lnTo>
                  <a:pt x="349148" y="554026"/>
                </a:lnTo>
                <a:lnTo>
                  <a:pt x="345988" y="504628"/>
                </a:lnTo>
                <a:lnTo>
                  <a:pt x="339072" y="460842"/>
                </a:lnTo>
                <a:lnTo>
                  <a:pt x="327952" y="424142"/>
                </a:lnTo>
                <a:lnTo>
                  <a:pt x="305815" y="388772"/>
                </a:lnTo>
                <a:lnTo>
                  <a:pt x="286843" y="369609"/>
                </a:lnTo>
                <a:lnTo>
                  <a:pt x="268285" y="350441"/>
                </a:lnTo>
                <a:lnTo>
                  <a:pt x="232391" y="312077"/>
                </a:lnTo>
                <a:lnTo>
                  <a:pt x="198099" y="273646"/>
                </a:lnTo>
                <a:lnTo>
                  <a:pt x="165373" y="235116"/>
                </a:lnTo>
                <a:lnTo>
                  <a:pt x="134181" y="196453"/>
                </a:lnTo>
                <a:lnTo>
                  <a:pt x="104486" y="157624"/>
                </a:lnTo>
                <a:lnTo>
                  <a:pt x="76255" y="118598"/>
                </a:lnTo>
                <a:lnTo>
                  <a:pt x="49453" y="79340"/>
                </a:lnTo>
                <a:lnTo>
                  <a:pt x="24046" y="39818"/>
                </a:lnTo>
                <a:lnTo>
                  <a:pt x="0" y="0"/>
                </a:lnTo>
                <a:lnTo>
                  <a:pt x="311326" y="23"/>
                </a:lnTo>
                <a:lnTo>
                  <a:pt x="303867" y="53835"/>
                </a:lnTo>
                <a:lnTo>
                  <a:pt x="281931" y="85775"/>
                </a:lnTo>
                <a:lnTo>
                  <a:pt x="276429" y="95452"/>
                </a:lnTo>
                <a:lnTo>
                  <a:pt x="272196" y="105909"/>
                </a:lnTo>
                <a:lnTo>
                  <a:pt x="269245" y="117729"/>
                </a:lnTo>
                <a:lnTo>
                  <a:pt x="267589" y="131495"/>
                </a:lnTo>
                <a:lnTo>
                  <a:pt x="267241" y="147788"/>
                </a:lnTo>
                <a:lnTo>
                  <a:pt x="269788" y="160209"/>
                </a:lnTo>
                <a:lnTo>
                  <a:pt x="288690" y="193886"/>
                </a:lnTo>
                <a:lnTo>
                  <a:pt x="321667" y="219129"/>
                </a:lnTo>
                <a:lnTo>
                  <a:pt x="365102" y="232013"/>
                </a:lnTo>
                <a:lnTo>
                  <a:pt x="381278" y="232883"/>
                </a:lnTo>
                <a:lnTo>
                  <a:pt x="1116791" y="232883"/>
                </a:lnTo>
                <a:lnTo>
                  <a:pt x="1116727" y="682853"/>
                </a:lnTo>
                <a:close/>
              </a:path>
            </a:pathLst>
          </a:custGeom>
          <a:solidFill>
            <a:srgbClr val="8063A1"/>
          </a:solidFill>
        </p:spPr>
        <p:txBody>
          <a:bodyPr wrap="square" lIns="0" tIns="0" rIns="0" bIns="0" rtlCol="0"/>
          <a:lstStyle/>
          <a:p>
            <a:endParaRPr/>
          </a:p>
        </p:txBody>
      </p:sp>
      <p:sp>
        <p:nvSpPr>
          <p:cNvPr id="9" name="object 9"/>
          <p:cNvSpPr/>
          <p:nvPr/>
        </p:nvSpPr>
        <p:spPr>
          <a:xfrm>
            <a:off x="1767395" y="1546078"/>
            <a:ext cx="1763395" cy="532130"/>
          </a:xfrm>
          <a:custGeom>
            <a:avLst/>
            <a:gdLst/>
            <a:ahLst/>
            <a:cxnLst/>
            <a:rect l="l" t="t" r="r" b="b"/>
            <a:pathLst>
              <a:path w="1763395" h="532130">
                <a:moveTo>
                  <a:pt x="951123" y="531755"/>
                </a:moveTo>
                <a:lnTo>
                  <a:pt x="0" y="531706"/>
                </a:lnTo>
                <a:lnTo>
                  <a:pt x="0" y="137280"/>
                </a:lnTo>
                <a:lnTo>
                  <a:pt x="49162" y="114012"/>
                </a:lnTo>
                <a:lnTo>
                  <a:pt x="99806" y="92530"/>
                </a:lnTo>
                <a:lnTo>
                  <a:pt x="151916" y="72959"/>
                </a:lnTo>
                <a:lnTo>
                  <a:pt x="205475" y="55424"/>
                </a:lnTo>
                <a:lnTo>
                  <a:pt x="260467" y="40052"/>
                </a:lnTo>
                <a:lnTo>
                  <a:pt x="316875" y="26966"/>
                </a:lnTo>
                <a:lnTo>
                  <a:pt x="374684" y="16293"/>
                </a:lnTo>
                <a:lnTo>
                  <a:pt x="433876" y="8157"/>
                </a:lnTo>
                <a:lnTo>
                  <a:pt x="494436" y="2684"/>
                </a:lnTo>
                <a:lnTo>
                  <a:pt x="556347" y="0"/>
                </a:lnTo>
                <a:lnTo>
                  <a:pt x="619592" y="228"/>
                </a:lnTo>
                <a:lnTo>
                  <a:pt x="684155" y="3496"/>
                </a:lnTo>
                <a:lnTo>
                  <a:pt x="750021" y="9928"/>
                </a:lnTo>
                <a:lnTo>
                  <a:pt x="817171" y="19649"/>
                </a:lnTo>
                <a:lnTo>
                  <a:pt x="885591" y="32785"/>
                </a:lnTo>
                <a:lnTo>
                  <a:pt x="955263" y="49461"/>
                </a:lnTo>
                <a:lnTo>
                  <a:pt x="1026171" y="69802"/>
                </a:lnTo>
                <a:lnTo>
                  <a:pt x="1098299" y="93933"/>
                </a:lnTo>
                <a:lnTo>
                  <a:pt x="1171630" y="121981"/>
                </a:lnTo>
                <a:lnTo>
                  <a:pt x="1246149" y="154070"/>
                </a:lnTo>
                <a:lnTo>
                  <a:pt x="1280699" y="170839"/>
                </a:lnTo>
                <a:lnTo>
                  <a:pt x="1346834" y="205124"/>
                </a:lnTo>
                <a:lnTo>
                  <a:pt x="1409105" y="240376"/>
                </a:lnTo>
                <a:lnTo>
                  <a:pt x="1441230" y="259874"/>
                </a:lnTo>
                <a:lnTo>
                  <a:pt x="1003142" y="259874"/>
                </a:lnTo>
                <a:lnTo>
                  <a:pt x="988126" y="262058"/>
                </a:lnTo>
                <a:lnTo>
                  <a:pt x="948586" y="278815"/>
                </a:lnTo>
                <a:lnTo>
                  <a:pt x="920231" y="307299"/>
                </a:lnTo>
                <a:lnTo>
                  <a:pt x="906865" y="342680"/>
                </a:lnTo>
                <a:lnTo>
                  <a:pt x="906912" y="351548"/>
                </a:lnTo>
                <a:lnTo>
                  <a:pt x="918390" y="397896"/>
                </a:lnTo>
                <a:lnTo>
                  <a:pt x="933590" y="420262"/>
                </a:lnTo>
                <a:lnTo>
                  <a:pt x="940148" y="429804"/>
                </a:lnTo>
                <a:lnTo>
                  <a:pt x="945718" y="442842"/>
                </a:lnTo>
                <a:lnTo>
                  <a:pt x="951240" y="465131"/>
                </a:lnTo>
                <a:lnTo>
                  <a:pt x="951123" y="531755"/>
                </a:lnTo>
                <a:close/>
              </a:path>
              <a:path w="1763395" h="532130">
                <a:moveTo>
                  <a:pt x="1763346" y="531755"/>
                </a:moveTo>
                <a:lnTo>
                  <a:pt x="1073480" y="531748"/>
                </a:lnTo>
                <a:lnTo>
                  <a:pt x="1073480" y="465131"/>
                </a:lnTo>
                <a:lnTo>
                  <a:pt x="1079504" y="463795"/>
                </a:lnTo>
                <a:lnTo>
                  <a:pt x="1086442" y="427916"/>
                </a:lnTo>
                <a:lnTo>
                  <a:pt x="1092533" y="418227"/>
                </a:lnTo>
                <a:lnTo>
                  <a:pt x="1103837" y="405518"/>
                </a:lnTo>
                <a:lnTo>
                  <a:pt x="1108898" y="395292"/>
                </a:lnTo>
                <a:lnTo>
                  <a:pt x="1112821" y="383894"/>
                </a:lnTo>
                <a:lnTo>
                  <a:pt x="1115600" y="371326"/>
                </a:lnTo>
                <a:lnTo>
                  <a:pt x="1117225" y="357588"/>
                </a:lnTo>
                <a:lnTo>
                  <a:pt x="1117690" y="342680"/>
                </a:lnTo>
                <a:lnTo>
                  <a:pt x="1115776" y="330110"/>
                </a:lnTo>
                <a:lnTo>
                  <a:pt x="1089648" y="287647"/>
                </a:lnTo>
                <a:lnTo>
                  <a:pt x="1052717" y="267182"/>
                </a:lnTo>
                <a:lnTo>
                  <a:pt x="1003142" y="259874"/>
                </a:lnTo>
                <a:lnTo>
                  <a:pt x="1441230" y="259874"/>
                </a:lnTo>
                <a:lnTo>
                  <a:pt x="1495489" y="294981"/>
                </a:lnTo>
                <a:lnTo>
                  <a:pt x="1548547" y="332482"/>
                </a:lnTo>
                <a:lnTo>
                  <a:pt x="1598102" y="370818"/>
                </a:lnTo>
                <a:lnTo>
                  <a:pt x="1644256" y="409951"/>
                </a:lnTo>
                <a:lnTo>
                  <a:pt x="1687113" y="449843"/>
                </a:lnTo>
                <a:lnTo>
                  <a:pt x="1726775" y="490457"/>
                </a:lnTo>
                <a:lnTo>
                  <a:pt x="1745441" y="511022"/>
                </a:lnTo>
                <a:lnTo>
                  <a:pt x="1763346" y="531755"/>
                </a:lnTo>
                <a:close/>
              </a:path>
            </a:pathLst>
          </a:custGeom>
          <a:solidFill>
            <a:srgbClr val="4F81BC"/>
          </a:solidFill>
        </p:spPr>
        <p:txBody>
          <a:bodyPr wrap="square" lIns="0" tIns="0" rIns="0" bIns="0" rtlCol="0"/>
          <a:lstStyle/>
          <a:p>
            <a:endParaRPr/>
          </a:p>
        </p:txBody>
      </p:sp>
      <p:sp>
        <p:nvSpPr>
          <p:cNvPr id="10" name="object 10"/>
          <p:cNvSpPr/>
          <p:nvPr/>
        </p:nvSpPr>
        <p:spPr>
          <a:xfrm>
            <a:off x="1767395" y="2189911"/>
            <a:ext cx="1128395" cy="683260"/>
          </a:xfrm>
          <a:custGeom>
            <a:avLst/>
            <a:gdLst/>
            <a:ahLst/>
            <a:cxnLst/>
            <a:rect l="l" t="t" r="r" b="b"/>
            <a:pathLst>
              <a:path w="1128395" h="683260">
                <a:moveTo>
                  <a:pt x="872101" y="682853"/>
                </a:moveTo>
                <a:lnTo>
                  <a:pt x="0" y="682768"/>
                </a:lnTo>
                <a:lnTo>
                  <a:pt x="0" y="0"/>
                </a:lnTo>
                <a:lnTo>
                  <a:pt x="1127937" y="85"/>
                </a:lnTo>
                <a:lnTo>
                  <a:pt x="1127937" y="410807"/>
                </a:lnTo>
                <a:lnTo>
                  <a:pt x="938505" y="410807"/>
                </a:lnTo>
                <a:lnTo>
                  <a:pt x="923740" y="411794"/>
                </a:lnTo>
                <a:lnTo>
                  <a:pt x="883906" y="425079"/>
                </a:lnTo>
                <a:lnTo>
                  <a:pt x="853241" y="451410"/>
                </a:lnTo>
                <a:lnTo>
                  <a:pt x="834929" y="487656"/>
                </a:lnTo>
                <a:lnTo>
                  <a:pt x="831405" y="512664"/>
                </a:lnTo>
                <a:lnTo>
                  <a:pt x="832471" y="523264"/>
                </a:lnTo>
                <a:lnTo>
                  <a:pt x="835484" y="533750"/>
                </a:lnTo>
                <a:lnTo>
                  <a:pt x="840609" y="544672"/>
                </a:lnTo>
                <a:lnTo>
                  <a:pt x="848010" y="556580"/>
                </a:lnTo>
                <a:lnTo>
                  <a:pt x="857852" y="570021"/>
                </a:lnTo>
                <a:lnTo>
                  <a:pt x="862323" y="580122"/>
                </a:lnTo>
                <a:lnTo>
                  <a:pt x="866698" y="593928"/>
                </a:lnTo>
                <a:lnTo>
                  <a:pt x="872093" y="615749"/>
                </a:lnTo>
                <a:lnTo>
                  <a:pt x="872101" y="682853"/>
                </a:lnTo>
                <a:close/>
              </a:path>
              <a:path w="1128395" h="683260">
                <a:moveTo>
                  <a:pt x="1127937" y="682853"/>
                </a:moveTo>
                <a:lnTo>
                  <a:pt x="1000074" y="682843"/>
                </a:lnTo>
                <a:lnTo>
                  <a:pt x="1000191" y="615749"/>
                </a:lnTo>
                <a:lnTo>
                  <a:pt x="1008246" y="583669"/>
                </a:lnTo>
                <a:lnTo>
                  <a:pt x="1013834" y="575477"/>
                </a:lnTo>
                <a:lnTo>
                  <a:pt x="1021479" y="565917"/>
                </a:lnTo>
                <a:lnTo>
                  <a:pt x="1032593" y="552468"/>
                </a:lnTo>
                <a:lnTo>
                  <a:pt x="1036832" y="542469"/>
                </a:lnTo>
                <a:lnTo>
                  <a:pt x="1040069" y="531185"/>
                </a:lnTo>
                <a:lnTo>
                  <a:pt x="1042276" y="518417"/>
                </a:lnTo>
                <a:lnTo>
                  <a:pt x="1043427" y="503969"/>
                </a:lnTo>
                <a:lnTo>
                  <a:pt x="1043494" y="487639"/>
                </a:lnTo>
                <a:lnTo>
                  <a:pt x="1040209" y="474792"/>
                </a:lnTo>
                <a:lnTo>
                  <a:pt x="1018290" y="441578"/>
                </a:lnTo>
                <a:lnTo>
                  <a:pt x="982556" y="419083"/>
                </a:lnTo>
                <a:lnTo>
                  <a:pt x="938505" y="410807"/>
                </a:lnTo>
                <a:lnTo>
                  <a:pt x="1127937" y="410807"/>
                </a:lnTo>
                <a:lnTo>
                  <a:pt x="1127937" y="682853"/>
                </a:lnTo>
                <a:close/>
              </a:path>
            </a:pathLst>
          </a:custGeom>
          <a:solidFill>
            <a:srgbClr val="C0504D"/>
          </a:solidFill>
        </p:spPr>
        <p:txBody>
          <a:bodyPr wrap="square" lIns="0" tIns="0" rIns="0" bIns="0" rtlCol="0"/>
          <a:lstStyle/>
          <a:p>
            <a:endParaRPr/>
          </a:p>
        </p:txBody>
      </p:sp>
      <p:sp>
        <p:nvSpPr>
          <p:cNvPr id="11" name="object 11"/>
          <p:cNvSpPr/>
          <p:nvPr/>
        </p:nvSpPr>
        <p:spPr>
          <a:xfrm>
            <a:off x="2374112" y="3781983"/>
            <a:ext cx="1651635" cy="683260"/>
          </a:xfrm>
          <a:custGeom>
            <a:avLst/>
            <a:gdLst/>
            <a:ahLst/>
            <a:cxnLst/>
            <a:rect l="l" t="t" r="r" b="b"/>
            <a:pathLst>
              <a:path w="1651635" h="683260">
                <a:moveTo>
                  <a:pt x="1279225" y="682853"/>
                </a:moveTo>
                <a:lnTo>
                  <a:pt x="0" y="682768"/>
                </a:lnTo>
                <a:lnTo>
                  <a:pt x="0" y="0"/>
                </a:lnTo>
                <a:lnTo>
                  <a:pt x="1651609" y="0"/>
                </a:lnTo>
                <a:lnTo>
                  <a:pt x="1400915" y="101013"/>
                </a:lnTo>
                <a:lnTo>
                  <a:pt x="1384871" y="133261"/>
                </a:lnTo>
                <a:lnTo>
                  <a:pt x="1357460" y="218786"/>
                </a:lnTo>
                <a:lnTo>
                  <a:pt x="1359584" y="226009"/>
                </a:lnTo>
                <a:lnTo>
                  <a:pt x="1362901" y="237049"/>
                </a:lnTo>
                <a:lnTo>
                  <a:pt x="1377464" y="282386"/>
                </a:lnTo>
                <a:lnTo>
                  <a:pt x="1393589" y="323588"/>
                </a:lnTo>
                <a:lnTo>
                  <a:pt x="1396267" y="336439"/>
                </a:lnTo>
                <a:lnTo>
                  <a:pt x="1377845" y="382977"/>
                </a:lnTo>
                <a:lnTo>
                  <a:pt x="1347350" y="412525"/>
                </a:lnTo>
                <a:lnTo>
                  <a:pt x="1343237" y="415818"/>
                </a:lnTo>
                <a:lnTo>
                  <a:pt x="1341967" y="417090"/>
                </a:lnTo>
                <a:lnTo>
                  <a:pt x="1370240" y="451481"/>
                </a:lnTo>
                <a:lnTo>
                  <a:pt x="1372759" y="465611"/>
                </a:lnTo>
                <a:lnTo>
                  <a:pt x="1371804" y="482536"/>
                </a:lnTo>
                <a:lnTo>
                  <a:pt x="1347471" y="523250"/>
                </a:lnTo>
                <a:lnTo>
                  <a:pt x="1309130" y="555411"/>
                </a:lnTo>
                <a:lnTo>
                  <a:pt x="1279232" y="577397"/>
                </a:lnTo>
                <a:lnTo>
                  <a:pt x="1279225" y="682853"/>
                </a:lnTo>
                <a:close/>
              </a:path>
            </a:pathLst>
          </a:custGeom>
          <a:solidFill>
            <a:srgbClr val="C00000"/>
          </a:solidFill>
        </p:spPr>
        <p:txBody>
          <a:bodyPr wrap="square" lIns="0" tIns="0" rIns="0" bIns="0" rtlCol="0"/>
          <a:lstStyle/>
          <a:p>
            <a:endParaRPr/>
          </a:p>
        </p:txBody>
      </p:sp>
      <p:sp>
        <p:nvSpPr>
          <p:cNvPr id="12" name="object 12"/>
          <p:cNvSpPr/>
          <p:nvPr/>
        </p:nvSpPr>
        <p:spPr>
          <a:xfrm>
            <a:off x="932144" y="2985947"/>
            <a:ext cx="718185" cy="683260"/>
          </a:xfrm>
          <a:custGeom>
            <a:avLst/>
            <a:gdLst/>
            <a:ahLst/>
            <a:cxnLst/>
            <a:rect l="l" t="t" r="r" b="b"/>
            <a:pathLst>
              <a:path w="718185" h="683260">
                <a:moveTo>
                  <a:pt x="717577" y="682853"/>
                </a:moveTo>
                <a:lnTo>
                  <a:pt x="144942" y="682853"/>
                </a:lnTo>
                <a:lnTo>
                  <a:pt x="128064" y="647127"/>
                </a:lnTo>
                <a:lnTo>
                  <a:pt x="112401" y="611567"/>
                </a:lnTo>
                <a:lnTo>
                  <a:pt x="97922" y="576172"/>
                </a:lnTo>
                <a:lnTo>
                  <a:pt x="72379" y="505881"/>
                </a:lnTo>
                <a:lnTo>
                  <a:pt x="51168" y="436254"/>
                </a:lnTo>
                <a:lnTo>
                  <a:pt x="34024" y="367293"/>
                </a:lnTo>
                <a:lnTo>
                  <a:pt x="20681" y="299001"/>
                </a:lnTo>
                <a:lnTo>
                  <a:pt x="10873" y="231378"/>
                </a:lnTo>
                <a:lnTo>
                  <a:pt x="4334" y="164428"/>
                </a:lnTo>
                <a:lnTo>
                  <a:pt x="798" y="98150"/>
                </a:lnTo>
                <a:lnTo>
                  <a:pt x="0" y="32547"/>
                </a:lnTo>
                <a:lnTo>
                  <a:pt x="544" y="0"/>
                </a:lnTo>
                <a:lnTo>
                  <a:pt x="717649" y="0"/>
                </a:lnTo>
                <a:lnTo>
                  <a:pt x="717577" y="682853"/>
                </a:lnTo>
                <a:close/>
              </a:path>
            </a:pathLst>
          </a:custGeom>
          <a:solidFill>
            <a:srgbClr val="9BBA58"/>
          </a:solidFill>
        </p:spPr>
        <p:txBody>
          <a:bodyPr wrap="square" lIns="0" tIns="0" rIns="0" bIns="0" rtlCol="0"/>
          <a:lstStyle/>
          <a:p>
            <a:endParaRPr/>
          </a:p>
        </p:txBody>
      </p:sp>
      <p:sp>
        <p:nvSpPr>
          <p:cNvPr id="13" name="object 13"/>
          <p:cNvSpPr/>
          <p:nvPr/>
        </p:nvSpPr>
        <p:spPr>
          <a:xfrm>
            <a:off x="1282471" y="1750405"/>
            <a:ext cx="366395" cy="327660"/>
          </a:xfrm>
          <a:custGeom>
            <a:avLst/>
            <a:gdLst/>
            <a:ahLst/>
            <a:cxnLst/>
            <a:rect l="l" t="t" r="r" b="b"/>
            <a:pathLst>
              <a:path w="366394" h="327660">
                <a:moveTo>
                  <a:pt x="366217" y="327428"/>
                </a:moveTo>
                <a:lnTo>
                  <a:pt x="0" y="327428"/>
                </a:lnTo>
                <a:lnTo>
                  <a:pt x="14411" y="309200"/>
                </a:lnTo>
                <a:lnTo>
                  <a:pt x="44673" y="273267"/>
                </a:lnTo>
                <a:lnTo>
                  <a:pt x="76772" y="238055"/>
                </a:lnTo>
                <a:lnTo>
                  <a:pt x="110610" y="203594"/>
                </a:lnTo>
                <a:lnTo>
                  <a:pt x="146090" y="169915"/>
                </a:lnTo>
                <a:lnTo>
                  <a:pt x="183114" y="137048"/>
                </a:lnTo>
                <a:lnTo>
                  <a:pt x="221585" y="105022"/>
                </a:lnTo>
                <a:lnTo>
                  <a:pt x="261405" y="73869"/>
                </a:lnTo>
                <a:lnTo>
                  <a:pt x="302477" y="43618"/>
                </a:lnTo>
                <a:lnTo>
                  <a:pt x="344702" y="14300"/>
                </a:lnTo>
                <a:lnTo>
                  <a:pt x="366217" y="0"/>
                </a:lnTo>
                <a:lnTo>
                  <a:pt x="366217" y="327428"/>
                </a:lnTo>
                <a:close/>
              </a:path>
            </a:pathLst>
          </a:custGeom>
          <a:solidFill>
            <a:srgbClr val="4F81BC"/>
          </a:solidFill>
        </p:spPr>
        <p:txBody>
          <a:bodyPr wrap="square" lIns="0" tIns="0" rIns="0" bIns="0" rtlCol="0"/>
          <a:lstStyle/>
          <a:p>
            <a:endParaRPr/>
          </a:p>
        </p:txBody>
      </p:sp>
      <p:sp>
        <p:nvSpPr>
          <p:cNvPr id="14" name="object 14"/>
          <p:cNvSpPr/>
          <p:nvPr/>
        </p:nvSpPr>
        <p:spPr>
          <a:xfrm>
            <a:off x="943686" y="5122735"/>
            <a:ext cx="2336165" cy="822960"/>
          </a:xfrm>
          <a:custGeom>
            <a:avLst/>
            <a:gdLst/>
            <a:ahLst/>
            <a:cxnLst/>
            <a:rect l="l" t="t" r="r" b="b"/>
            <a:pathLst>
              <a:path w="2336165" h="822960">
                <a:moveTo>
                  <a:pt x="2335822" y="822363"/>
                </a:moveTo>
                <a:lnTo>
                  <a:pt x="0" y="822363"/>
                </a:lnTo>
                <a:lnTo>
                  <a:pt x="305904" y="0"/>
                </a:lnTo>
                <a:lnTo>
                  <a:pt x="1952129" y="350113"/>
                </a:lnTo>
                <a:lnTo>
                  <a:pt x="1992595" y="350113"/>
                </a:lnTo>
                <a:lnTo>
                  <a:pt x="2335822" y="822363"/>
                </a:lnTo>
                <a:close/>
              </a:path>
              <a:path w="2336165" h="822960">
                <a:moveTo>
                  <a:pt x="1992595" y="350113"/>
                </a:moveTo>
                <a:lnTo>
                  <a:pt x="1952129" y="350113"/>
                </a:lnTo>
                <a:lnTo>
                  <a:pt x="1952129" y="294436"/>
                </a:lnTo>
                <a:lnTo>
                  <a:pt x="1992595" y="350113"/>
                </a:lnTo>
                <a:close/>
              </a:path>
            </a:pathLst>
          </a:custGeom>
          <a:solidFill>
            <a:srgbClr val="7E7E7E"/>
          </a:solidFill>
        </p:spPr>
        <p:txBody>
          <a:bodyPr wrap="square" lIns="0" tIns="0" rIns="0" bIns="0" rtlCol="0"/>
          <a:lstStyle/>
          <a:p>
            <a:endParaRPr/>
          </a:p>
        </p:txBody>
      </p:sp>
      <p:sp>
        <p:nvSpPr>
          <p:cNvPr id="15" name="object 15"/>
          <p:cNvSpPr/>
          <p:nvPr/>
        </p:nvSpPr>
        <p:spPr>
          <a:xfrm>
            <a:off x="1249260" y="4710874"/>
            <a:ext cx="1646555" cy="762000"/>
          </a:xfrm>
          <a:custGeom>
            <a:avLst/>
            <a:gdLst/>
            <a:ahLst/>
            <a:cxnLst/>
            <a:rect l="l" t="t" r="r" b="b"/>
            <a:pathLst>
              <a:path w="1646555" h="762000">
                <a:moveTo>
                  <a:pt x="1646072" y="761466"/>
                </a:moveTo>
                <a:lnTo>
                  <a:pt x="0" y="411454"/>
                </a:lnTo>
                <a:lnTo>
                  <a:pt x="139014" y="0"/>
                </a:lnTo>
                <a:lnTo>
                  <a:pt x="1646072" y="355790"/>
                </a:lnTo>
                <a:lnTo>
                  <a:pt x="1646072" y="761466"/>
                </a:lnTo>
                <a:close/>
              </a:path>
            </a:pathLst>
          </a:custGeom>
          <a:solidFill>
            <a:srgbClr val="D9D9D9"/>
          </a:solidFill>
        </p:spPr>
        <p:txBody>
          <a:bodyPr wrap="square" lIns="0" tIns="0" rIns="0" bIns="0" rtlCol="0"/>
          <a:lstStyle/>
          <a:p>
            <a:endParaRPr/>
          </a:p>
        </p:txBody>
      </p:sp>
      <p:sp>
        <p:nvSpPr>
          <p:cNvPr id="16" name="object 16"/>
          <p:cNvSpPr/>
          <p:nvPr/>
        </p:nvSpPr>
        <p:spPr>
          <a:xfrm>
            <a:off x="3014040" y="2985950"/>
            <a:ext cx="984250" cy="683260"/>
          </a:xfrm>
          <a:custGeom>
            <a:avLst/>
            <a:gdLst/>
            <a:ahLst/>
            <a:cxnLst/>
            <a:rect l="l" t="t" r="r" b="b"/>
            <a:pathLst>
              <a:path w="984250" h="683260">
                <a:moveTo>
                  <a:pt x="44284" y="116723"/>
                </a:moveTo>
                <a:lnTo>
                  <a:pt x="0" y="116722"/>
                </a:lnTo>
                <a:lnTo>
                  <a:pt x="94" y="0"/>
                </a:lnTo>
                <a:lnTo>
                  <a:pt x="752808" y="20326"/>
                </a:lnTo>
                <a:lnTo>
                  <a:pt x="742490" y="66261"/>
                </a:lnTo>
                <a:lnTo>
                  <a:pt x="166852" y="72133"/>
                </a:lnTo>
                <a:lnTo>
                  <a:pt x="158536" y="72158"/>
                </a:lnTo>
                <a:lnTo>
                  <a:pt x="120806" y="78891"/>
                </a:lnTo>
                <a:lnTo>
                  <a:pt x="76096" y="105555"/>
                </a:lnTo>
                <a:lnTo>
                  <a:pt x="66738" y="110970"/>
                </a:lnTo>
                <a:lnTo>
                  <a:pt x="44284" y="116723"/>
                </a:lnTo>
                <a:close/>
              </a:path>
              <a:path w="984250" h="683260">
                <a:moveTo>
                  <a:pt x="782024" y="282597"/>
                </a:moveTo>
                <a:lnTo>
                  <a:pt x="164316" y="282597"/>
                </a:lnTo>
                <a:lnTo>
                  <a:pt x="176732" y="280336"/>
                </a:lnTo>
                <a:lnTo>
                  <a:pt x="188657" y="276246"/>
                </a:lnTo>
                <a:lnTo>
                  <a:pt x="220010" y="253706"/>
                </a:lnTo>
                <a:lnTo>
                  <a:pt x="241635" y="217236"/>
                </a:lnTo>
                <a:lnTo>
                  <a:pt x="249549" y="168731"/>
                </a:lnTo>
                <a:lnTo>
                  <a:pt x="247408" y="153712"/>
                </a:lnTo>
                <a:lnTo>
                  <a:pt x="230816" y="114144"/>
                </a:lnTo>
                <a:lnTo>
                  <a:pt x="202467" y="85708"/>
                </a:lnTo>
                <a:lnTo>
                  <a:pt x="166852" y="72133"/>
                </a:lnTo>
                <a:lnTo>
                  <a:pt x="740880" y="72133"/>
                </a:lnTo>
                <a:lnTo>
                  <a:pt x="733869" y="110970"/>
                </a:lnTo>
                <a:lnTo>
                  <a:pt x="736429" y="136173"/>
                </a:lnTo>
                <a:lnTo>
                  <a:pt x="742212" y="164781"/>
                </a:lnTo>
                <a:lnTo>
                  <a:pt x="750857" y="196284"/>
                </a:lnTo>
                <a:lnTo>
                  <a:pt x="762000" y="230176"/>
                </a:lnTo>
                <a:lnTo>
                  <a:pt x="775278" y="265948"/>
                </a:lnTo>
                <a:lnTo>
                  <a:pt x="782024" y="282597"/>
                </a:lnTo>
                <a:close/>
              </a:path>
              <a:path w="984250" h="683260">
                <a:moveTo>
                  <a:pt x="488939" y="682851"/>
                </a:moveTo>
                <a:lnTo>
                  <a:pt x="0" y="682795"/>
                </a:lnTo>
                <a:lnTo>
                  <a:pt x="127" y="238719"/>
                </a:lnTo>
                <a:lnTo>
                  <a:pt x="44411" y="238719"/>
                </a:lnTo>
                <a:lnTo>
                  <a:pt x="44411" y="244485"/>
                </a:lnTo>
                <a:lnTo>
                  <a:pt x="68862" y="250029"/>
                </a:lnTo>
                <a:lnTo>
                  <a:pt x="81308" y="252235"/>
                </a:lnTo>
                <a:lnTo>
                  <a:pt x="91232" y="258112"/>
                </a:lnTo>
                <a:lnTo>
                  <a:pt x="102325" y="267938"/>
                </a:lnTo>
                <a:lnTo>
                  <a:pt x="112681" y="273374"/>
                </a:lnTo>
                <a:lnTo>
                  <a:pt x="124143" y="277577"/>
                </a:lnTo>
                <a:lnTo>
                  <a:pt x="136626" y="280528"/>
                </a:lnTo>
                <a:lnTo>
                  <a:pt x="150046" y="282208"/>
                </a:lnTo>
                <a:lnTo>
                  <a:pt x="164316" y="282597"/>
                </a:lnTo>
                <a:lnTo>
                  <a:pt x="782024" y="282597"/>
                </a:lnTo>
                <a:lnTo>
                  <a:pt x="790329" y="303093"/>
                </a:lnTo>
                <a:lnTo>
                  <a:pt x="806789" y="341103"/>
                </a:lnTo>
                <a:lnTo>
                  <a:pt x="824296" y="379469"/>
                </a:lnTo>
                <a:lnTo>
                  <a:pt x="842487" y="417685"/>
                </a:lnTo>
                <a:lnTo>
                  <a:pt x="847553" y="427962"/>
                </a:lnTo>
                <a:lnTo>
                  <a:pt x="541097" y="427962"/>
                </a:lnTo>
                <a:lnTo>
                  <a:pt x="498625" y="439730"/>
                </a:lnTo>
                <a:lnTo>
                  <a:pt x="466044" y="464715"/>
                </a:lnTo>
                <a:lnTo>
                  <a:pt x="447173" y="498391"/>
                </a:lnTo>
                <a:lnTo>
                  <a:pt x="444588" y="510766"/>
                </a:lnTo>
                <a:lnTo>
                  <a:pt x="444773" y="523213"/>
                </a:lnTo>
                <a:lnTo>
                  <a:pt x="458325" y="571480"/>
                </a:lnTo>
                <a:lnTo>
                  <a:pt x="472985" y="594391"/>
                </a:lnTo>
                <a:lnTo>
                  <a:pt x="478614" y="604096"/>
                </a:lnTo>
                <a:lnTo>
                  <a:pt x="483476" y="615972"/>
                </a:lnTo>
                <a:lnTo>
                  <a:pt x="488999" y="633438"/>
                </a:lnTo>
                <a:lnTo>
                  <a:pt x="488939" y="682851"/>
                </a:lnTo>
                <a:close/>
              </a:path>
              <a:path w="984250" h="683260">
                <a:moveTo>
                  <a:pt x="983962" y="682850"/>
                </a:moveTo>
                <a:lnTo>
                  <a:pt x="611682" y="682162"/>
                </a:lnTo>
                <a:lnTo>
                  <a:pt x="611682" y="632749"/>
                </a:lnTo>
                <a:lnTo>
                  <a:pt x="617207" y="632749"/>
                </a:lnTo>
                <a:lnTo>
                  <a:pt x="622763" y="608794"/>
                </a:lnTo>
                <a:lnTo>
                  <a:pt x="625052" y="598285"/>
                </a:lnTo>
                <a:lnTo>
                  <a:pt x="631069" y="587064"/>
                </a:lnTo>
                <a:lnTo>
                  <a:pt x="641169" y="574782"/>
                </a:lnTo>
                <a:lnTo>
                  <a:pt x="646450" y="565066"/>
                </a:lnTo>
                <a:lnTo>
                  <a:pt x="650586" y="554614"/>
                </a:lnTo>
                <a:lnTo>
                  <a:pt x="653523" y="542803"/>
                </a:lnTo>
                <a:lnTo>
                  <a:pt x="655209" y="529015"/>
                </a:lnTo>
                <a:lnTo>
                  <a:pt x="655592" y="512630"/>
                </a:lnTo>
                <a:lnTo>
                  <a:pt x="653275" y="500283"/>
                </a:lnTo>
                <a:lnTo>
                  <a:pt x="626465" y="457274"/>
                </a:lnTo>
                <a:lnTo>
                  <a:pt x="589840" y="435806"/>
                </a:lnTo>
                <a:lnTo>
                  <a:pt x="541097" y="427962"/>
                </a:lnTo>
                <a:lnTo>
                  <a:pt x="847553" y="427962"/>
                </a:lnTo>
                <a:lnTo>
                  <a:pt x="879470" y="491631"/>
                </a:lnTo>
                <a:lnTo>
                  <a:pt x="897537" y="526347"/>
                </a:lnTo>
                <a:lnTo>
                  <a:pt x="931004" y="588723"/>
                </a:lnTo>
                <a:lnTo>
                  <a:pt x="958499" y="638308"/>
                </a:lnTo>
                <a:lnTo>
                  <a:pt x="977119" y="671038"/>
                </a:lnTo>
                <a:lnTo>
                  <a:pt x="983962" y="682850"/>
                </a:lnTo>
                <a:close/>
              </a:path>
            </a:pathLst>
          </a:custGeom>
          <a:solidFill>
            <a:srgbClr val="9BBA58"/>
          </a:solidFill>
        </p:spPr>
        <p:txBody>
          <a:bodyPr wrap="square" lIns="0" tIns="0" rIns="0" bIns="0" rtlCol="0"/>
          <a:lstStyle/>
          <a:p>
            <a:endParaRPr/>
          </a:p>
        </p:txBody>
      </p:sp>
      <p:sp>
        <p:nvSpPr>
          <p:cNvPr id="17" name="object 17"/>
          <p:cNvSpPr/>
          <p:nvPr/>
        </p:nvSpPr>
        <p:spPr>
          <a:xfrm>
            <a:off x="943686" y="2189911"/>
            <a:ext cx="705485" cy="683260"/>
          </a:xfrm>
          <a:custGeom>
            <a:avLst/>
            <a:gdLst/>
            <a:ahLst/>
            <a:cxnLst/>
            <a:rect l="l" t="t" r="r" b="b"/>
            <a:pathLst>
              <a:path w="705485" h="683260">
                <a:moveTo>
                  <a:pt x="427352" y="682853"/>
                </a:moveTo>
                <a:lnTo>
                  <a:pt x="0" y="682853"/>
                </a:lnTo>
                <a:lnTo>
                  <a:pt x="3597" y="653075"/>
                </a:lnTo>
                <a:lnTo>
                  <a:pt x="12477" y="594732"/>
                </a:lnTo>
                <a:lnTo>
                  <a:pt x="23484" y="537942"/>
                </a:lnTo>
                <a:lnTo>
                  <a:pt x="36474" y="482629"/>
                </a:lnTo>
                <a:lnTo>
                  <a:pt x="51301" y="428715"/>
                </a:lnTo>
                <a:lnTo>
                  <a:pt x="67820" y="376124"/>
                </a:lnTo>
                <a:lnTo>
                  <a:pt x="85886" y="324779"/>
                </a:lnTo>
                <a:lnTo>
                  <a:pt x="105354" y="274604"/>
                </a:lnTo>
                <a:lnTo>
                  <a:pt x="126079" y="225521"/>
                </a:lnTo>
                <a:lnTo>
                  <a:pt x="147916" y="177455"/>
                </a:lnTo>
                <a:lnTo>
                  <a:pt x="182202" y="111520"/>
                </a:lnTo>
                <a:lnTo>
                  <a:pt x="206893" y="67556"/>
                </a:lnTo>
                <a:lnTo>
                  <a:pt x="227275" y="33901"/>
                </a:lnTo>
                <a:lnTo>
                  <a:pt x="249840" y="0"/>
                </a:lnTo>
                <a:lnTo>
                  <a:pt x="705002" y="0"/>
                </a:lnTo>
                <a:lnTo>
                  <a:pt x="704974" y="411147"/>
                </a:lnTo>
                <a:lnTo>
                  <a:pt x="479578" y="411147"/>
                </a:lnTo>
                <a:lnTo>
                  <a:pt x="464586" y="413285"/>
                </a:lnTo>
                <a:lnTo>
                  <a:pt x="425005" y="429920"/>
                </a:lnTo>
                <a:lnTo>
                  <a:pt x="396536" y="458340"/>
                </a:lnTo>
                <a:lnTo>
                  <a:pt x="383057" y="493979"/>
                </a:lnTo>
                <a:lnTo>
                  <a:pt x="383080" y="501984"/>
                </a:lnTo>
                <a:lnTo>
                  <a:pt x="389710" y="539692"/>
                </a:lnTo>
                <a:lnTo>
                  <a:pt x="409854" y="575275"/>
                </a:lnTo>
                <a:lnTo>
                  <a:pt x="416408" y="584548"/>
                </a:lnTo>
                <a:lnTo>
                  <a:pt x="421894" y="593928"/>
                </a:lnTo>
                <a:lnTo>
                  <a:pt x="427404" y="616216"/>
                </a:lnTo>
                <a:lnTo>
                  <a:pt x="427352" y="682853"/>
                </a:lnTo>
                <a:close/>
              </a:path>
              <a:path w="705485" h="683260">
                <a:moveTo>
                  <a:pt x="704956" y="682853"/>
                </a:moveTo>
                <a:lnTo>
                  <a:pt x="555180" y="682846"/>
                </a:lnTo>
                <a:lnTo>
                  <a:pt x="555180" y="616216"/>
                </a:lnTo>
                <a:lnTo>
                  <a:pt x="561484" y="591619"/>
                </a:lnTo>
                <a:lnTo>
                  <a:pt x="565592" y="579224"/>
                </a:lnTo>
                <a:lnTo>
                  <a:pt x="570243" y="569291"/>
                </a:lnTo>
                <a:lnTo>
                  <a:pt x="578936" y="558307"/>
                </a:lnTo>
                <a:lnTo>
                  <a:pt x="584359" y="547869"/>
                </a:lnTo>
                <a:lnTo>
                  <a:pt x="588551" y="536374"/>
                </a:lnTo>
                <a:lnTo>
                  <a:pt x="591492" y="523900"/>
                </a:lnTo>
                <a:lnTo>
                  <a:pt x="593163" y="510524"/>
                </a:lnTo>
                <a:lnTo>
                  <a:pt x="593544" y="496323"/>
                </a:lnTo>
                <a:lnTo>
                  <a:pt x="591265" y="483893"/>
                </a:lnTo>
                <a:lnTo>
                  <a:pt x="564591" y="440628"/>
                </a:lnTo>
                <a:lnTo>
                  <a:pt x="528103" y="419043"/>
                </a:lnTo>
                <a:lnTo>
                  <a:pt x="479578" y="411147"/>
                </a:lnTo>
                <a:lnTo>
                  <a:pt x="704974" y="411147"/>
                </a:lnTo>
                <a:lnTo>
                  <a:pt x="704956" y="682853"/>
                </a:lnTo>
                <a:close/>
              </a:path>
            </a:pathLst>
          </a:custGeom>
          <a:solidFill>
            <a:srgbClr val="C0504D"/>
          </a:solidFill>
        </p:spPr>
        <p:txBody>
          <a:bodyPr wrap="square" lIns="0" tIns="0" rIns="0" bIns="0" rtlCol="0"/>
          <a:lstStyle/>
          <a:p>
            <a:endParaRPr/>
          </a:p>
        </p:txBody>
      </p:sp>
      <p:sp>
        <p:nvSpPr>
          <p:cNvPr id="18" name="object 18"/>
          <p:cNvSpPr txBox="1"/>
          <p:nvPr/>
        </p:nvSpPr>
        <p:spPr>
          <a:xfrm>
            <a:off x="5632589" y="1417402"/>
            <a:ext cx="2323465" cy="1087477"/>
          </a:xfrm>
          <a:prstGeom prst="rect">
            <a:avLst/>
          </a:prstGeom>
        </p:spPr>
        <p:txBody>
          <a:bodyPr vert="horz" wrap="square" lIns="0" tIns="0" rIns="0" bIns="0" rtlCol="0">
            <a:spAutoFit/>
          </a:bodyPr>
          <a:lstStyle/>
          <a:p>
            <a:pPr marL="12700">
              <a:lnSpc>
                <a:spcPct val="100000"/>
              </a:lnSpc>
            </a:pPr>
            <a:r>
              <a:rPr sz="1600" b="1" dirty="0">
                <a:latin typeface="微软雅黑" panose="020B0503020204020204" pitchFamily="34" charset="-122"/>
                <a:ea typeface="微软雅黑" panose="020B0503020204020204" pitchFamily="34" charset="-122"/>
                <a:cs typeface="微软雅黑"/>
              </a:rPr>
              <a:t>杜文</a:t>
            </a:r>
            <a:r>
              <a:rPr sz="1600" b="1" spc="-5" dirty="0">
                <a:latin typeface="微软雅黑" panose="020B0503020204020204" pitchFamily="34" charset="-122"/>
                <a:ea typeface="微软雅黑" panose="020B0503020204020204" pitchFamily="34" charset="-122"/>
                <a:cs typeface="微软雅黑"/>
              </a:rPr>
              <a:t>华</a:t>
            </a:r>
            <a:endParaRPr sz="1600" dirty="0">
              <a:latin typeface="微软雅黑" panose="020B0503020204020204" pitchFamily="34" charset="-122"/>
              <a:ea typeface="微软雅黑" panose="020B0503020204020204" pitchFamily="34" charset="-122"/>
              <a:cs typeface="微软雅黑"/>
            </a:endParaRPr>
          </a:p>
          <a:p>
            <a:pPr marL="24130" marR="5080">
              <a:lnSpc>
                <a:spcPct val="100000"/>
              </a:lnSpc>
              <a:spcBef>
                <a:spcPts val="355"/>
              </a:spcBef>
            </a:pPr>
            <a:r>
              <a:rPr sz="1200" b="1" dirty="0" err="1" smtClean="0">
                <a:latin typeface="微软雅黑" panose="020B0503020204020204" pitchFamily="34" charset="-122"/>
                <a:ea typeface="微软雅黑" panose="020B0503020204020204" pitchFamily="34" charset="-122"/>
                <a:cs typeface="微软雅黑"/>
              </a:rPr>
              <a:t>现任</a:t>
            </a:r>
            <a:r>
              <a:rPr sz="1200" b="1" dirty="0" smtClean="0">
                <a:latin typeface="微软雅黑" panose="020B0503020204020204" pitchFamily="34" charset="-122"/>
                <a:ea typeface="微软雅黑" panose="020B0503020204020204" pitchFamily="34" charset="-122"/>
                <a:cs typeface="微软雅黑"/>
              </a:rPr>
              <a:t>：</a:t>
            </a:r>
            <a:r>
              <a:rPr lang="zh-CN" altLang="en-US" sz="1200" b="1" dirty="0">
                <a:latin typeface="微软雅黑" panose="020B0503020204020204" pitchFamily="34" charset="-122"/>
                <a:ea typeface="微软雅黑" panose="020B0503020204020204" pitchFamily="34" charset="-122"/>
                <a:cs typeface="微软雅黑"/>
              </a:rPr>
              <a:t>总经理兼</a:t>
            </a:r>
            <a:r>
              <a:rPr sz="1200" b="1" dirty="0" err="1">
                <a:latin typeface="微软雅黑" panose="020B0503020204020204" pitchFamily="34" charset="-122"/>
                <a:ea typeface="微软雅黑" panose="020B0503020204020204" pitchFamily="34" charset="-122"/>
                <a:cs typeface="微软雅黑"/>
              </a:rPr>
              <a:t>董事长</a:t>
            </a:r>
            <a:endParaRPr lang="en-US" sz="1200" b="1" dirty="0">
              <a:latin typeface="微软雅黑" panose="020B0503020204020204" pitchFamily="34" charset="-122"/>
              <a:ea typeface="微软雅黑" panose="020B0503020204020204" pitchFamily="34" charset="-122"/>
              <a:cs typeface="微软雅黑"/>
            </a:endParaRPr>
          </a:p>
          <a:p>
            <a:pPr marL="24130" marR="5080">
              <a:lnSpc>
                <a:spcPct val="100000"/>
              </a:lnSpc>
              <a:spcBef>
                <a:spcPts val="355"/>
              </a:spcBef>
            </a:pPr>
            <a:r>
              <a:rPr sz="1200" b="1" dirty="0" err="1" smtClean="0">
                <a:latin typeface="微软雅黑" panose="020B0503020204020204" pitchFamily="34" charset="-122"/>
                <a:ea typeface="微软雅黑" panose="020B0503020204020204" pitchFamily="34" charset="-122"/>
                <a:cs typeface="微软雅黑"/>
              </a:rPr>
              <a:t>深圳市亨业纳米材料研究院副院长</a:t>
            </a:r>
            <a:r>
              <a:rPr sz="1200" b="1" dirty="0" smtClean="0">
                <a:latin typeface="微软雅黑" panose="020B0503020204020204" pitchFamily="34" charset="-122"/>
                <a:ea typeface="微软雅黑" panose="020B0503020204020204" pitchFamily="34" charset="-122"/>
                <a:cs typeface="微软雅黑"/>
              </a:rPr>
              <a:t> </a:t>
            </a:r>
            <a:r>
              <a:rPr sz="1200" b="1" dirty="0">
                <a:latin typeface="微软雅黑" panose="020B0503020204020204" pitchFamily="34" charset="-122"/>
                <a:ea typeface="微软雅黑" panose="020B0503020204020204" pitchFamily="34" charset="-122"/>
                <a:cs typeface="微软雅黑"/>
              </a:rPr>
              <a:t>湖北省中科产业技术研究院副院长 从事</a:t>
            </a:r>
            <a:r>
              <a:rPr sz="1200" b="1" spc="-5" dirty="0">
                <a:latin typeface="微软雅黑" panose="020B0503020204020204" pitchFamily="34" charset="-122"/>
                <a:ea typeface="微软雅黑" panose="020B0503020204020204" pitchFamily="34" charset="-122"/>
                <a:cs typeface="微软雅黑"/>
              </a:rPr>
              <a:t> </a:t>
            </a:r>
            <a:r>
              <a:rPr sz="1200" b="1" dirty="0">
                <a:latin typeface="微软雅黑" panose="020B0503020204020204" pitchFamily="34" charset="-122"/>
                <a:ea typeface="微软雅黑" panose="020B0503020204020204" pitchFamily="34" charset="-122"/>
                <a:cs typeface="微软雅黑"/>
              </a:rPr>
              <a:t>PU</a:t>
            </a:r>
            <a:r>
              <a:rPr sz="1200" b="1" spc="-5" dirty="0">
                <a:latin typeface="微软雅黑" panose="020B0503020204020204" pitchFamily="34" charset="-122"/>
                <a:ea typeface="微软雅黑" panose="020B0503020204020204" pitchFamily="34" charset="-122"/>
                <a:cs typeface="微软雅黑"/>
              </a:rPr>
              <a:t> </a:t>
            </a:r>
            <a:r>
              <a:rPr sz="1200" b="1" dirty="0">
                <a:latin typeface="微软雅黑" panose="020B0503020204020204" pitchFamily="34" charset="-122"/>
                <a:ea typeface="微软雅黑" panose="020B0503020204020204" pitchFamily="34" charset="-122"/>
                <a:cs typeface="微软雅黑"/>
              </a:rPr>
              <a:t>产业二十三年产业权威</a:t>
            </a:r>
            <a:endParaRPr sz="1200" dirty="0">
              <a:latin typeface="微软雅黑" panose="020B0503020204020204" pitchFamily="34" charset="-122"/>
              <a:ea typeface="微软雅黑" panose="020B0503020204020204" pitchFamily="34" charset="-122"/>
              <a:cs typeface="微软雅黑"/>
            </a:endParaRPr>
          </a:p>
        </p:txBody>
      </p:sp>
      <p:sp>
        <p:nvSpPr>
          <p:cNvPr id="20" name="object 20"/>
          <p:cNvSpPr/>
          <p:nvPr/>
        </p:nvSpPr>
        <p:spPr>
          <a:xfrm>
            <a:off x="4952778" y="1345418"/>
            <a:ext cx="497205" cy="497205"/>
          </a:xfrm>
          <a:custGeom>
            <a:avLst/>
            <a:gdLst/>
            <a:ahLst/>
            <a:cxnLst/>
            <a:rect l="l" t="t" r="r" b="b"/>
            <a:pathLst>
              <a:path w="497204" h="497205">
                <a:moveTo>
                  <a:pt x="248373" y="496595"/>
                </a:moveTo>
                <a:lnTo>
                  <a:pt x="208097" y="493345"/>
                </a:lnTo>
                <a:lnTo>
                  <a:pt x="169890" y="483935"/>
                </a:lnTo>
                <a:lnTo>
                  <a:pt x="134263" y="468873"/>
                </a:lnTo>
                <a:lnTo>
                  <a:pt x="101726" y="448670"/>
                </a:lnTo>
                <a:lnTo>
                  <a:pt x="72790" y="423835"/>
                </a:lnTo>
                <a:lnTo>
                  <a:pt x="47965" y="394877"/>
                </a:lnTo>
                <a:lnTo>
                  <a:pt x="27763" y="362306"/>
                </a:lnTo>
                <a:lnTo>
                  <a:pt x="12695" y="326630"/>
                </a:lnTo>
                <a:lnTo>
                  <a:pt x="3270" y="288360"/>
                </a:lnTo>
                <a:lnTo>
                  <a:pt x="0" y="248005"/>
                </a:lnTo>
                <a:lnTo>
                  <a:pt x="833" y="227682"/>
                </a:lnTo>
                <a:lnTo>
                  <a:pt x="7245" y="188448"/>
                </a:lnTo>
                <a:lnTo>
                  <a:pt x="19556" y="151524"/>
                </a:lnTo>
                <a:lnTo>
                  <a:pt x="37255" y="117423"/>
                </a:lnTo>
                <a:lnTo>
                  <a:pt x="59832" y="86658"/>
                </a:lnTo>
                <a:lnTo>
                  <a:pt x="101726" y="47887"/>
                </a:lnTo>
                <a:lnTo>
                  <a:pt x="134263" y="27705"/>
                </a:lnTo>
                <a:lnTo>
                  <a:pt x="169890" y="12655"/>
                </a:lnTo>
                <a:lnTo>
                  <a:pt x="208097" y="3249"/>
                </a:lnTo>
                <a:lnTo>
                  <a:pt x="248373" y="0"/>
                </a:lnTo>
                <a:lnTo>
                  <a:pt x="268738" y="823"/>
                </a:lnTo>
                <a:lnTo>
                  <a:pt x="308043" y="7215"/>
                </a:lnTo>
                <a:lnTo>
                  <a:pt x="345024" y="19511"/>
                </a:lnTo>
                <a:lnTo>
                  <a:pt x="379168" y="37199"/>
                </a:lnTo>
                <a:lnTo>
                  <a:pt x="409964" y="59768"/>
                </a:lnTo>
                <a:lnTo>
                  <a:pt x="448765" y="101654"/>
                </a:lnTo>
                <a:lnTo>
                  <a:pt x="468957" y="134189"/>
                </a:lnTo>
                <a:lnTo>
                  <a:pt x="484013" y="169815"/>
                </a:lnTo>
                <a:lnTo>
                  <a:pt x="493421" y="208021"/>
                </a:lnTo>
                <a:lnTo>
                  <a:pt x="496671" y="248297"/>
                </a:lnTo>
                <a:lnTo>
                  <a:pt x="495848" y="268662"/>
                </a:lnTo>
                <a:lnTo>
                  <a:pt x="489455" y="307967"/>
                </a:lnTo>
                <a:lnTo>
                  <a:pt x="477159" y="344947"/>
                </a:lnTo>
                <a:lnTo>
                  <a:pt x="459471" y="379091"/>
                </a:lnTo>
                <a:lnTo>
                  <a:pt x="436903" y="409888"/>
                </a:lnTo>
                <a:lnTo>
                  <a:pt x="395016" y="448689"/>
                </a:lnTo>
                <a:lnTo>
                  <a:pt x="362482" y="468881"/>
                </a:lnTo>
                <a:lnTo>
                  <a:pt x="326856" y="483937"/>
                </a:lnTo>
                <a:lnTo>
                  <a:pt x="288649" y="493345"/>
                </a:lnTo>
                <a:lnTo>
                  <a:pt x="248373" y="496595"/>
                </a:lnTo>
                <a:close/>
              </a:path>
            </a:pathLst>
          </a:custGeom>
          <a:solidFill>
            <a:srgbClr val="4F81BC"/>
          </a:solidFill>
        </p:spPr>
        <p:txBody>
          <a:bodyPr wrap="square" lIns="0" tIns="0" rIns="0" bIns="0" rtlCol="0"/>
          <a:lstStyle/>
          <a:p>
            <a:endParaRPr/>
          </a:p>
        </p:txBody>
      </p:sp>
      <p:sp>
        <p:nvSpPr>
          <p:cNvPr id="21" name="object 21"/>
          <p:cNvSpPr txBox="1"/>
          <p:nvPr/>
        </p:nvSpPr>
        <p:spPr>
          <a:xfrm>
            <a:off x="5680073" y="4198104"/>
            <a:ext cx="1769745" cy="656590"/>
          </a:xfrm>
          <a:prstGeom prst="rect">
            <a:avLst/>
          </a:prstGeom>
        </p:spPr>
        <p:txBody>
          <a:bodyPr vert="horz" wrap="square" lIns="0" tIns="0" rIns="0" bIns="0" rtlCol="0">
            <a:spAutoFit/>
          </a:bodyPr>
          <a:lstStyle/>
          <a:p>
            <a:pPr marL="67945">
              <a:lnSpc>
                <a:spcPct val="100000"/>
              </a:lnSpc>
            </a:pPr>
            <a:r>
              <a:rPr sz="1600" b="1" dirty="0">
                <a:latin typeface="微软雅黑"/>
                <a:cs typeface="微软雅黑"/>
              </a:rPr>
              <a:t>唐汇</a:t>
            </a:r>
            <a:r>
              <a:rPr sz="1600" b="1" spc="-5" dirty="0">
                <a:latin typeface="微软雅黑"/>
                <a:cs typeface="微软雅黑"/>
              </a:rPr>
              <a:t>初</a:t>
            </a:r>
            <a:endParaRPr sz="1600" dirty="0">
              <a:latin typeface="微软雅黑"/>
              <a:cs typeface="微软雅黑"/>
            </a:endParaRPr>
          </a:p>
          <a:p>
            <a:pPr marL="12700" marR="5080" indent="67310">
              <a:lnSpc>
                <a:spcPts val="1600"/>
              </a:lnSpc>
              <a:spcBef>
                <a:spcPts val="45"/>
              </a:spcBef>
            </a:pPr>
            <a:r>
              <a:rPr sz="1200" b="1" dirty="0">
                <a:latin typeface="微软雅黑" panose="020B0503020204020204" pitchFamily="34" charset="-122"/>
                <a:ea typeface="微软雅黑" panose="020B0503020204020204" pitchFamily="34" charset="-122"/>
                <a:cs typeface="微软雅黑"/>
              </a:rPr>
              <a:t>现任职位：公司财务总监 </a:t>
            </a:r>
            <a:r>
              <a:rPr sz="1200" b="1" dirty="0" err="1">
                <a:latin typeface="微软雅黑" panose="020B0503020204020204" pitchFamily="34" charset="-122"/>
                <a:ea typeface="微软雅黑" panose="020B0503020204020204" pitchFamily="34" charset="-122"/>
                <a:cs typeface="微软雅黑"/>
              </a:rPr>
              <a:t>国家注册会计师</a:t>
            </a:r>
            <a:r>
              <a:rPr sz="1200" b="1" dirty="0" smtClean="0">
                <a:latin typeface="微软雅黑"/>
                <a:cs typeface="微软雅黑"/>
              </a:rPr>
              <a:t>。</a:t>
            </a:r>
            <a:endParaRPr sz="1200" dirty="0">
              <a:latin typeface="微软雅黑"/>
              <a:cs typeface="微软雅黑"/>
            </a:endParaRPr>
          </a:p>
        </p:txBody>
      </p:sp>
      <p:sp>
        <p:nvSpPr>
          <p:cNvPr id="22" name="object 22"/>
          <p:cNvSpPr txBox="1"/>
          <p:nvPr/>
        </p:nvSpPr>
        <p:spPr>
          <a:xfrm>
            <a:off x="8997836" y="1345393"/>
            <a:ext cx="2171065" cy="1318310"/>
          </a:xfrm>
          <a:prstGeom prst="rect">
            <a:avLst/>
          </a:prstGeom>
        </p:spPr>
        <p:txBody>
          <a:bodyPr vert="horz" wrap="square" lIns="0" tIns="0" rIns="0" bIns="0" rtlCol="0">
            <a:spAutoFit/>
          </a:bodyPr>
          <a:lstStyle/>
          <a:p>
            <a:pPr marL="12700">
              <a:lnSpc>
                <a:spcPct val="100000"/>
              </a:lnSpc>
            </a:pPr>
            <a:r>
              <a:rPr sz="1600" b="1" dirty="0">
                <a:latin typeface="微软雅黑" panose="020B0503020204020204" pitchFamily="34" charset="-122"/>
                <a:ea typeface="微软雅黑" panose="020B0503020204020204" pitchFamily="34" charset="-122"/>
                <a:cs typeface="微软雅黑"/>
              </a:rPr>
              <a:t>曾天</a:t>
            </a:r>
            <a:r>
              <a:rPr sz="1600" b="1" spc="-5" dirty="0">
                <a:latin typeface="微软雅黑" panose="020B0503020204020204" pitchFamily="34" charset="-122"/>
                <a:ea typeface="微软雅黑" panose="020B0503020204020204" pitchFamily="34" charset="-122"/>
                <a:cs typeface="微软雅黑"/>
              </a:rPr>
              <a:t>宇</a:t>
            </a:r>
            <a:endParaRPr sz="1600" dirty="0">
              <a:latin typeface="微软雅黑" panose="020B0503020204020204" pitchFamily="34" charset="-122"/>
              <a:ea typeface="微软雅黑" panose="020B0503020204020204" pitchFamily="34" charset="-122"/>
              <a:cs typeface="微软雅黑"/>
            </a:endParaRPr>
          </a:p>
          <a:p>
            <a:pPr marL="24130" marR="5080">
              <a:lnSpc>
                <a:spcPct val="100000"/>
              </a:lnSpc>
              <a:spcBef>
                <a:spcPts val="1275"/>
              </a:spcBef>
            </a:pPr>
            <a:r>
              <a:rPr sz="1200" b="1" dirty="0" err="1">
                <a:latin typeface="微软雅黑" panose="020B0503020204020204" pitchFamily="34" charset="-122"/>
                <a:ea typeface="微软雅黑" panose="020B0503020204020204" pitchFamily="34" charset="-122"/>
                <a:cs typeface="微软雅黑"/>
              </a:rPr>
              <a:t>现任职位</a:t>
            </a:r>
            <a:r>
              <a:rPr sz="1200" b="1" dirty="0" smtClean="0">
                <a:latin typeface="微软雅黑" panose="020B0503020204020204" pitchFamily="34" charset="-122"/>
                <a:ea typeface="微软雅黑" panose="020B0503020204020204" pitchFamily="34" charset="-122"/>
                <a:cs typeface="微软雅黑"/>
              </a:rPr>
              <a:t>：</a:t>
            </a:r>
            <a:r>
              <a:rPr lang="zh-CN" altLang="en-US" sz="1200" b="1" dirty="0" smtClean="0">
                <a:latin typeface="微软雅黑" panose="020B0503020204020204" pitchFamily="34" charset="-122"/>
                <a:ea typeface="微软雅黑" panose="020B0503020204020204" pitchFamily="34" charset="-122"/>
                <a:cs typeface="微软雅黑"/>
              </a:rPr>
              <a:t>副总经理</a:t>
            </a:r>
            <a:r>
              <a:rPr sz="1200" b="1" dirty="0" smtClean="0">
                <a:latin typeface="微软雅黑" panose="020B0503020204020204" pitchFamily="34" charset="-122"/>
                <a:ea typeface="微软雅黑" panose="020B0503020204020204" pitchFamily="34" charset="-122"/>
                <a:cs typeface="微软雅黑"/>
              </a:rPr>
              <a:t> </a:t>
            </a:r>
            <a:endParaRPr lang="en-US" sz="1200" b="1" dirty="0">
              <a:latin typeface="微软雅黑" panose="020B0503020204020204" pitchFamily="34" charset="-122"/>
              <a:ea typeface="微软雅黑" panose="020B0503020204020204" pitchFamily="34" charset="-122"/>
              <a:cs typeface="微软雅黑"/>
            </a:endParaRPr>
          </a:p>
          <a:p>
            <a:pPr marL="24130" marR="5080">
              <a:lnSpc>
                <a:spcPct val="100000"/>
              </a:lnSpc>
              <a:spcBef>
                <a:spcPts val="1275"/>
              </a:spcBef>
            </a:pPr>
            <a:r>
              <a:rPr sz="1200" b="1" dirty="0" err="1" smtClean="0">
                <a:latin typeface="微软雅黑" panose="020B0503020204020204" pitchFamily="34" charset="-122"/>
                <a:ea typeface="微软雅黑" panose="020B0503020204020204" pitchFamily="34" charset="-122"/>
                <a:cs typeface="微软雅黑"/>
              </a:rPr>
              <a:t>硕士研究生</a:t>
            </a:r>
            <a:r>
              <a:rPr sz="1200" b="1" dirty="0" err="1">
                <a:latin typeface="微软雅黑" panose="020B0503020204020204" pitchFamily="34" charset="-122"/>
                <a:ea typeface="微软雅黑" panose="020B0503020204020204" pitchFamily="34" charset="-122"/>
                <a:cs typeface="微软雅黑"/>
              </a:rPr>
              <a:t>、中韩文化交流社社</a:t>
            </a:r>
            <a:r>
              <a:rPr sz="1200" b="1" dirty="0">
                <a:latin typeface="微软雅黑" panose="020B0503020204020204" pitchFamily="34" charset="-122"/>
                <a:ea typeface="微软雅黑" panose="020B0503020204020204" pitchFamily="34" charset="-122"/>
                <a:cs typeface="微软雅黑"/>
              </a:rPr>
              <a:t> 长、亚洲财富中心海外事业部代 表</a:t>
            </a:r>
            <a:r>
              <a:rPr sz="1200" b="1" dirty="0" smtClean="0">
                <a:latin typeface="微软雅黑" panose="020B0503020204020204" pitchFamily="34" charset="-122"/>
                <a:ea typeface="微软雅黑" panose="020B0503020204020204" pitchFamily="34" charset="-122"/>
                <a:cs typeface="微软雅黑"/>
              </a:rPr>
              <a:t>。</a:t>
            </a:r>
            <a:endParaRPr sz="1200" dirty="0">
              <a:latin typeface="微软雅黑" panose="020B0503020204020204" pitchFamily="34" charset="-122"/>
              <a:ea typeface="微软雅黑" panose="020B0503020204020204" pitchFamily="34" charset="-122"/>
              <a:cs typeface="微软雅黑"/>
            </a:endParaRPr>
          </a:p>
        </p:txBody>
      </p:sp>
      <p:sp>
        <p:nvSpPr>
          <p:cNvPr id="24" name="object 24"/>
          <p:cNvSpPr/>
          <p:nvPr/>
        </p:nvSpPr>
        <p:spPr>
          <a:xfrm>
            <a:off x="4952778" y="2755311"/>
            <a:ext cx="496570" cy="497205"/>
          </a:xfrm>
          <a:custGeom>
            <a:avLst/>
            <a:gdLst/>
            <a:ahLst/>
            <a:cxnLst/>
            <a:rect l="l" t="t" r="r" b="b"/>
            <a:pathLst>
              <a:path w="496570" h="497204">
                <a:moveTo>
                  <a:pt x="247891" y="496595"/>
                </a:moveTo>
                <a:lnTo>
                  <a:pt x="207614" y="493345"/>
                </a:lnTo>
                <a:lnTo>
                  <a:pt x="169407" y="483937"/>
                </a:lnTo>
                <a:lnTo>
                  <a:pt x="133782" y="468881"/>
                </a:lnTo>
                <a:lnTo>
                  <a:pt x="101255" y="448689"/>
                </a:lnTo>
                <a:lnTo>
                  <a:pt x="72341" y="423872"/>
                </a:lnTo>
                <a:lnTo>
                  <a:pt x="36869" y="379091"/>
                </a:lnTo>
                <a:lnTo>
                  <a:pt x="19240" y="344947"/>
                </a:lnTo>
                <a:lnTo>
                  <a:pt x="7030" y="307967"/>
                </a:lnTo>
                <a:lnTo>
                  <a:pt x="765" y="268858"/>
                </a:lnTo>
                <a:lnTo>
                  <a:pt x="0" y="248526"/>
                </a:lnTo>
                <a:lnTo>
                  <a:pt x="765" y="228128"/>
                </a:lnTo>
                <a:lnTo>
                  <a:pt x="7099" y="188627"/>
                </a:lnTo>
                <a:lnTo>
                  <a:pt x="19322" y="151647"/>
                </a:lnTo>
                <a:lnTo>
                  <a:pt x="36947" y="117503"/>
                </a:lnTo>
                <a:lnTo>
                  <a:pt x="59464" y="86706"/>
                </a:lnTo>
                <a:lnTo>
                  <a:pt x="101296" y="47906"/>
                </a:lnTo>
                <a:lnTo>
                  <a:pt x="133806" y="27713"/>
                </a:lnTo>
                <a:lnTo>
                  <a:pt x="169418" y="12658"/>
                </a:lnTo>
                <a:lnTo>
                  <a:pt x="207617" y="3249"/>
                </a:lnTo>
                <a:lnTo>
                  <a:pt x="247891" y="0"/>
                </a:lnTo>
                <a:lnTo>
                  <a:pt x="268254" y="823"/>
                </a:lnTo>
                <a:lnTo>
                  <a:pt x="307559" y="7216"/>
                </a:lnTo>
                <a:lnTo>
                  <a:pt x="344543" y="19515"/>
                </a:lnTo>
                <a:lnTo>
                  <a:pt x="378694" y="37209"/>
                </a:lnTo>
                <a:lnTo>
                  <a:pt x="409499" y="59789"/>
                </a:lnTo>
                <a:lnTo>
                  <a:pt x="436446" y="86744"/>
                </a:lnTo>
                <a:lnTo>
                  <a:pt x="459021" y="117566"/>
                </a:lnTo>
                <a:lnTo>
                  <a:pt x="476711" y="151743"/>
                </a:lnTo>
                <a:lnTo>
                  <a:pt x="489000" y="188768"/>
                </a:lnTo>
                <a:lnTo>
                  <a:pt x="495365" y="227932"/>
                </a:lnTo>
                <a:lnTo>
                  <a:pt x="496188" y="248297"/>
                </a:lnTo>
                <a:lnTo>
                  <a:pt x="495365" y="268662"/>
                </a:lnTo>
                <a:lnTo>
                  <a:pt x="488931" y="308108"/>
                </a:lnTo>
                <a:lnTo>
                  <a:pt x="476629" y="345044"/>
                </a:lnTo>
                <a:lnTo>
                  <a:pt x="458943" y="379154"/>
                </a:lnTo>
                <a:lnTo>
                  <a:pt x="436381" y="409926"/>
                </a:lnTo>
                <a:lnTo>
                  <a:pt x="394507" y="448704"/>
                </a:lnTo>
                <a:lnTo>
                  <a:pt x="361981" y="468887"/>
                </a:lnTo>
                <a:lnTo>
                  <a:pt x="326362" y="483939"/>
                </a:lnTo>
                <a:lnTo>
                  <a:pt x="288162" y="493345"/>
                </a:lnTo>
                <a:lnTo>
                  <a:pt x="247891" y="496595"/>
                </a:lnTo>
                <a:close/>
              </a:path>
            </a:pathLst>
          </a:custGeom>
          <a:solidFill>
            <a:srgbClr val="C0504D"/>
          </a:solidFill>
        </p:spPr>
        <p:txBody>
          <a:bodyPr wrap="square" lIns="0" tIns="0" rIns="0" bIns="0" rtlCol="0"/>
          <a:lstStyle/>
          <a:p>
            <a:endParaRPr/>
          </a:p>
        </p:txBody>
      </p:sp>
      <p:sp>
        <p:nvSpPr>
          <p:cNvPr id="25" name="object 25"/>
          <p:cNvSpPr/>
          <p:nvPr/>
        </p:nvSpPr>
        <p:spPr>
          <a:xfrm>
            <a:off x="8322824" y="2691983"/>
            <a:ext cx="496570" cy="497205"/>
          </a:xfrm>
          <a:custGeom>
            <a:avLst/>
            <a:gdLst/>
            <a:ahLst/>
            <a:cxnLst/>
            <a:rect l="l" t="t" r="r" b="b"/>
            <a:pathLst>
              <a:path w="496570" h="497204">
                <a:moveTo>
                  <a:pt x="247891" y="496595"/>
                </a:moveTo>
                <a:lnTo>
                  <a:pt x="207615" y="493345"/>
                </a:lnTo>
                <a:lnTo>
                  <a:pt x="169411" y="483936"/>
                </a:lnTo>
                <a:lnTo>
                  <a:pt x="133793" y="468879"/>
                </a:lnTo>
                <a:lnTo>
                  <a:pt x="101274" y="448684"/>
                </a:lnTo>
                <a:lnTo>
                  <a:pt x="72367" y="423862"/>
                </a:lnTo>
                <a:lnTo>
                  <a:pt x="36905" y="379070"/>
                </a:lnTo>
                <a:lnTo>
                  <a:pt x="19277" y="344915"/>
                </a:lnTo>
                <a:lnTo>
                  <a:pt x="7059" y="307920"/>
                </a:lnTo>
                <a:lnTo>
                  <a:pt x="765" y="268597"/>
                </a:lnTo>
                <a:lnTo>
                  <a:pt x="0" y="248221"/>
                </a:lnTo>
                <a:lnTo>
                  <a:pt x="765" y="227867"/>
                </a:lnTo>
                <a:lnTo>
                  <a:pt x="7059" y="188580"/>
                </a:lnTo>
                <a:lnTo>
                  <a:pt x="19277" y="151615"/>
                </a:lnTo>
                <a:lnTo>
                  <a:pt x="36905" y="117482"/>
                </a:lnTo>
                <a:lnTo>
                  <a:pt x="59429" y="86694"/>
                </a:lnTo>
                <a:lnTo>
                  <a:pt x="101274" y="47901"/>
                </a:lnTo>
                <a:lnTo>
                  <a:pt x="133793" y="27711"/>
                </a:lnTo>
                <a:lnTo>
                  <a:pt x="169411" y="12657"/>
                </a:lnTo>
                <a:lnTo>
                  <a:pt x="207615" y="3249"/>
                </a:lnTo>
                <a:lnTo>
                  <a:pt x="247891" y="0"/>
                </a:lnTo>
                <a:lnTo>
                  <a:pt x="268254" y="823"/>
                </a:lnTo>
                <a:lnTo>
                  <a:pt x="307557" y="7215"/>
                </a:lnTo>
                <a:lnTo>
                  <a:pt x="344536" y="19511"/>
                </a:lnTo>
                <a:lnTo>
                  <a:pt x="378679" y="37199"/>
                </a:lnTo>
                <a:lnTo>
                  <a:pt x="409477" y="59768"/>
                </a:lnTo>
                <a:lnTo>
                  <a:pt x="448279" y="101654"/>
                </a:lnTo>
                <a:lnTo>
                  <a:pt x="468472" y="134189"/>
                </a:lnTo>
                <a:lnTo>
                  <a:pt x="483529" y="169815"/>
                </a:lnTo>
                <a:lnTo>
                  <a:pt x="492938" y="208021"/>
                </a:lnTo>
                <a:lnTo>
                  <a:pt x="496188" y="248297"/>
                </a:lnTo>
                <a:lnTo>
                  <a:pt x="495365" y="268662"/>
                </a:lnTo>
                <a:lnTo>
                  <a:pt x="488972" y="307967"/>
                </a:lnTo>
                <a:lnTo>
                  <a:pt x="476675" y="344947"/>
                </a:lnTo>
                <a:lnTo>
                  <a:pt x="458986" y="379091"/>
                </a:lnTo>
                <a:lnTo>
                  <a:pt x="436416" y="409888"/>
                </a:lnTo>
                <a:lnTo>
                  <a:pt x="394528" y="448689"/>
                </a:lnTo>
                <a:lnTo>
                  <a:pt x="361994" y="468881"/>
                </a:lnTo>
                <a:lnTo>
                  <a:pt x="326369" y="483937"/>
                </a:lnTo>
                <a:lnTo>
                  <a:pt x="288164" y="493345"/>
                </a:lnTo>
                <a:lnTo>
                  <a:pt x="247891" y="496595"/>
                </a:lnTo>
                <a:close/>
              </a:path>
            </a:pathLst>
          </a:custGeom>
          <a:solidFill>
            <a:srgbClr val="9BBA58"/>
          </a:solidFill>
        </p:spPr>
        <p:txBody>
          <a:bodyPr wrap="square" lIns="0" tIns="0" rIns="0" bIns="0" rtlCol="0"/>
          <a:lstStyle/>
          <a:p>
            <a:endParaRPr/>
          </a:p>
        </p:txBody>
      </p:sp>
      <p:sp>
        <p:nvSpPr>
          <p:cNvPr id="27" name="object 27"/>
          <p:cNvSpPr/>
          <p:nvPr/>
        </p:nvSpPr>
        <p:spPr>
          <a:xfrm>
            <a:off x="8346884" y="1250132"/>
            <a:ext cx="504546" cy="500273"/>
          </a:xfrm>
          <a:custGeom>
            <a:avLst/>
            <a:gdLst/>
            <a:ahLst/>
            <a:cxnLst/>
            <a:rect l="l" t="t" r="r" b="b"/>
            <a:pathLst>
              <a:path w="496570" h="570230">
                <a:moveTo>
                  <a:pt x="248145" y="569810"/>
                </a:moveTo>
                <a:lnTo>
                  <a:pt x="207868" y="566081"/>
                </a:lnTo>
                <a:lnTo>
                  <a:pt x="169658" y="555286"/>
                </a:lnTo>
                <a:lnTo>
                  <a:pt x="134029" y="538010"/>
                </a:lnTo>
                <a:lnTo>
                  <a:pt x="101493" y="514840"/>
                </a:lnTo>
                <a:lnTo>
                  <a:pt x="72563" y="486363"/>
                </a:lnTo>
                <a:lnTo>
                  <a:pt x="47752" y="453167"/>
                </a:lnTo>
                <a:lnTo>
                  <a:pt x="27576" y="415837"/>
                </a:lnTo>
                <a:lnTo>
                  <a:pt x="12549" y="374959"/>
                </a:lnTo>
                <a:lnTo>
                  <a:pt x="3208" y="331317"/>
                </a:lnTo>
                <a:lnTo>
                  <a:pt x="0" y="285178"/>
                </a:lnTo>
                <a:lnTo>
                  <a:pt x="801" y="261773"/>
                </a:lnTo>
                <a:lnTo>
                  <a:pt x="7198" y="216444"/>
                </a:lnTo>
                <a:lnTo>
                  <a:pt x="19469" y="174011"/>
                </a:lnTo>
                <a:lnTo>
                  <a:pt x="37132" y="134832"/>
                </a:lnTo>
                <a:lnTo>
                  <a:pt x="59677" y="99494"/>
                </a:lnTo>
                <a:lnTo>
                  <a:pt x="86594" y="68583"/>
                </a:lnTo>
                <a:lnTo>
                  <a:pt x="117375" y="42686"/>
                </a:lnTo>
                <a:lnTo>
                  <a:pt x="151507" y="22389"/>
                </a:lnTo>
                <a:lnTo>
                  <a:pt x="188479" y="8280"/>
                </a:lnTo>
                <a:lnTo>
                  <a:pt x="227781" y="944"/>
                </a:lnTo>
                <a:lnTo>
                  <a:pt x="248145" y="0"/>
                </a:lnTo>
                <a:lnTo>
                  <a:pt x="268508" y="944"/>
                </a:lnTo>
                <a:lnTo>
                  <a:pt x="307813" y="8281"/>
                </a:lnTo>
                <a:lnTo>
                  <a:pt x="344797" y="22393"/>
                </a:lnTo>
                <a:lnTo>
                  <a:pt x="378948" y="42697"/>
                </a:lnTo>
                <a:lnTo>
                  <a:pt x="409753" y="68607"/>
                </a:lnTo>
                <a:lnTo>
                  <a:pt x="436700" y="99538"/>
                </a:lnTo>
                <a:lnTo>
                  <a:pt x="459276" y="134905"/>
                </a:lnTo>
                <a:lnTo>
                  <a:pt x="476966" y="174123"/>
                </a:lnTo>
                <a:lnTo>
                  <a:pt x="489255" y="216607"/>
                </a:lnTo>
                <a:lnTo>
                  <a:pt x="495619" y="261544"/>
                </a:lnTo>
                <a:lnTo>
                  <a:pt x="496443" y="284911"/>
                </a:lnTo>
                <a:lnTo>
                  <a:pt x="495619" y="308277"/>
                </a:lnTo>
                <a:lnTo>
                  <a:pt x="489184" y="353538"/>
                </a:lnTo>
                <a:lnTo>
                  <a:pt x="476883" y="395917"/>
                </a:lnTo>
                <a:lnTo>
                  <a:pt x="459196" y="435055"/>
                </a:lnTo>
                <a:lnTo>
                  <a:pt x="436634" y="470363"/>
                </a:lnTo>
                <a:lnTo>
                  <a:pt x="409704" y="501253"/>
                </a:lnTo>
                <a:lnTo>
                  <a:pt x="378916" y="527136"/>
                </a:lnTo>
                <a:lnTo>
                  <a:pt x="344780" y="547425"/>
                </a:lnTo>
                <a:lnTo>
                  <a:pt x="307807" y="561531"/>
                </a:lnTo>
                <a:lnTo>
                  <a:pt x="268507" y="568866"/>
                </a:lnTo>
                <a:lnTo>
                  <a:pt x="248145" y="569810"/>
                </a:lnTo>
                <a:close/>
              </a:path>
            </a:pathLst>
          </a:custGeom>
          <a:solidFill>
            <a:srgbClr val="8063A1"/>
          </a:solidFill>
        </p:spPr>
        <p:txBody>
          <a:bodyPr wrap="square" lIns="0" tIns="0" rIns="0" bIns="0" rtlCol="0"/>
          <a:lstStyle/>
          <a:p>
            <a:endParaRPr/>
          </a:p>
        </p:txBody>
      </p:sp>
      <p:sp>
        <p:nvSpPr>
          <p:cNvPr id="29" name="object 29"/>
          <p:cNvSpPr/>
          <p:nvPr/>
        </p:nvSpPr>
        <p:spPr>
          <a:xfrm>
            <a:off x="4953000" y="4077324"/>
            <a:ext cx="496570" cy="497205"/>
          </a:xfrm>
          <a:custGeom>
            <a:avLst/>
            <a:gdLst/>
            <a:ahLst/>
            <a:cxnLst/>
            <a:rect l="l" t="t" r="r" b="b"/>
            <a:pathLst>
              <a:path w="496570" h="497204">
                <a:moveTo>
                  <a:pt x="248145" y="496595"/>
                </a:moveTo>
                <a:lnTo>
                  <a:pt x="207867" y="493345"/>
                </a:lnTo>
                <a:lnTo>
                  <a:pt x="169655" y="483936"/>
                </a:lnTo>
                <a:lnTo>
                  <a:pt x="134022" y="468879"/>
                </a:lnTo>
                <a:lnTo>
                  <a:pt x="101480" y="448685"/>
                </a:lnTo>
                <a:lnTo>
                  <a:pt x="72544" y="423867"/>
                </a:lnTo>
                <a:lnTo>
                  <a:pt x="47729" y="394935"/>
                </a:lnTo>
                <a:lnTo>
                  <a:pt x="27550" y="362400"/>
                </a:lnTo>
                <a:lnTo>
                  <a:pt x="12583" y="326977"/>
                </a:lnTo>
                <a:lnTo>
                  <a:pt x="3208" y="288857"/>
                </a:lnTo>
                <a:lnTo>
                  <a:pt x="0" y="248691"/>
                </a:lnTo>
                <a:lnTo>
                  <a:pt x="801" y="228270"/>
                </a:lnTo>
                <a:lnTo>
                  <a:pt x="7157" y="188869"/>
                </a:lnTo>
                <a:lnTo>
                  <a:pt x="19423" y="151813"/>
                </a:lnTo>
                <a:lnTo>
                  <a:pt x="37162" y="117503"/>
                </a:lnTo>
                <a:lnTo>
                  <a:pt x="59702" y="86706"/>
                </a:lnTo>
                <a:lnTo>
                  <a:pt x="101549" y="47906"/>
                </a:lnTo>
                <a:lnTo>
                  <a:pt x="134063" y="27713"/>
                </a:lnTo>
                <a:lnTo>
                  <a:pt x="169674" y="12658"/>
                </a:lnTo>
                <a:lnTo>
                  <a:pt x="207872" y="3249"/>
                </a:lnTo>
                <a:lnTo>
                  <a:pt x="248145" y="0"/>
                </a:lnTo>
                <a:lnTo>
                  <a:pt x="268508" y="823"/>
                </a:lnTo>
                <a:lnTo>
                  <a:pt x="307815" y="7217"/>
                </a:lnTo>
                <a:lnTo>
                  <a:pt x="344803" y="19518"/>
                </a:lnTo>
                <a:lnTo>
                  <a:pt x="378958" y="37216"/>
                </a:lnTo>
                <a:lnTo>
                  <a:pt x="409769" y="59804"/>
                </a:lnTo>
                <a:lnTo>
                  <a:pt x="436722" y="86772"/>
                </a:lnTo>
                <a:lnTo>
                  <a:pt x="459301" y="117611"/>
                </a:lnTo>
                <a:lnTo>
                  <a:pt x="476929" y="151647"/>
                </a:lnTo>
                <a:lnTo>
                  <a:pt x="489226" y="188627"/>
                </a:lnTo>
                <a:lnTo>
                  <a:pt x="495619" y="227932"/>
                </a:lnTo>
                <a:lnTo>
                  <a:pt x="496443" y="248297"/>
                </a:lnTo>
                <a:lnTo>
                  <a:pt x="495619" y="268660"/>
                </a:lnTo>
                <a:lnTo>
                  <a:pt x="489226" y="307963"/>
                </a:lnTo>
                <a:lnTo>
                  <a:pt x="476929" y="344942"/>
                </a:lnTo>
                <a:lnTo>
                  <a:pt x="459167" y="379194"/>
                </a:lnTo>
                <a:lnTo>
                  <a:pt x="436609" y="409948"/>
                </a:lnTo>
                <a:lnTo>
                  <a:pt x="394745" y="448710"/>
                </a:lnTo>
                <a:lnTo>
                  <a:pt x="362225" y="468889"/>
                </a:lnTo>
                <a:lnTo>
                  <a:pt x="326612" y="483939"/>
                </a:lnTo>
                <a:lnTo>
                  <a:pt x="288415" y="493345"/>
                </a:lnTo>
                <a:lnTo>
                  <a:pt x="248145" y="496595"/>
                </a:lnTo>
                <a:close/>
              </a:path>
            </a:pathLst>
          </a:custGeom>
          <a:solidFill>
            <a:srgbClr val="4AACC5"/>
          </a:solidFill>
        </p:spPr>
        <p:txBody>
          <a:bodyPr wrap="square" lIns="0" tIns="0" rIns="0" bIns="0" rtlCol="0"/>
          <a:lstStyle/>
          <a:p>
            <a:endParaRPr/>
          </a:p>
        </p:txBody>
      </p:sp>
      <p:sp>
        <p:nvSpPr>
          <p:cNvPr id="30" name="object 30"/>
          <p:cNvSpPr txBox="1"/>
          <p:nvPr/>
        </p:nvSpPr>
        <p:spPr>
          <a:xfrm>
            <a:off x="8595169" y="2664715"/>
            <a:ext cx="109855" cy="330200"/>
          </a:xfrm>
          <a:prstGeom prst="rect">
            <a:avLst/>
          </a:prstGeom>
        </p:spPr>
        <p:txBody>
          <a:bodyPr vert="horz" wrap="square" lIns="0" tIns="0" rIns="0" bIns="0" rtlCol="0">
            <a:spAutoFit/>
          </a:bodyPr>
          <a:lstStyle/>
          <a:p>
            <a:pPr marL="12700">
              <a:lnSpc>
                <a:spcPct val="100000"/>
              </a:lnSpc>
            </a:pPr>
            <a:r>
              <a:rPr sz="2400" spc="-5" dirty="0">
                <a:solidFill>
                  <a:srgbClr val="FFFFFF"/>
                </a:solidFill>
                <a:latin typeface="Arial"/>
                <a:cs typeface="Arial"/>
              </a:rPr>
              <a:t>:</a:t>
            </a:r>
            <a:endParaRPr sz="2400">
              <a:latin typeface="Arial"/>
              <a:cs typeface="Arial"/>
            </a:endParaRPr>
          </a:p>
        </p:txBody>
      </p:sp>
      <p:sp>
        <p:nvSpPr>
          <p:cNvPr id="31" name="object 31"/>
          <p:cNvSpPr txBox="1"/>
          <p:nvPr/>
        </p:nvSpPr>
        <p:spPr>
          <a:xfrm>
            <a:off x="5784989" y="5454624"/>
            <a:ext cx="2171065" cy="800219"/>
          </a:xfrm>
          <a:prstGeom prst="rect">
            <a:avLst/>
          </a:prstGeom>
        </p:spPr>
        <p:txBody>
          <a:bodyPr vert="horz" wrap="square" lIns="0" tIns="0" rIns="0" bIns="0" rtlCol="0">
            <a:spAutoFit/>
          </a:bodyPr>
          <a:lstStyle/>
          <a:p>
            <a:pPr marL="12700">
              <a:lnSpc>
                <a:spcPct val="100000"/>
              </a:lnSpc>
            </a:pPr>
            <a:r>
              <a:rPr sz="1600" b="1" dirty="0">
                <a:latin typeface="微软雅黑" panose="020B0503020204020204" pitchFamily="34" charset="-122"/>
                <a:ea typeface="微软雅黑" panose="020B0503020204020204" pitchFamily="34" charset="-122"/>
                <a:cs typeface="微软雅黑"/>
              </a:rPr>
              <a:t>许</a:t>
            </a:r>
            <a:r>
              <a:rPr sz="1600" b="1" spc="-5" dirty="0">
                <a:latin typeface="微软雅黑" panose="020B0503020204020204" pitchFamily="34" charset="-122"/>
                <a:ea typeface="微软雅黑" panose="020B0503020204020204" pitchFamily="34" charset="-122"/>
                <a:cs typeface="微软雅黑"/>
              </a:rPr>
              <a:t>华</a:t>
            </a:r>
            <a:endParaRPr sz="1600" dirty="0">
              <a:latin typeface="微软雅黑" panose="020B0503020204020204" pitchFamily="34" charset="-122"/>
              <a:ea typeface="微软雅黑" panose="020B0503020204020204" pitchFamily="34" charset="-122"/>
              <a:cs typeface="微软雅黑"/>
            </a:endParaRPr>
          </a:p>
          <a:p>
            <a:pPr marL="24130" marR="5080">
              <a:lnSpc>
                <a:spcPct val="100000"/>
              </a:lnSpc>
              <a:spcBef>
                <a:spcPts val="35"/>
              </a:spcBef>
            </a:pPr>
            <a:r>
              <a:rPr sz="1200" b="1" dirty="0" err="1">
                <a:latin typeface="微软雅黑" panose="020B0503020204020204" pitchFamily="34" charset="-122"/>
                <a:ea typeface="微软雅黑" panose="020B0503020204020204" pitchFamily="34" charset="-122"/>
                <a:cs typeface="微软雅黑"/>
              </a:rPr>
              <a:t>现任职位</a:t>
            </a:r>
            <a:r>
              <a:rPr sz="1200" b="1" dirty="0">
                <a:latin typeface="微软雅黑" panose="020B0503020204020204" pitchFamily="34" charset="-122"/>
                <a:ea typeface="微软雅黑" panose="020B0503020204020204" pitchFamily="34" charset="-122"/>
                <a:cs typeface="微软雅黑"/>
              </a:rPr>
              <a:t>：</a:t>
            </a:r>
            <a:r>
              <a:rPr lang="zh-CN" altLang="en-US" sz="1200" b="1" dirty="0">
                <a:latin typeface="微软雅黑" panose="020B0503020204020204" pitchFamily="34" charset="-122"/>
                <a:ea typeface="微软雅黑" panose="020B0503020204020204" pitchFamily="34" charset="-122"/>
                <a:cs typeface="微软雅黑"/>
              </a:rPr>
              <a:t>项目顾问</a:t>
            </a:r>
            <a:r>
              <a:rPr sz="1200" b="1" dirty="0">
                <a:latin typeface="微软雅黑" panose="020B0503020204020204" pitchFamily="34" charset="-122"/>
                <a:ea typeface="微软雅黑" panose="020B0503020204020204" pitchFamily="34" charset="-122"/>
                <a:cs typeface="微软雅黑"/>
              </a:rPr>
              <a:t> </a:t>
            </a:r>
            <a:endParaRPr lang="en-US" sz="1200" b="1" dirty="0" smtClean="0">
              <a:latin typeface="微软雅黑" panose="020B0503020204020204" pitchFamily="34" charset="-122"/>
              <a:ea typeface="微软雅黑" panose="020B0503020204020204" pitchFamily="34" charset="-122"/>
              <a:cs typeface="微软雅黑"/>
            </a:endParaRPr>
          </a:p>
          <a:p>
            <a:pPr marL="24130" marR="5080">
              <a:lnSpc>
                <a:spcPct val="100000"/>
              </a:lnSpc>
              <a:spcBef>
                <a:spcPts val="35"/>
              </a:spcBef>
            </a:pPr>
            <a:r>
              <a:rPr sz="1200" b="1" dirty="0" err="1" smtClean="0">
                <a:latin typeface="微软雅黑" panose="020B0503020204020204" pitchFamily="34" charset="-122"/>
                <a:ea typeface="微软雅黑" panose="020B0503020204020204" pitchFamily="34" charset="-122"/>
                <a:cs typeface="微软雅黑"/>
              </a:rPr>
              <a:t>深圳市纳米新材料研究院院长</a:t>
            </a:r>
            <a:r>
              <a:rPr sz="1200" b="1" dirty="0" smtClean="0">
                <a:latin typeface="微软雅黑" panose="020B0503020204020204" pitchFamily="34" charset="-122"/>
                <a:ea typeface="微软雅黑" panose="020B0503020204020204" pitchFamily="34" charset="-122"/>
                <a:cs typeface="微软雅黑"/>
              </a:rPr>
              <a:t> </a:t>
            </a:r>
            <a:r>
              <a:rPr sz="1200" b="1" dirty="0">
                <a:latin typeface="微软雅黑" panose="020B0503020204020204" pitchFamily="34" charset="-122"/>
                <a:ea typeface="微软雅黑" panose="020B0503020204020204" pitchFamily="34" charset="-122"/>
                <a:cs typeface="微软雅黑"/>
              </a:rPr>
              <a:t>享有国家特殊津贴新材料科学家</a:t>
            </a:r>
          </a:p>
        </p:txBody>
      </p:sp>
      <p:sp>
        <p:nvSpPr>
          <p:cNvPr id="32" name="object 32"/>
          <p:cNvSpPr/>
          <p:nvPr/>
        </p:nvSpPr>
        <p:spPr>
          <a:xfrm>
            <a:off x="8354860" y="4032084"/>
            <a:ext cx="496570" cy="433070"/>
          </a:xfrm>
          <a:custGeom>
            <a:avLst/>
            <a:gdLst/>
            <a:ahLst/>
            <a:cxnLst/>
            <a:rect l="l" t="t" r="r" b="b"/>
            <a:pathLst>
              <a:path w="496570" h="433070">
                <a:moveTo>
                  <a:pt x="247700" y="432549"/>
                </a:moveTo>
                <a:lnTo>
                  <a:pt x="207425" y="429718"/>
                </a:lnTo>
                <a:lnTo>
                  <a:pt x="169222" y="421521"/>
                </a:lnTo>
                <a:lnTo>
                  <a:pt x="116932" y="400136"/>
                </a:lnTo>
                <a:lnTo>
                  <a:pt x="72201" y="369174"/>
                </a:lnTo>
                <a:lnTo>
                  <a:pt x="36766" y="330132"/>
                </a:lnTo>
                <a:lnTo>
                  <a:pt x="12366" y="284509"/>
                </a:lnTo>
                <a:lnTo>
                  <a:pt x="737" y="233800"/>
                </a:lnTo>
                <a:lnTo>
                  <a:pt x="0" y="216026"/>
                </a:lnTo>
                <a:lnTo>
                  <a:pt x="737" y="198323"/>
                </a:lnTo>
                <a:lnTo>
                  <a:pt x="12366" y="147786"/>
                </a:lnTo>
                <a:lnTo>
                  <a:pt x="36766" y="102280"/>
                </a:lnTo>
                <a:lnTo>
                  <a:pt x="72201" y="63312"/>
                </a:lnTo>
                <a:lnTo>
                  <a:pt x="116932" y="32391"/>
                </a:lnTo>
                <a:lnTo>
                  <a:pt x="169222" y="11023"/>
                </a:lnTo>
                <a:lnTo>
                  <a:pt x="207425" y="2830"/>
                </a:lnTo>
                <a:lnTo>
                  <a:pt x="247700" y="0"/>
                </a:lnTo>
                <a:lnTo>
                  <a:pt x="268065" y="716"/>
                </a:lnTo>
                <a:lnTo>
                  <a:pt x="307370" y="6285"/>
                </a:lnTo>
                <a:lnTo>
                  <a:pt x="344350" y="16995"/>
                </a:lnTo>
                <a:lnTo>
                  <a:pt x="394343" y="41726"/>
                </a:lnTo>
                <a:lnTo>
                  <a:pt x="436230" y="75522"/>
                </a:lnTo>
                <a:lnTo>
                  <a:pt x="468284" y="116879"/>
                </a:lnTo>
                <a:lnTo>
                  <a:pt x="488782" y="164295"/>
                </a:lnTo>
                <a:lnTo>
                  <a:pt x="495998" y="216268"/>
                </a:lnTo>
                <a:lnTo>
                  <a:pt x="495175" y="234007"/>
                </a:lnTo>
                <a:lnTo>
                  <a:pt x="483340" y="284632"/>
                </a:lnTo>
                <a:lnTo>
                  <a:pt x="458798" y="330199"/>
                </a:lnTo>
                <a:lnTo>
                  <a:pt x="423275" y="369204"/>
                </a:lnTo>
                <a:lnTo>
                  <a:pt x="378495" y="400147"/>
                </a:lnTo>
                <a:lnTo>
                  <a:pt x="326183" y="421523"/>
                </a:lnTo>
                <a:lnTo>
                  <a:pt x="287976" y="429718"/>
                </a:lnTo>
                <a:lnTo>
                  <a:pt x="247700" y="432549"/>
                </a:lnTo>
                <a:close/>
              </a:path>
            </a:pathLst>
          </a:custGeom>
          <a:solidFill>
            <a:srgbClr val="F79546"/>
          </a:solidFill>
        </p:spPr>
        <p:txBody>
          <a:bodyPr wrap="square" lIns="0" tIns="0" rIns="0" bIns="0" rtlCol="0"/>
          <a:lstStyle/>
          <a:p>
            <a:endParaRPr/>
          </a:p>
        </p:txBody>
      </p:sp>
      <p:sp>
        <p:nvSpPr>
          <p:cNvPr id="40" name="object 2"/>
          <p:cNvSpPr/>
          <p:nvPr/>
        </p:nvSpPr>
        <p:spPr>
          <a:xfrm>
            <a:off x="0" y="362584"/>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41" name="object 4"/>
          <p:cNvSpPr txBox="1">
            <a:spLocks/>
          </p:cNvSpPr>
          <p:nvPr/>
        </p:nvSpPr>
        <p:spPr>
          <a:xfrm>
            <a:off x="123925" y="551595"/>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主要团队</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
        <p:nvSpPr>
          <p:cNvPr id="44" name="object 21"/>
          <p:cNvSpPr txBox="1"/>
          <p:nvPr/>
        </p:nvSpPr>
        <p:spPr>
          <a:xfrm>
            <a:off x="8997836" y="4077324"/>
            <a:ext cx="2341805" cy="1777410"/>
          </a:xfrm>
          <a:prstGeom prst="rect">
            <a:avLst/>
          </a:prstGeom>
        </p:spPr>
        <p:txBody>
          <a:bodyPr wrap="square">
            <a:spAutoFit/>
          </a:bodyPr>
          <a:lstStyle>
            <a:defPPr>
              <a:defRPr lang="zh-CN"/>
            </a:defPPr>
            <a:lvl1pPr marL="12700">
              <a:lnSpc>
                <a:spcPct val="100000"/>
              </a:lnSpc>
              <a:spcBef>
                <a:spcPts val="680"/>
              </a:spcBef>
              <a:defRPr sz="1600" b="1">
                <a:latin typeface="微软雅黑" panose="020B0503020204020204" pitchFamily="34" charset="-122"/>
                <a:ea typeface="微软雅黑" panose="020B0503020204020204" pitchFamily="34" charset="-122"/>
                <a:cs typeface="微软雅黑"/>
              </a:defRPr>
            </a:lvl1pPr>
          </a:lstStyle>
          <a:p>
            <a:r>
              <a:rPr lang="zh-CN" altLang="zh-CN" dirty="0"/>
              <a:t>杜佳</a:t>
            </a:r>
            <a:endParaRPr lang="zh-CN" altLang="en-US" dirty="0"/>
          </a:p>
          <a:p>
            <a:r>
              <a:rPr lang="zh-CN" altLang="en-US" sz="1200" dirty="0"/>
              <a:t>现任：营销总监</a:t>
            </a:r>
            <a:endParaRPr lang="en-US" altLang="zh-CN" sz="1200" dirty="0"/>
          </a:p>
          <a:p>
            <a:r>
              <a:rPr lang="zh-CN" altLang="zh-CN" sz="1200" dirty="0"/>
              <a:t>毕业于美国哈町大学、专用于国</a:t>
            </a:r>
            <a:r>
              <a:rPr lang="en-US" altLang="zh-CN" sz="1200" dirty="0"/>
              <a:t> </a:t>
            </a:r>
            <a:r>
              <a:rPr lang="zh-CN" altLang="zh-CN" sz="1200" dirty="0"/>
              <a:t>际贸易与市场营销、在产品创新与应用领域略有建树、学习组织能力强。</a:t>
            </a:r>
          </a:p>
          <a:p>
            <a:endParaRPr dirty="0"/>
          </a:p>
        </p:txBody>
      </p:sp>
      <p:sp>
        <p:nvSpPr>
          <p:cNvPr id="45" name="object 21"/>
          <p:cNvSpPr txBox="1"/>
          <p:nvPr/>
        </p:nvSpPr>
        <p:spPr>
          <a:xfrm>
            <a:off x="5622651" y="2843387"/>
            <a:ext cx="1769745" cy="984885"/>
          </a:xfrm>
          <a:prstGeom prst="rect">
            <a:avLst/>
          </a:prstGeom>
        </p:spPr>
        <p:txBody>
          <a:bodyPr vert="horz" wrap="square" lIns="0" tIns="0" rIns="0" bIns="0" rtlCol="0">
            <a:spAutoFit/>
          </a:bodyPr>
          <a:lstStyle/>
          <a:p>
            <a:pPr marL="67945"/>
            <a:r>
              <a:rPr lang="zh-CN" altLang="zh-CN" sz="1600" b="1" dirty="0">
                <a:latin typeface="微软雅黑" panose="020B0503020204020204" pitchFamily="34" charset="-122"/>
                <a:ea typeface="微软雅黑" panose="020B0503020204020204" pitchFamily="34" charset="-122"/>
                <a:cs typeface="微软雅黑"/>
              </a:rPr>
              <a:t>韩辉</a:t>
            </a:r>
            <a:endParaRPr lang="en-US" altLang="zh-CN" sz="1600" b="1" dirty="0">
              <a:latin typeface="微软雅黑" panose="020B0503020204020204" pitchFamily="34" charset="-122"/>
              <a:ea typeface="微软雅黑" panose="020B0503020204020204" pitchFamily="34" charset="-122"/>
              <a:cs typeface="微软雅黑"/>
            </a:endParaRPr>
          </a:p>
          <a:p>
            <a:pPr marL="67945"/>
            <a:r>
              <a:rPr lang="zh-CN" altLang="en-US" sz="1200" b="1" dirty="0" smtClean="0">
                <a:latin typeface="微软雅黑" panose="020B0503020204020204" pitchFamily="34" charset="-122"/>
                <a:ea typeface="微软雅黑" panose="020B0503020204020204" pitchFamily="34" charset="-122"/>
                <a:cs typeface="微软雅黑"/>
              </a:rPr>
              <a:t>现任：</a:t>
            </a:r>
            <a:r>
              <a:rPr lang="zh-CN" altLang="zh-CN" sz="1200" dirty="0">
                <a:latin typeface="微软雅黑" panose="020B0503020204020204" pitchFamily="34" charset="-122"/>
                <a:ea typeface="微软雅黑" panose="020B0503020204020204" pitchFamily="34" charset="-122"/>
              </a:rPr>
              <a:t>工程应用</a:t>
            </a:r>
            <a:r>
              <a:rPr lang="zh-CN" altLang="zh-CN" sz="1200" dirty="0" smtClean="0">
                <a:latin typeface="微软雅黑" panose="020B0503020204020204" pitchFamily="34" charset="-122"/>
                <a:ea typeface="微软雅黑" panose="020B0503020204020204" pitchFamily="34" charset="-122"/>
              </a:rPr>
              <a:t>总监</a:t>
            </a:r>
            <a:endParaRPr lang="en-US" altLang="zh-CN" sz="1200" dirty="0" smtClean="0">
              <a:latin typeface="微软雅黑" panose="020B0503020204020204" pitchFamily="34" charset="-122"/>
              <a:ea typeface="微软雅黑" panose="020B0503020204020204" pitchFamily="34" charset="-122"/>
            </a:endParaRPr>
          </a:p>
          <a:p>
            <a:pPr marL="67945"/>
            <a:r>
              <a:rPr lang="zh-CN" altLang="en-US" sz="1200" b="1" dirty="0">
                <a:latin typeface="微软雅黑" panose="020B0503020204020204" pitchFamily="34" charset="-122"/>
                <a:ea typeface="微软雅黑" panose="020B0503020204020204" pitchFamily="34" charset="-122"/>
                <a:cs typeface="微软雅黑"/>
              </a:rPr>
              <a:t>毕业于</a:t>
            </a:r>
            <a:r>
              <a:rPr lang="zh-CN" altLang="zh-CN" sz="1200" b="1" dirty="0">
                <a:latin typeface="微软雅黑" panose="020B0503020204020204" pitchFamily="34" charset="-122"/>
                <a:ea typeface="微软雅黑" panose="020B0503020204020204" pitchFamily="34" charset="-122"/>
                <a:cs typeface="微软雅黑"/>
              </a:rPr>
              <a:t>乌克兰哈尔科夫国立大学硕士学位、专业为国际经济贸易</a:t>
            </a:r>
            <a:endParaRPr sz="1200" b="1" dirty="0">
              <a:latin typeface="微软雅黑" panose="020B0503020204020204" pitchFamily="34" charset="-122"/>
              <a:ea typeface="微软雅黑" panose="020B0503020204020204" pitchFamily="34" charset="-122"/>
              <a:cs typeface="微软雅黑"/>
            </a:endParaRPr>
          </a:p>
        </p:txBody>
      </p:sp>
      <p:sp>
        <p:nvSpPr>
          <p:cNvPr id="47" name="矩形 46"/>
          <p:cNvSpPr/>
          <p:nvPr/>
        </p:nvSpPr>
        <p:spPr>
          <a:xfrm>
            <a:off x="8942119" y="2760632"/>
            <a:ext cx="2486379" cy="918200"/>
          </a:xfrm>
          <a:prstGeom prst="rect">
            <a:avLst/>
          </a:prstGeom>
        </p:spPr>
        <p:txBody>
          <a:bodyPr wrap="square">
            <a:spAutoFit/>
          </a:bodyPr>
          <a:lstStyle/>
          <a:p>
            <a:pPr marL="12700">
              <a:lnSpc>
                <a:spcPct val="100000"/>
              </a:lnSpc>
              <a:spcBef>
                <a:spcPts val="680"/>
              </a:spcBef>
            </a:pPr>
            <a:r>
              <a:rPr lang="zh-CN" altLang="en-US" sz="1600" b="1" dirty="0">
                <a:latin typeface="微软雅黑" panose="020B0503020204020204" pitchFamily="34" charset="-122"/>
                <a:ea typeface="微软雅黑" panose="020B0503020204020204" pitchFamily="34" charset="-122"/>
                <a:cs typeface="微软雅黑"/>
              </a:rPr>
              <a:t>查晓雄</a:t>
            </a:r>
          </a:p>
          <a:p>
            <a:pPr marL="24130" marR="157480">
              <a:lnSpc>
                <a:spcPct val="100000"/>
              </a:lnSpc>
              <a:spcBef>
                <a:spcPts val="100"/>
              </a:spcBef>
            </a:pPr>
            <a:r>
              <a:rPr lang="zh-CN" altLang="en-US" sz="1200" b="1" dirty="0">
                <a:latin typeface="微软雅黑" panose="020B0503020204020204" pitchFamily="34" charset="-122"/>
                <a:ea typeface="微软雅黑" panose="020B0503020204020204" pitchFamily="34" charset="-122"/>
                <a:cs typeface="微软雅黑"/>
              </a:rPr>
              <a:t>现任职位：技术总监 </a:t>
            </a:r>
            <a:endParaRPr lang="en-US" altLang="zh-CN" sz="1200" b="1" dirty="0" smtClean="0">
              <a:latin typeface="微软雅黑" panose="020B0503020204020204" pitchFamily="34" charset="-122"/>
              <a:ea typeface="微软雅黑" panose="020B0503020204020204" pitchFamily="34" charset="-122"/>
              <a:cs typeface="微软雅黑"/>
            </a:endParaRPr>
          </a:p>
          <a:p>
            <a:pPr marL="24130" marR="157480">
              <a:lnSpc>
                <a:spcPct val="100000"/>
              </a:lnSpc>
              <a:spcBef>
                <a:spcPts val="100"/>
              </a:spcBef>
            </a:pPr>
            <a:r>
              <a:rPr lang="zh-CN" altLang="en-US" sz="1200" b="1" dirty="0" smtClean="0">
                <a:latin typeface="微软雅黑" panose="020B0503020204020204" pitchFamily="34" charset="-122"/>
                <a:ea typeface="微软雅黑" panose="020B0503020204020204" pitchFamily="34" charset="-122"/>
                <a:cs typeface="微软雅黑"/>
              </a:rPr>
              <a:t>国家</a:t>
            </a:r>
            <a:r>
              <a:rPr lang="zh-CN" altLang="en-US" sz="1200" b="1" dirty="0">
                <a:latin typeface="微软雅黑" panose="020B0503020204020204" pitchFamily="34" charset="-122"/>
                <a:ea typeface="微软雅黑" panose="020B0503020204020204" pitchFamily="34" charset="-122"/>
                <a:cs typeface="微软雅黑"/>
              </a:rPr>
              <a:t>钢结构理事会成员、专家 博士后、教授</a:t>
            </a:r>
          </a:p>
        </p:txBody>
      </p:sp>
      <p:sp>
        <p:nvSpPr>
          <p:cNvPr id="48" name="object 27"/>
          <p:cNvSpPr/>
          <p:nvPr/>
        </p:nvSpPr>
        <p:spPr>
          <a:xfrm>
            <a:off x="4981854" y="5367264"/>
            <a:ext cx="504546" cy="500273"/>
          </a:xfrm>
          <a:custGeom>
            <a:avLst/>
            <a:gdLst/>
            <a:ahLst/>
            <a:cxnLst/>
            <a:rect l="l" t="t" r="r" b="b"/>
            <a:pathLst>
              <a:path w="496570" h="570230">
                <a:moveTo>
                  <a:pt x="248145" y="569810"/>
                </a:moveTo>
                <a:lnTo>
                  <a:pt x="207868" y="566081"/>
                </a:lnTo>
                <a:lnTo>
                  <a:pt x="169658" y="555286"/>
                </a:lnTo>
                <a:lnTo>
                  <a:pt x="134029" y="538010"/>
                </a:lnTo>
                <a:lnTo>
                  <a:pt x="101493" y="514840"/>
                </a:lnTo>
                <a:lnTo>
                  <a:pt x="72563" y="486363"/>
                </a:lnTo>
                <a:lnTo>
                  <a:pt x="47752" y="453167"/>
                </a:lnTo>
                <a:lnTo>
                  <a:pt x="27576" y="415837"/>
                </a:lnTo>
                <a:lnTo>
                  <a:pt x="12549" y="374959"/>
                </a:lnTo>
                <a:lnTo>
                  <a:pt x="3208" y="331317"/>
                </a:lnTo>
                <a:lnTo>
                  <a:pt x="0" y="285178"/>
                </a:lnTo>
                <a:lnTo>
                  <a:pt x="801" y="261773"/>
                </a:lnTo>
                <a:lnTo>
                  <a:pt x="7198" y="216444"/>
                </a:lnTo>
                <a:lnTo>
                  <a:pt x="19469" y="174011"/>
                </a:lnTo>
                <a:lnTo>
                  <a:pt x="37132" y="134832"/>
                </a:lnTo>
                <a:lnTo>
                  <a:pt x="59677" y="99494"/>
                </a:lnTo>
                <a:lnTo>
                  <a:pt x="86594" y="68583"/>
                </a:lnTo>
                <a:lnTo>
                  <a:pt x="117375" y="42686"/>
                </a:lnTo>
                <a:lnTo>
                  <a:pt x="151507" y="22389"/>
                </a:lnTo>
                <a:lnTo>
                  <a:pt x="188479" y="8280"/>
                </a:lnTo>
                <a:lnTo>
                  <a:pt x="227781" y="944"/>
                </a:lnTo>
                <a:lnTo>
                  <a:pt x="248145" y="0"/>
                </a:lnTo>
                <a:lnTo>
                  <a:pt x="268508" y="944"/>
                </a:lnTo>
                <a:lnTo>
                  <a:pt x="307813" y="8281"/>
                </a:lnTo>
                <a:lnTo>
                  <a:pt x="344797" y="22393"/>
                </a:lnTo>
                <a:lnTo>
                  <a:pt x="378948" y="42697"/>
                </a:lnTo>
                <a:lnTo>
                  <a:pt x="409753" y="68607"/>
                </a:lnTo>
                <a:lnTo>
                  <a:pt x="436700" y="99538"/>
                </a:lnTo>
                <a:lnTo>
                  <a:pt x="459276" y="134905"/>
                </a:lnTo>
                <a:lnTo>
                  <a:pt x="476966" y="174123"/>
                </a:lnTo>
                <a:lnTo>
                  <a:pt x="489255" y="216607"/>
                </a:lnTo>
                <a:lnTo>
                  <a:pt x="495619" y="261544"/>
                </a:lnTo>
                <a:lnTo>
                  <a:pt x="496443" y="284911"/>
                </a:lnTo>
                <a:lnTo>
                  <a:pt x="495619" y="308277"/>
                </a:lnTo>
                <a:lnTo>
                  <a:pt x="489184" y="353538"/>
                </a:lnTo>
                <a:lnTo>
                  <a:pt x="476883" y="395917"/>
                </a:lnTo>
                <a:lnTo>
                  <a:pt x="459196" y="435055"/>
                </a:lnTo>
                <a:lnTo>
                  <a:pt x="436634" y="470363"/>
                </a:lnTo>
                <a:lnTo>
                  <a:pt x="409704" y="501253"/>
                </a:lnTo>
                <a:lnTo>
                  <a:pt x="378916" y="527136"/>
                </a:lnTo>
                <a:lnTo>
                  <a:pt x="344780" y="547425"/>
                </a:lnTo>
                <a:lnTo>
                  <a:pt x="307807" y="561531"/>
                </a:lnTo>
                <a:lnTo>
                  <a:pt x="268507" y="568866"/>
                </a:lnTo>
                <a:lnTo>
                  <a:pt x="248145" y="569810"/>
                </a:lnTo>
                <a:close/>
              </a:path>
            </a:pathLst>
          </a:custGeom>
          <a:solidFill>
            <a:srgbClr val="8063A1"/>
          </a:solid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1080" y="2907792"/>
            <a:ext cx="661670" cy="62865"/>
          </a:xfrm>
          <a:custGeom>
            <a:avLst/>
            <a:gdLst/>
            <a:ahLst/>
            <a:cxnLst/>
            <a:rect l="l" t="t" r="r" b="b"/>
            <a:pathLst>
              <a:path w="661669" h="62864">
                <a:moveTo>
                  <a:pt x="0" y="0"/>
                </a:moveTo>
                <a:lnTo>
                  <a:pt x="661416" y="0"/>
                </a:lnTo>
                <a:lnTo>
                  <a:pt x="661416" y="62483"/>
                </a:lnTo>
                <a:lnTo>
                  <a:pt x="0" y="62483"/>
                </a:lnTo>
                <a:lnTo>
                  <a:pt x="0" y="0"/>
                </a:lnTo>
                <a:close/>
              </a:path>
            </a:pathLst>
          </a:custGeom>
          <a:solidFill>
            <a:srgbClr val="C0504D"/>
          </a:solidFill>
        </p:spPr>
        <p:txBody>
          <a:bodyPr wrap="square" lIns="0" tIns="0" rIns="0" bIns="0" rtlCol="0"/>
          <a:lstStyle/>
          <a:p>
            <a:endParaRPr/>
          </a:p>
        </p:txBody>
      </p:sp>
      <p:sp>
        <p:nvSpPr>
          <p:cNvPr id="3" name="object 3"/>
          <p:cNvSpPr/>
          <p:nvPr/>
        </p:nvSpPr>
        <p:spPr>
          <a:xfrm>
            <a:off x="5821679" y="0"/>
            <a:ext cx="2875787" cy="215646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8811768" y="0"/>
            <a:ext cx="2337816" cy="338327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097523" y="2415539"/>
            <a:ext cx="2519172" cy="3645408"/>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9119616" y="3561588"/>
            <a:ext cx="1726692" cy="249936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3268979" y="995172"/>
            <a:ext cx="1013460" cy="757427"/>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2171700" y="995172"/>
            <a:ext cx="1014984" cy="757427"/>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1074419" y="163068"/>
            <a:ext cx="1013459" cy="757427"/>
          </a:xfrm>
          <a:prstGeom prst="rect">
            <a:avLst/>
          </a:prstGeom>
          <a:blipFill>
            <a:blip r:embed="rId8" cstate="print"/>
            <a:stretch>
              <a:fillRect/>
            </a:stretch>
          </a:blipFill>
        </p:spPr>
        <p:txBody>
          <a:bodyPr wrap="square" lIns="0" tIns="0" rIns="0" bIns="0" rtlCol="0"/>
          <a:lstStyle/>
          <a:p>
            <a:endParaRPr/>
          </a:p>
        </p:txBody>
      </p:sp>
      <p:sp>
        <p:nvSpPr>
          <p:cNvPr id="10" name="object 10"/>
          <p:cNvSpPr/>
          <p:nvPr/>
        </p:nvSpPr>
        <p:spPr>
          <a:xfrm>
            <a:off x="1074419" y="995172"/>
            <a:ext cx="1014983" cy="757427"/>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2171700" y="161544"/>
            <a:ext cx="1013460" cy="758951"/>
          </a:xfrm>
          <a:prstGeom prst="rect">
            <a:avLst/>
          </a:prstGeom>
          <a:blipFill>
            <a:blip r:embed="rId10" cstate="print"/>
            <a:stretch>
              <a:fillRect/>
            </a:stretch>
          </a:blipFill>
        </p:spPr>
        <p:txBody>
          <a:bodyPr wrap="square" lIns="0" tIns="0" rIns="0" bIns="0" rtlCol="0"/>
          <a:lstStyle/>
          <a:p>
            <a:endParaRPr/>
          </a:p>
        </p:txBody>
      </p:sp>
      <p:sp>
        <p:nvSpPr>
          <p:cNvPr id="12" name="object 12"/>
          <p:cNvSpPr/>
          <p:nvPr/>
        </p:nvSpPr>
        <p:spPr>
          <a:xfrm>
            <a:off x="2171700" y="1828800"/>
            <a:ext cx="1011936" cy="755903"/>
          </a:xfrm>
          <a:prstGeom prst="rect">
            <a:avLst/>
          </a:prstGeom>
          <a:blipFill>
            <a:blip r:embed="rId11" cstate="print"/>
            <a:stretch>
              <a:fillRect/>
            </a:stretch>
          </a:blipFill>
        </p:spPr>
        <p:txBody>
          <a:bodyPr wrap="square" lIns="0" tIns="0" rIns="0" bIns="0" rtlCol="0"/>
          <a:lstStyle/>
          <a:p>
            <a:endParaRPr/>
          </a:p>
        </p:txBody>
      </p:sp>
      <p:sp>
        <p:nvSpPr>
          <p:cNvPr id="13" name="object 13"/>
          <p:cNvSpPr/>
          <p:nvPr/>
        </p:nvSpPr>
        <p:spPr>
          <a:xfrm>
            <a:off x="1074419" y="1827276"/>
            <a:ext cx="1011936" cy="757427"/>
          </a:xfrm>
          <a:prstGeom prst="rect">
            <a:avLst/>
          </a:prstGeom>
          <a:blipFill>
            <a:blip r:embed="rId12" cstate="print"/>
            <a:stretch>
              <a:fillRect/>
            </a:stretch>
          </a:blipFill>
        </p:spPr>
        <p:txBody>
          <a:bodyPr wrap="square" lIns="0" tIns="0" rIns="0" bIns="0" rtlCol="0"/>
          <a:lstStyle/>
          <a:p>
            <a:endParaRPr/>
          </a:p>
        </p:txBody>
      </p:sp>
      <p:sp>
        <p:nvSpPr>
          <p:cNvPr id="14" name="object 14"/>
          <p:cNvSpPr/>
          <p:nvPr/>
        </p:nvSpPr>
        <p:spPr>
          <a:xfrm>
            <a:off x="3268979" y="1828800"/>
            <a:ext cx="1013460" cy="757427"/>
          </a:xfrm>
          <a:prstGeom prst="rect">
            <a:avLst/>
          </a:prstGeom>
          <a:blipFill>
            <a:blip r:embed="rId13" cstate="print"/>
            <a:stretch>
              <a:fillRect/>
            </a:stretch>
          </a:blipFill>
        </p:spPr>
        <p:txBody>
          <a:bodyPr wrap="square" lIns="0" tIns="0" rIns="0" bIns="0" rtlCol="0"/>
          <a:lstStyle/>
          <a:p>
            <a:endParaRPr/>
          </a:p>
        </p:txBody>
      </p:sp>
      <p:sp>
        <p:nvSpPr>
          <p:cNvPr id="15" name="object 15"/>
          <p:cNvSpPr/>
          <p:nvPr/>
        </p:nvSpPr>
        <p:spPr>
          <a:xfrm>
            <a:off x="3268979" y="163068"/>
            <a:ext cx="1011936" cy="755903"/>
          </a:xfrm>
          <a:prstGeom prst="rect">
            <a:avLst/>
          </a:prstGeom>
          <a:blipFill>
            <a:blip r:embed="rId14" cstate="print"/>
            <a:stretch>
              <a:fillRect/>
            </a:stretch>
          </a:blipFill>
        </p:spPr>
        <p:txBody>
          <a:bodyPr wrap="square" lIns="0" tIns="0" rIns="0" bIns="0" rtlCol="0"/>
          <a:lstStyle/>
          <a:p>
            <a:endParaRPr/>
          </a:p>
        </p:txBody>
      </p:sp>
      <p:sp>
        <p:nvSpPr>
          <p:cNvPr id="16" name="object 16"/>
          <p:cNvSpPr txBox="1"/>
          <p:nvPr/>
        </p:nvSpPr>
        <p:spPr>
          <a:xfrm>
            <a:off x="819150" y="4420138"/>
            <a:ext cx="4374515" cy="380365"/>
          </a:xfrm>
          <a:prstGeom prst="rect">
            <a:avLst/>
          </a:prstGeom>
        </p:spPr>
        <p:txBody>
          <a:bodyPr vert="horz" wrap="square" lIns="0" tIns="0" rIns="0" bIns="0" rtlCol="0">
            <a:spAutoFit/>
          </a:bodyPr>
          <a:lstStyle/>
          <a:p>
            <a:pPr marL="12700">
              <a:lnSpc>
                <a:spcPct val="100000"/>
              </a:lnSpc>
            </a:pPr>
            <a:r>
              <a:rPr sz="2800" b="1" dirty="0">
                <a:solidFill>
                  <a:srgbClr val="5EBA27"/>
                </a:solidFill>
                <a:latin typeface="微软雅黑"/>
                <a:cs typeface="微软雅黑"/>
              </a:rPr>
              <a:t>获得各类国家专利共计</a:t>
            </a:r>
            <a:r>
              <a:rPr sz="2800" b="1" spc="-10" dirty="0">
                <a:solidFill>
                  <a:srgbClr val="5EBA27"/>
                </a:solidFill>
                <a:latin typeface="微软雅黑"/>
                <a:cs typeface="微软雅黑"/>
              </a:rPr>
              <a:t>26</a:t>
            </a:r>
            <a:r>
              <a:rPr sz="2800" b="1" spc="-5" dirty="0">
                <a:solidFill>
                  <a:srgbClr val="5EBA27"/>
                </a:solidFill>
                <a:latin typeface="微软雅黑"/>
                <a:cs typeface="微软雅黑"/>
              </a:rPr>
              <a:t>项</a:t>
            </a:r>
            <a:endParaRPr sz="2800">
              <a:latin typeface="微软雅黑"/>
              <a:cs typeface="微软雅黑"/>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34956" y="3298431"/>
            <a:ext cx="685279" cy="683260"/>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263385" y="3962009"/>
            <a:ext cx="2144929" cy="369332"/>
          </a:xfrm>
          <a:prstGeom prst="rect">
            <a:avLst/>
          </a:prstGeom>
        </p:spPr>
        <p:txBody>
          <a:bodyPr vert="horz" wrap="square" lIns="0" tIns="0" rIns="0" bIns="0" rtlCol="0">
            <a:spAutoFit/>
          </a:bodyPr>
          <a:lstStyle/>
          <a:p>
            <a:pPr marR="41910" algn="r">
              <a:lnSpc>
                <a:spcPct val="100000"/>
              </a:lnSpc>
              <a:spcBef>
                <a:spcPts val="905"/>
              </a:spcBef>
            </a:pPr>
            <a:r>
              <a:rPr sz="2400" b="1" dirty="0" err="1" smtClean="0">
                <a:solidFill>
                  <a:srgbClr val="C00000"/>
                </a:solidFill>
                <a:latin typeface="微软雅黑"/>
                <a:cs typeface="微软雅黑"/>
              </a:rPr>
              <a:t>市场现状</a:t>
            </a:r>
            <a:endParaRPr sz="2400" dirty="0">
              <a:latin typeface="微软雅黑"/>
              <a:cs typeface="微软雅黑"/>
            </a:endParaRPr>
          </a:p>
        </p:txBody>
      </p:sp>
      <p:sp>
        <p:nvSpPr>
          <p:cNvPr id="10" name="object 10"/>
          <p:cNvSpPr/>
          <p:nvPr/>
        </p:nvSpPr>
        <p:spPr>
          <a:xfrm>
            <a:off x="1354048" y="2617780"/>
            <a:ext cx="792480" cy="792480"/>
          </a:xfrm>
          <a:custGeom>
            <a:avLst/>
            <a:gdLst/>
            <a:ahLst/>
            <a:cxnLst/>
            <a:rect l="l" t="t" r="r" b="b"/>
            <a:pathLst>
              <a:path w="792480" h="792480">
                <a:moveTo>
                  <a:pt x="396049" y="792086"/>
                </a:moveTo>
                <a:lnTo>
                  <a:pt x="331808" y="786902"/>
                </a:lnTo>
                <a:lnTo>
                  <a:pt x="270867" y="771894"/>
                </a:lnTo>
                <a:lnTo>
                  <a:pt x="214041" y="747875"/>
                </a:lnTo>
                <a:lnTo>
                  <a:pt x="162147" y="715660"/>
                </a:lnTo>
                <a:lnTo>
                  <a:pt x="116000" y="676063"/>
                </a:lnTo>
                <a:lnTo>
                  <a:pt x="76414" y="629900"/>
                </a:lnTo>
                <a:lnTo>
                  <a:pt x="44206" y="577983"/>
                </a:lnTo>
                <a:lnTo>
                  <a:pt x="20190" y="521128"/>
                </a:lnTo>
                <a:lnTo>
                  <a:pt x="5183" y="460148"/>
                </a:lnTo>
                <a:lnTo>
                  <a:pt x="0" y="395858"/>
                </a:lnTo>
                <a:lnTo>
                  <a:pt x="1312" y="363402"/>
                </a:lnTo>
                <a:lnTo>
                  <a:pt x="11510" y="300753"/>
                </a:lnTo>
                <a:lnTo>
                  <a:pt x="31123" y="241803"/>
                </a:lnTo>
                <a:lnTo>
                  <a:pt x="59337" y="187369"/>
                </a:lnTo>
                <a:lnTo>
                  <a:pt x="95336" y="138267"/>
                </a:lnTo>
                <a:lnTo>
                  <a:pt x="138304" y="95314"/>
                </a:lnTo>
                <a:lnTo>
                  <a:pt x="187427" y="59326"/>
                </a:lnTo>
                <a:lnTo>
                  <a:pt x="241889" y="31118"/>
                </a:lnTo>
                <a:lnTo>
                  <a:pt x="300874" y="11508"/>
                </a:lnTo>
                <a:lnTo>
                  <a:pt x="363567" y="1312"/>
                </a:lnTo>
                <a:lnTo>
                  <a:pt x="396049" y="0"/>
                </a:lnTo>
                <a:lnTo>
                  <a:pt x="428529" y="1312"/>
                </a:lnTo>
                <a:lnTo>
                  <a:pt x="491219" y="11509"/>
                </a:lnTo>
                <a:lnTo>
                  <a:pt x="550202" y="31121"/>
                </a:lnTo>
                <a:lnTo>
                  <a:pt x="604662" y="59333"/>
                </a:lnTo>
                <a:lnTo>
                  <a:pt x="653783" y="95330"/>
                </a:lnTo>
                <a:lnTo>
                  <a:pt x="696751" y="138297"/>
                </a:lnTo>
                <a:lnTo>
                  <a:pt x="732749" y="187418"/>
                </a:lnTo>
                <a:lnTo>
                  <a:pt x="760962" y="241878"/>
                </a:lnTo>
                <a:lnTo>
                  <a:pt x="780576" y="300862"/>
                </a:lnTo>
                <a:lnTo>
                  <a:pt x="790773" y="363554"/>
                </a:lnTo>
                <a:lnTo>
                  <a:pt x="792086" y="396036"/>
                </a:lnTo>
                <a:lnTo>
                  <a:pt x="790773" y="428519"/>
                </a:lnTo>
                <a:lnTo>
                  <a:pt x="780576" y="491212"/>
                </a:lnTo>
                <a:lnTo>
                  <a:pt x="760962" y="550197"/>
                </a:lnTo>
                <a:lnTo>
                  <a:pt x="732749" y="604658"/>
                </a:lnTo>
                <a:lnTo>
                  <a:pt x="696751" y="653781"/>
                </a:lnTo>
                <a:lnTo>
                  <a:pt x="653783" y="696750"/>
                </a:lnTo>
                <a:lnTo>
                  <a:pt x="604662" y="732748"/>
                </a:lnTo>
                <a:lnTo>
                  <a:pt x="550202" y="760962"/>
                </a:lnTo>
                <a:lnTo>
                  <a:pt x="491219" y="780576"/>
                </a:lnTo>
                <a:lnTo>
                  <a:pt x="428529" y="790773"/>
                </a:lnTo>
                <a:lnTo>
                  <a:pt x="396049" y="792086"/>
                </a:lnTo>
                <a:close/>
              </a:path>
            </a:pathLst>
          </a:custGeom>
          <a:solidFill>
            <a:srgbClr val="C00000"/>
          </a:solidFill>
        </p:spPr>
        <p:txBody>
          <a:bodyPr wrap="square" lIns="0" tIns="0" rIns="0" bIns="0" rtlCol="0"/>
          <a:lstStyle/>
          <a:p>
            <a:endParaRPr/>
          </a:p>
        </p:txBody>
      </p:sp>
      <p:sp>
        <p:nvSpPr>
          <p:cNvPr id="11" name="object 11"/>
          <p:cNvSpPr/>
          <p:nvPr/>
        </p:nvSpPr>
        <p:spPr>
          <a:xfrm>
            <a:off x="3668686" y="2175243"/>
            <a:ext cx="128905" cy="516255"/>
          </a:xfrm>
          <a:custGeom>
            <a:avLst/>
            <a:gdLst/>
            <a:ahLst/>
            <a:cxnLst/>
            <a:rect l="l" t="t" r="r" b="b"/>
            <a:pathLst>
              <a:path w="128904" h="516255">
                <a:moveTo>
                  <a:pt x="14147" y="128371"/>
                </a:moveTo>
                <a:lnTo>
                  <a:pt x="0" y="115519"/>
                </a:lnTo>
                <a:lnTo>
                  <a:pt x="12" y="112522"/>
                </a:lnTo>
                <a:lnTo>
                  <a:pt x="647" y="109613"/>
                </a:lnTo>
                <a:lnTo>
                  <a:pt x="1879" y="106883"/>
                </a:lnTo>
                <a:lnTo>
                  <a:pt x="64223" y="0"/>
                </a:lnTo>
                <a:lnTo>
                  <a:pt x="80765" y="28359"/>
                </a:lnTo>
                <a:lnTo>
                  <a:pt x="49936" y="28359"/>
                </a:lnTo>
                <a:lnTo>
                  <a:pt x="49936" y="81208"/>
                </a:lnTo>
                <a:lnTo>
                  <a:pt x="26555" y="121285"/>
                </a:lnTo>
                <a:lnTo>
                  <a:pt x="17119" y="128066"/>
                </a:lnTo>
                <a:lnTo>
                  <a:pt x="14147" y="128371"/>
                </a:lnTo>
                <a:close/>
              </a:path>
              <a:path w="128904" h="516255">
                <a:moveTo>
                  <a:pt x="49936" y="81208"/>
                </a:moveTo>
                <a:lnTo>
                  <a:pt x="49936" y="28359"/>
                </a:lnTo>
                <a:lnTo>
                  <a:pt x="78511" y="28359"/>
                </a:lnTo>
                <a:lnTo>
                  <a:pt x="78511" y="35560"/>
                </a:lnTo>
                <a:lnTo>
                  <a:pt x="51879" y="35560"/>
                </a:lnTo>
                <a:lnTo>
                  <a:pt x="64223" y="56719"/>
                </a:lnTo>
                <a:lnTo>
                  <a:pt x="49936" y="81208"/>
                </a:lnTo>
                <a:close/>
              </a:path>
              <a:path w="128904" h="516255">
                <a:moveTo>
                  <a:pt x="114287" y="128371"/>
                </a:moveTo>
                <a:lnTo>
                  <a:pt x="78511" y="81208"/>
                </a:lnTo>
                <a:lnTo>
                  <a:pt x="78511" y="28359"/>
                </a:lnTo>
                <a:lnTo>
                  <a:pt x="80765" y="28359"/>
                </a:lnTo>
                <a:lnTo>
                  <a:pt x="126568" y="106883"/>
                </a:lnTo>
                <a:lnTo>
                  <a:pt x="127800" y="109613"/>
                </a:lnTo>
                <a:lnTo>
                  <a:pt x="128435" y="112522"/>
                </a:lnTo>
                <a:lnTo>
                  <a:pt x="128447" y="115519"/>
                </a:lnTo>
                <a:lnTo>
                  <a:pt x="127838" y="118440"/>
                </a:lnTo>
                <a:lnTo>
                  <a:pt x="114287" y="128371"/>
                </a:lnTo>
                <a:close/>
              </a:path>
              <a:path w="128904" h="516255">
                <a:moveTo>
                  <a:pt x="64223" y="56719"/>
                </a:moveTo>
                <a:lnTo>
                  <a:pt x="51879" y="35560"/>
                </a:lnTo>
                <a:lnTo>
                  <a:pt x="76568" y="35560"/>
                </a:lnTo>
                <a:lnTo>
                  <a:pt x="64223" y="56719"/>
                </a:lnTo>
                <a:close/>
              </a:path>
              <a:path w="128904" h="516255">
                <a:moveTo>
                  <a:pt x="78511" y="81208"/>
                </a:moveTo>
                <a:lnTo>
                  <a:pt x="64223" y="56719"/>
                </a:lnTo>
                <a:lnTo>
                  <a:pt x="76568" y="35560"/>
                </a:lnTo>
                <a:lnTo>
                  <a:pt x="78511" y="35560"/>
                </a:lnTo>
                <a:lnTo>
                  <a:pt x="78511" y="81208"/>
                </a:lnTo>
                <a:close/>
              </a:path>
              <a:path w="128904" h="516255">
                <a:moveTo>
                  <a:pt x="78511" y="516051"/>
                </a:moveTo>
                <a:lnTo>
                  <a:pt x="49936" y="516051"/>
                </a:lnTo>
                <a:lnTo>
                  <a:pt x="49936" y="81208"/>
                </a:lnTo>
                <a:lnTo>
                  <a:pt x="64223" y="56719"/>
                </a:lnTo>
                <a:lnTo>
                  <a:pt x="78511" y="81208"/>
                </a:lnTo>
                <a:lnTo>
                  <a:pt x="78511" y="516051"/>
                </a:lnTo>
                <a:close/>
              </a:path>
            </a:pathLst>
          </a:custGeom>
          <a:solidFill>
            <a:srgbClr val="FFFFFF"/>
          </a:solidFill>
        </p:spPr>
        <p:txBody>
          <a:bodyPr wrap="square" lIns="0" tIns="0" rIns="0" bIns="0" rtlCol="0"/>
          <a:lstStyle/>
          <a:p>
            <a:endParaRPr/>
          </a:p>
        </p:txBody>
      </p:sp>
      <p:sp>
        <p:nvSpPr>
          <p:cNvPr id="12" name="object 12"/>
          <p:cNvSpPr/>
          <p:nvPr/>
        </p:nvSpPr>
        <p:spPr>
          <a:xfrm>
            <a:off x="2633548" y="1245044"/>
            <a:ext cx="76200" cy="4612640"/>
          </a:xfrm>
          <a:custGeom>
            <a:avLst/>
            <a:gdLst/>
            <a:ahLst/>
            <a:cxnLst/>
            <a:rect l="l" t="t" r="r" b="b"/>
            <a:pathLst>
              <a:path w="76200" h="4612640">
                <a:moveTo>
                  <a:pt x="33337" y="73808"/>
                </a:moveTo>
                <a:lnTo>
                  <a:pt x="1338" y="47831"/>
                </a:lnTo>
                <a:lnTo>
                  <a:pt x="0" y="37935"/>
                </a:lnTo>
                <a:lnTo>
                  <a:pt x="2673" y="23890"/>
                </a:lnTo>
                <a:lnTo>
                  <a:pt x="10006" y="12202"/>
                </a:lnTo>
                <a:lnTo>
                  <a:pt x="20969" y="3896"/>
                </a:lnTo>
                <a:lnTo>
                  <a:pt x="34532" y="0"/>
                </a:lnTo>
                <a:lnTo>
                  <a:pt x="49858" y="2342"/>
                </a:lnTo>
                <a:lnTo>
                  <a:pt x="62254" y="8994"/>
                </a:lnTo>
                <a:lnTo>
                  <a:pt x="71075" y="19057"/>
                </a:lnTo>
                <a:lnTo>
                  <a:pt x="75677" y="31632"/>
                </a:lnTo>
                <a:lnTo>
                  <a:pt x="74906" y="37935"/>
                </a:lnTo>
                <a:lnTo>
                  <a:pt x="33337" y="37935"/>
                </a:lnTo>
                <a:lnTo>
                  <a:pt x="33337" y="73808"/>
                </a:lnTo>
                <a:close/>
              </a:path>
              <a:path w="76200" h="4612640">
                <a:moveTo>
                  <a:pt x="42862" y="74741"/>
                </a:moveTo>
                <a:lnTo>
                  <a:pt x="33337" y="73808"/>
                </a:lnTo>
                <a:lnTo>
                  <a:pt x="33337" y="37935"/>
                </a:lnTo>
                <a:lnTo>
                  <a:pt x="42862" y="37935"/>
                </a:lnTo>
                <a:lnTo>
                  <a:pt x="42862" y="74741"/>
                </a:lnTo>
                <a:close/>
              </a:path>
              <a:path w="76200" h="4612640">
                <a:moveTo>
                  <a:pt x="46476" y="75095"/>
                </a:moveTo>
                <a:lnTo>
                  <a:pt x="42862" y="74741"/>
                </a:lnTo>
                <a:lnTo>
                  <a:pt x="42862" y="37935"/>
                </a:lnTo>
                <a:lnTo>
                  <a:pt x="74906" y="37935"/>
                </a:lnTo>
                <a:lnTo>
                  <a:pt x="73687" y="47850"/>
                </a:lnTo>
                <a:lnTo>
                  <a:pt x="67622" y="60746"/>
                </a:lnTo>
                <a:lnTo>
                  <a:pt x="58276" y="69970"/>
                </a:lnTo>
                <a:lnTo>
                  <a:pt x="46476" y="75095"/>
                </a:lnTo>
                <a:close/>
              </a:path>
              <a:path w="76200" h="4612640">
                <a:moveTo>
                  <a:pt x="42862" y="76035"/>
                </a:moveTo>
                <a:lnTo>
                  <a:pt x="33337" y="76035"/>
                </a:lnTo>
                <a:lnTo>
                  <a:pt x="33337" y="73808"/>
                </a:lnTo>
                <a:lnTo>
                  <a:pt x="42862" y="74741"/>
                </a:lnTo>
                <a:lnTo>
                  <a:pt x="42862" y="76035"/>
                </a:lnTo>
                <a:close/>
              </a:path>
              <a:path w="76200" h="4612640">
                <a:moveTo>
                  <a:pt x="42862" y="4538565"/>
                </a:moveTo>
                <a:lnTo>
                  <a:pt x="33337" y="4537632"/>
                </a:lnTo>
                <a:lnTo>
                  <a:pt x="33337" y="4505160"/>
                </a:lnTo>
                <a:lnTo>
                  <a:pt x="42862" y="4505160"/>
                </a:lnTo>
                <a:lnTo>
                  <a:pt x="42862" y="4538565"/>
                </a:lnTo>
                <a:close/>
              </a:path>
              <a:path w="76200" h="4612640">
                <a:moveTo>
                  <a:pt x="41668" y="4612373"/>
                </a:moveTo>
                <a:lnTo>
                  <a:pt x="26348" y="4610030"/>
                </a:lnTo>
                <a:lnTo>
                  <a:pt x="13951" y="4603379"/>
                </a:lnTo>
                <a:lnTo>
                  <a:pt x="5127" y="4593316"/>
                </a:lnTo>
                <a:lnTo>
                  <a:pt x="523" y="4580742"/>
                </a:lnTo>
                <a:lnTo>
                  <a:pt x="2514" y="4564524"/>
                </a:lnTo>
                <a:lnTo>
                  <a:pt x="8580" y="4551627"/>
                </a:lnTo>
                <a:lnTo>
                  <a:pt x="17928" y="4542403"/>
                </a:lnTo>
                <a:lnTo>
                  <a:pt x="29726" y="4537278"/>
                </a:lnTo>
                <a:lnTo>
                  <a:pt x="33337" y="4537632"/>
                </a:lnTo>
                <a:lnTo>
                  <a:pt x="33337" y="4543260"/>
                </a:lnTo>
                <a:lnTo>
                  <a:pt x="56814" y="4543260"/>
                </a:lnTo>
                <a:lnTo>
                  <a:pt x="59819" y="4544526"/>
                </a:lnTo>
                <a:lnTo>
                  <a:pt x="69350" y="4553316"/>
                </a:lnTo>
                <a:lnTo>
                  <a:pt x="74862" y="4564543"/>
                </a:lnTo>
                <a:lnTo>
                  <a:pt x="75848" y="4571835"/>
                </a:lnTo>
                <a:lnTo>
                  <a:pt x="33337" y="4571835"/>
                </a:lnTo>
                <a:lnTo>
                  <a:pt x="33337" y="4574438"/>
                </a:lnTo>
                <a:lnTo>
                  <a:pt x="76200" y="4574438"/>
                </a:lnTo>
                <a:lnTo>
                  <a:pt x="73528" y="4588483"/>
                </a:lnTo>
                <a:lnTo>
                  <a:pt x="66198" y="4600171"/>
                </a:lnTo>
                <a:lnTo>
                  <a:pt x="55236" y="4608477"/>
                </a:lnTo>
                <a:lnTo>
                  <a:pt x="41668" y="4612373"/>
                </a:lnTo>
                <a:close/>
              </a:path>
              <a:path w="76200" h="4612640">
                <a:moveTo>
                  <a:pt x="42862" y="4543260"/>
                </a:moveTo>
                <a:lnTo>
                  <a:pt x="33337" y="4543260"/>
                </a:lnTo>
                <a:lnTo>
                  <a:pt x="33337" y="4537632"/>
                </a:lnTo>
                <a:lnTo>
                  <a:pt x="42862" y="4538565"/>
                </a:lnTo>
                <a:lnTo>
                  <a:pt x="42862" y="4543260"/>
                </a:lnTo>
                <a:close/>
              </a:path>
              <a:path w="76200" h="4612640">
                <a:moveTo>
                  <a:pt x="56814" y="4543260"/>
                </a:moveTo>
                <a:lnTo>
                  <a:pt x="42862" y="4543260"/>
                </a:lnTo>
                <a:lnTo>
                  <a:pt x="42862" y="4538565"/>
                </a:lnTo>
                <a:lnTo>
                  <a:pt x="46525" y="4538924"/>
                </a:lnTo>
                <a:lnTo>
                  <a:pt x="56814" y="4543260"/>
                </a:lnTo>
                <a:close/>
              </a:path>
              <a:path w="76200" h="4612640">
                <a:moveTo>
                  <a:pt x="42862" y="4574438"/>
                </a:moveTo>
                <a:lnTo>
                  <a:pt x="33337" y="4574438"/>
                </a:lnTo>
                <a:lnTo>
                  <a:pt x="33337" y="4571835"/>
                </a:lnTo>
                <a:lnTo>
                  <a:pt x="42862" y="4571835"/>
                </a:lnTo>
                <a:lnTo>
                  <a:pt x="42862" y="4574438"/>
                </a:lnTo>
                <a:close/>
              </a:path>
              <a:path w="76200" h="4612640">
                <a:moveTo>
                  <a:pt x="76200" y="4574438"/>
                </a:moveTo>
                <a:lnTo>
                  <a:pt x="42862" y="4574438"/>
                </a:lnTo>
                <a:lnTo>
                  <a:pt x="42862" y="4571835"/>
                </a:lnTo>
                <a:lnTo>
                  <a:pt x="75848" y="4571835"/>
                </a:lnTo>
                <a:lnTo>
                  <a:pt x="76200" y="4574438"/>
                </a:lnTo>
                <a:close/>
              </a:path>
              <a:path w="76200" h="4612640">
                <a:moveTo>
                  <a:pt x="42862" y="142710"/>
                </a:moveTo>
                <a:lnTo>
                  <a:pt x="33337" y="142710"/>
                </a:lnTo>
                <a:lnTo>
                  <a:pt x="33337" y="104610"/>
                </a:lnTo>
                <a:lnTo>
                  <a:pt x="42862" y="104610"/>
                </a:lnTo>
                <a:lnTo>
                  <a:pt x="42862" y="142710"/>
                </a:lnTo>
                <a:close/>
              </a:path>
              <a:path w="76200" h="4612640">
                <a:moveTo>
                  <a:pt x="42862" y="209385"/>
                </a:moveTo>
                <a:lnTo>
                  <a:pt x="33337" y="209385"/>
                </a:lnTo>
                <a:lnTo>
                  <a:pt x="33337" y="171285"/>
                </a:lnTo>
                <a:lnTo>
                  <a:pt x="42862" y="171285"/>
                </a:lnTo>
                <a:lnTo>
                  <a:pt x="42862" y="209385"/>
                </a:lnTo>
                <a:close/>
              </a:path>
              <a:path w="76200" h="4612640">
                <a:moveTo>
                  <a:pt x="42862" y="276060"/>
                </a:moveTo>
                <a:lnTo>
                  <a:pt x="33337" y="276060"/>
                </a:lnTo>
                <a:lnTo>
                  <a:pt x="33337" y="237960"/>
                </a:lnTo>
                <a:lnTo>
                  <a:pt x="42862" y="237960"/>
                </a:lnTo>
                <a:lnTo>
                  <a:pt x="42862" y="276060"/>
                </a:lnTo>
                <a:close/>
              </a:path>
              <a:path w="76200" h="4612640">
                <a:moveTo>
                  <a:pt x="42862" y="342735"/>
                </a:moveTo>
                <a:lnTo>
                  <a:pt x="33337" y="342735"/>
                </a:lnTo>
                <a:lnTo>
                  <a:pt x="33337" y="304635"/>
                </a:lnTo>
                <a:lnTo>
                  <a:pt x="42862" y="304635"/>
                </a:lnTo>
                <a:lnTo>
                  <a:pt x="42862" y="342735"/>
                </a:lnTo>
                <a:close/>
              </a:path>
              <a:path w="76200" h="4612640">
                <a:moveTo>
                  <a:pt x="42862" y="409410"/>
                </a:moveTo>
                <a:lnTo>
                  <a:pt x="33337" y="409410"/>
                </a:lnTo>
                <a:lnTo>
                  <a:pt x="33337" y="371310"/>
                </a:lnTo>
                <a:lnTo>
                  <a:pt x="42862" y="371310"/>
                </a:lnTo>
                <a:lnTo>
                  <a:pt x="42862" y="409410"/>
                </a:lnTo>
                <a:close/>
              </a:path>
              <a:path w="76200" h="4612640">
                <a:moveTo>
                  <a:pt x="42862" y="476085"/>
                </a:moveTo>
                <a:lnTo>
                  <a:pt x="33337" y="476085"/>
                </a:lnTo>
                <a:lnTo>
                  <a:pt x="33337" y="437985"/>
                </a:lnTo>
                <a:lnTo>
                  <a:pt x="42862" y="437985"/>
                </a:lnTo>
                <a:lnTo>
                  <a:pt x="42862" y="476085"/>
                </a:lnTo>
                <a:close/>
              </a:path>
              <a:path w="76200" h="4612640">
                <a:moveTo>
                  <a:pt x="42862" y="542760"/>
                </a:moveTo>
                <a:lnTo>
                  <a:pt x="33337" y="542760"/>
                </a:lnTo>
                <a:lnTo>
                  <a:pt x="33337" y="504660"/>
                </a:lnTo>
                <a:lnTo>
                  <a:pt x="42862" y="504660"/>
                </a:lnTo>
                <a:lnTo>
                  <a:pt x="42862" y="542760"/>
                </a:lnTo>
                <a:close/>
              </a:path>
              <a:path w="76200" h="4612640">
                <a:moveTo>
                  <a:pt x="42862" y="609435"/>
                </a:moveTo>
                <a:lnTo>
                  <a:pt x="33337" y="609435"/>
                </a:lnTo>
                <a:lnTo>
                  <a:pt x="33337" y="571335"/>
                </a:lnTo>
                <a:lnTo>
                  <a:pt x="42862" y="571335"/>
                </a:lnTo>
                <a:lnTo>
                  <a:pt x="42862" y="609435"/>
                </a:lnTo>
                <a:close/>
              </a:path>
              <a:path w="76200" h="4612640">
                <a:moveTo>
                  <a:pt x="42862" y="676110"/>
                </a:moveTo>
                <a:lnTo>
                  <a:pt x="33337" y="676110"/>
                </a:lnTo>
                <a:lnTo>
                  <a:pt x="33337" y="638010"/>
                </a:lnTo>
                <a:lnTo>
                  <a:pt x="42862" y="638010"/>
                </a:lnTo>
                <a:lnTo>
                  <a:pt x="42862" y="676110"/>
                </a:lnTo>
                <a:close/>
              </a:path>
              <a:path w="76200" h="4612640">
                <a:moveTo>
                  <a:pt x="42862" y="742785"/>
                </a:moveTo>
                <a:lnTo>
                  <a:pt x="33337" y="742785"/>
                </a:lnTo>
                <a:lnTo>
                  <a:pt x="33337" y="704685"/>
                </a:lnTo>
                <a:lnTo>
                  <a:pt x="42862" y="704685"/>
                </a:lnTo>
                <a:lnTo>
                  <a:pt x="42862" y="742785"/>
                </a:lnTo>
                <a:close/>
              </a:path>
              <a:path w="76200" h="4612640">
                <a:moveTo>
                  <a:pt x="42862" y="809460"/>
                </a:moveTo>
                <a:lnTo>
                  <a:pt x="33337" y="809460"/>
                </a:lnTo>
                <a:lnTo>
                  <a:pt x="33337" y="771360"/>
                </a:lnTo>
                <a:lnTo>
                  <a:pt x="42862" y="771360"/>
                </a:lnTo>
                <a:lnTo>
                  <a:pt x="42862" y="809460"/>
                </a:lnTo>
                <a:close/>
              </a:path>
              <a:path w="76200" h="4612640">
                <a:moveTo>
                  <a:pt x="42862" y="876135"/>
                </a:moveTo>
                <a:lnTo>
                  <a:pt x="33337" y="876135"/>
                </a:lnTo>
                <a:lnTo>
                  <a:pt x="33337" y="838035"/>
                </a:lnTo>
                <a:lnTo>
                  <a:pt x="42862" y="838035"/>
                </a:lnTo>
                <a:lnTo>
                  <a:pt x="42862" y="876135"/>
                </a:lnTo>
                <a:close/>
              </a:path>
              <a:path w="76200" h="4612640">
                <a:moveTo>
                  <a:pt x="42862" y="942810"/>
                </a:moveTo>
                <a:lnTo>
                  <a:pt x="33337" y="942810"/>
                </a:lnTo>
                <a:lnTo>
                  <a:pt x="33337" y="904710"/>
                </a:lnTo>
                <a:lnTo>
                  <a:pt x="42862" y="904710"/>
                </a:lnTo>
                <a:lnTo>
                  <a:pt x="42862" y="942810"/>
                </a:lnTo>
                <a:close/>
              </a:path>
              <a:path w="76200" h="4612640">
                <a:moveTo>
                  <a:pt x="42862" y="1009485"/>
                </a:moveTo>
                <a:lnTo>
                  <a:pt x="33337" y="1009485"/>
                </a:lnTo>
                <a:lnTo>
                  <a:pt x="33337" y="971385"/>
                </a:lnTo>
                <a:lnTo>
                  <a:pt x="42862" y="971385"/>
                </a:lnTo>
                <a:lnTo>
                  <a:pt x="42862" y="1009485"/>
                </a:lnTo>
                <a:close/>
              </a:path>
              <a:path w="76200" h="4612640">
                <a:moveTo>
                  <a:pt x="42862" y="1076160"/>
                </a:moveTo>
                <a:lnTo>
                  <a:pt x="33337" y="1076160"/>
                </a:lnTo>
                <a:lnTo>
                  <a:pt x="33337" y="1038060"/>
                </a:lnTo>
                <a:lnTo>
                  <a:pt x="42862" y="1038060"/>
                </a:lnTo>
                <a:lnTo>
                  <a:pt x="42862" y="1076160"/>
                </a:lnTo>
                <a:close/>
              </a:path>
              <a:path w="76200" h="4612640">
                <a:moveTo>
                  <a:pt x="42862" y="1142835"/>
                </a:moveTo>
                <a:lnTo>
                  <a:pt x="33337" y="1142835"/>
                </a:lnTo>
                <a:lnTo>
                  <a:pt x="33337" y="1104735"/>
                </a:lnTo>
                <a:lnTo>
                  <a:pt x="42862" y="1104735"/>
                </a:lnTo>
                <a:lnTo>
                  <a:pt x="42862" y="1142835"/>
                </a:lnTo>
                <a:close/>
              </a:path>
              <a:path w="76200" h="4612640">
                <a:moveTo>
                  <a:pt x="42862" y="1209510"/>
                </a:moveTo>
                <a:lnTo>
                  <a:pt x="33337" y="1209510"/>
                </a:lnTo>
                <a:lnTo>
                  <a:pt x="33337" y="1171410"/>
                </a:lnTo>
                <a:lnTo>
                  <a:pt x="42862" y="1171410"/>
                </a:lnTo>
                <a:lnTo>
                  <a:pt x="42862" y="1209510"/>
                </a:lnTo>
                <a:close/>
              </a:path>
              <a:path w="76200" h="4612640">
                <a:moveTo>
                  <a:pt x="42862" y="1276185"/>
                </a:moveTo>
                <a:lnTo>
                  <a:pt x="33337" y="1276185"/>
                </a:lnTo>
                <a:lnTo>
                  <a:pt x="33337" y="1238085"/>
                </a:lnTo>
                <a:lnTo>
                  <a:pt x="42862" y="1238085"/>
                </a:lnTo>
                <a:lnTo>
                  <a:pt x="42862" y="1276185"/>
                </a:lnTo>
                <a:close/>
              </a:path>
              <a:path w="76200" h="4612640">
                <a:moveTo>
                  <a:pt x="42862" y="1342860"/>
                </a:moveTo>
                <a:lnTo>
                  <a:pt x="33337" y="1342860"/>
                </a:lnTo>
                <a:lnTo>
                  <a:pt x="33337" y="1304760"/>
                </a:lnTo>
                <a:lnTo>
                  <a:pt x="42862" y="1304760"/>
                </a:lnTo>
                <a:lnTo>
                  <a:pt x="42862" y="1342860"/>
                </a:lnTo>
                <a:close/>
              </a:path>
              <a:path w="76200" h="4612640">
                <a:moveTo>
                  <a:pt x="42862" y="1409535"/>
                </a:moveTo>
                <a:lnTo>
                  <a:pt x="33337" y="1409535"/>
                </a:lnTo>
                <a:lnTo>
                  <a:pt x="33337" y="1371435"/>
                </a:lnTo>
                <a:lnTo>
                  <a:pt x="42862" y="1371435"/>
                </a:lnTo>
                <a:lnTo>
                  <a:pt x="42862" y="1409535"/>
                </a:lnTo>
                <a:close/>
              </a:path>
              <a:path w="76200" h="4612640">
                <a:moveTo>
                  <a:pt x="42862" y="1476210"/>
                </a:moveTo>
                <a:lnTo>
                  <a:pt x="33337" y="1476210"/>
                </a:lnTo>
                <a:lnTo>
                  <a:pt x="33337" y="1438110"/>
                </a:lnTo>
                <a:lnTo>
                  <a:pt x="42862" y="1438110"/>
                </a:lnTo>
                <a:lnTo>
                  <a:pt x="42862" y="1476210"/>
                </a:lnTo>
                <a:close/>
              </a:path>
              <a:path w="76200" h="4612640">
                <a:moveTo>
                  <a:pt x="42862" y="1542885"/>
                </a:moveTo>
                <a:lnTo>
                  <a:pt x="33337" y="1542885"/>
                </a:lnTo>
                <a:lnTo>
                  <a:pt x="33337" y="1504785"/>
                </a:lnTo>
                <a:lnTo>
                  <a:pt x="42862" y="1504785"/>
                </a:lnTo>
                <a:lnTo>
                  <a:pt x="42862" y="1542885"/>
                </a:lnTo>
                <a:close/>
              </a:path>
              <a:path w="76200" h="4612640">
                <a:moveTo>
                  <a:pt x="42862" y="1609560"/>
                </a:moveTo>
                <a:lnTo>
                  <a:pt x="33337" y="1609560"/>
                </a:lnTo>
                <a:lnTo>
                  <a:pt x="33337" y="1571460"/>
                </a:lnTo>
                <a:lnTo>
                  <a:pt x="42862" y="1571460"/>
                </a:lnTo>
                <a:lnTo>
                  <a:pt x="42862" y="1609560"/>
                </a:lnTo>
                <a:close/>
              </a:path>
              <a:path w="76200" h="4612640">
                <a:moveTo>
                  <a:pt x="42862" y="1676235"/>
                </a:moveTo>
                <a:lnTo>
                  <a:pt x="33337" y="1676235"/>
                </a:lnTo>
                <a:lnTo>
                  <a:pt x="33337" y="1638135"/>
                </a:lnTo>
                <a:lnTo>
                  <a:pt x="42862" y="1638135"/>
                </a:lnTo>
                <a:lnTo>
                  <a:pt x="42862" y="1676235"/>
                </a:lnTo>
                <a:close/>
              </a:path>
              <a:path w="76200" h="4612640">
                <a:moveTo>
                  <a:pt x="42862" y="1742910"/>
                </a:moveTo>
                <a:lnTo>
                  <a:pt x="33337" y="1742910"/>
                </a:lnTo>
                <a:lnTo>
                  <a:pt x="33337" y="1704810"/>
                </a:lnTo>
                <a:lnTo>
                  <a:pt x="42862" y="1704810"/>
                </a:lnTo>
                <a:lnTo>
                  <a:pt x="42862" y="1742910"/>
                </a:lnTo>
                <a:close/>
              </a:path>
              <a:path w="76200" h="4612640">
                <a:moveTo>
                  <a:pt x="42862" y="1809585"/>
                </a:moveTo>
                <a:lnTo>
                  <a:pt x="33337" y="1809585"/>
                </a:lnTo>
                <a:lnTo>
                  <a:pt x="33337" y="1771485"/>
                </a:lnTo>
                <a:lnTo>
                  <a:pt x="42862" y="1771485"/>
                </a:lnTo>
                <a:lnTo>
                  <a:pt x="42862" y="1809585"/>
                </a:lnTo>
                <a:close/>
              </a:path>
              <a:path w="76200" h="4612640">
                <a:moveTo>
                  <a:pt x="42862" y="1876260"/>
                </a:moveTo>
                <a:lnTo>
                  <a:pt x="33337" y="1876260"/>
                </a:lnTo>
                <a:lnTo>
                  <a:pt x="33337" y="1838160"/>
                </a:lnTo>
                <a:lnTo>
                  <a:pt x="42862" y="1838160"/>
                </a:lnTo>
                <a:lnTo>
                  <a:pt x="42862" y="1876260"/>
                </a:lnTo>
                <a:close/>
              </a:path>
              <a:path w="76200" h="4612640">
                <a:moveTo>
                  <a:pt x="42862" y="1942935"/>
                </a:moveTo>
                <a:lnTo>
                  <a:pt x="33337" y="1942935"/>
                </a:lnTo>
                <a:lnTo>
                  <a:pt x="33337" y="1904835"/>
                </a:lnTo>
                <a:lnTo>
                  <a:pt x="42862" y="1904835"/>
                </a:lnTo>
                <a:lnTo>
                  <a:pt x="42862" y="1942935"/>
                </a:lnTo>
                <a:close/>
              </a:path>
              <a:path w="76200" h="4612640">
                <a:moveTo>
                  <a:pt x="42862" y="2009610"/>
                </a:moveTo>
                <a:lnTo>
                  <a:pt x="33337" y="2009610"/>
                </a:lnTo>
                <a:lnTo>
                  <a:pt x="33337" y="1971510"/>
                </a:lnTo>
                <a:lnTo>
                  <a:pt x="42862" y="1971510"/>
                </a:lnTo>
                <a:lnTo>
                  <a:pt x="42862" y="2009610"/>
                </a:lnTo>
                <a:close/>
              </a:path>
              <a:path w="76200" h="4612640">
                <a:moveTo>
                  <a:pt x="42862" y="2076285"/>
                </a:moveTo>
                <a:lnTo>
                  <a:pt x="33337" y="2076285"/>
                </a:lnTo>
                <a:lnTo>
                  <a:pt x="33337" y="2038185"/>
                </a:lnTo>
                <a:lnTo>
                  <a:pt x="42862" y="2038185"/>
                </a:lnTo>
                <a:lnTo>
                  <a:pt x="42862" y="2076285"/>
                </a:lnTo>
                <a:close/>
              </a:path>
              <a:path w="76200" h="4612640">
                <a:moveTo>
                  <a:pt x="42862" y="2142960"/>
                </a:moveTo>
                <a:lnTo>
                  <a:pt x="33337" y="2142960"/>
                </a:lnTo>
                <a:lnTo>
                  <a:pt x="33337" y="2104860"/>
                </a:lnTo>
                <a:lnTo>
                  <a:pt x="42862" y="2104860"/>
                </a:lnTo>
                <a:lnTo>
                  <a:pt x="42862" y="2142960"/>
                </a:lnTo>
                <a:close/>
              </a:path>
              <a:path w="76200" h="4612640">
                <a:moveTo>
                  <a:pt x="42862" y="2209635"/>
                </a:moveTo>
                <a:lnTo>
                  <a:pt x="33337" y="2209635"/>
                </a:lnTo>
                <a:lnTo>
                  <a:pt x="33337" y="2171535"/>
                </a:lnTo>
                <a:lnTo>
                  <a:pt x="42862" y="2171535"/>
                </a:lnTo>
                <a:lnTo>
                  <a:pt x="42862" y="2209635"/>
                </a:lnTo>
                <a:close/>
              </a:path>
              <a:path w="76200" h="4612640">
                <a:moveTo>
                  <a:pt x="42862" y="2276310"/>
                </a:moveTo>
                <a:lnTo>
                  <a:pt x="33337" y="2276310"/>
                </a:lnTo>
                <a:lnTo>
                  <a:pt x="33337" y="2238210"/>
                </a:lnTo>
                <a:lnTo>
                  <a:pt x="42862" y="2238210"/>
                </a:lnTo>
                <a:lnTo>
                  <a:pt x="42862" y="2276310"/>
                </a:lnTo>
                <a:close/>
              </a:path>
              <a:path w="76200" h="4612640">
                <a:moveTo>
                  <a:pt x="42862" y="2342985"/>
                </a:moveTo>
                <a:lnTo>
                  <a:pt x="33337" y="2342985"/>
                </a:lnTo>
                <a:lnTo>
                  <a:pt x="33337" y="2304885"/>
                </a:lnTo>
                <a:lnTo>
                  <a:pt x="42862" y="2304885"/>
                </a:lnTo>
                <a:lnTo>
                  <a:pt x="42862" y="2342985"/>
                </a:lnTo>
                <a:close/>
              </a:path>
              <a:path w="76200" h="4612640">
                <a:moveTo>
                  <a:pt x="42862" y="2409660"/>
                </a:moveTo>
                <a:lnTo>
                  <a:pt x="33337" y="2409660"/>
                </a:lnTo>
                <a:lnTo>
                  <a:pt x="33337" y="2371560"/>
                </a:lnTo>
                <a:lnTo>
                  <a:pt x="42862" y="2371560"/>
                </a:lnTo>
                <a:lnTo>
                  <a:pt x="42862" y="2409660"/>
                </a:lnTo>
                <a:close/>
              </a:path>
              <a:path w="76200" h="4612640">
                <a:moveTo>
                  <a:pt x="42862" y="2476335"/>
                </a:moveTo>
                <a:lnTo>
                  <a:pt x="33337" y="2476335"/>
                </a:lnTo>
                <a:lnTo>
                  <a:pt x="33337" y="2438235"/>
                </a:lnTo>
                <a:lnTo>
                  <a:pt x="42862" y="2438235"/>
                </a:lnTo>
                <a:lnTo>
                  <a:pt x="42862" y="2476335"/>
                </a:lnTo>
                <a:close/>
              </a:path>
              <a:path w="76200" h="4612640">
                <a:moveTo>
                  <a:pt x="42862" y="2543010"/>
                </a:moveTo>
                <a:lnTo>
                  <a:pt x="33337" y="2543010"/>
                </a:lnTo>
                <a:lnTo>
                  <a:pt x="33337" y="2504910"/>
                </a:lnTo>
                <a:lnTo>
                  <a:pt x="42862" y="2504910"/>
                </a:lnTo>
                <a:lnTo>
                  <a:pt x="42862" y="2543010"/>
                </a:lnTo>
                <a:close/>
              </a:path>
              <a:path w="76200" h="4612640">
                <a:moveTo>
                  <a:pt x="42862" y="2609685"/>
                </a:moveTo>
                <a:lnTo>
                  <a:pt x="33337" y="2609685"/>
                </a:lnTo>
                <a:lnTo>
                  <a:pt x="33337" y="2571585"/>
                </a:lnTo>
                <a:lnTo>
                  <a:pt x="42862" y="2571585"/>
                </a:lnTo>
                <a:lnTo>
                  <a:pt x="42862" y="2609685"/>
                </a:lnTo>
                <a:close/>
              </a:path>
              <a:path w="76200" h="4612640">
                <a:moveTo>
                  <a:pt x="42862" y="2676360"/>
                </a:moveTo>
                <a:lnTo>
                  <a:pt x="33337" y="2676360"/>
                </a:lnTo>
                <a:lnTo>
                  <a:pt x="33337" y="2638260"/>
                </a:lnTo>
                <a:lnTo>
                  <a:pt x="42862" y="2638260"/>
                </a:lnTo>
                <a:lnTo>
                  <a:pt x="42862" y="2676360"/>
                </a:lnTo>
                <a:close/>
              </a:path>
              <a:path w="76200" h="4612640">
                <a:moveTo>
                  <a:pt x="42862" y="2743035"/>
                </a:moveTo>
                <a:lnTo>
                  <a:pt x="33337" y="2743035"/>
                </a:lnTo>
                <a:lnTo>
                  <a:pt x="33337" y="2704935"/>
                </a:lnTo>
                <a:lnTo>
                  <a:pt x="42862" y="2704935"/>
                </a:lnTo>
                <a:lnTo>
                  <a:pt x="42862" y="2743035"/>
                </a:lnTo>
                <a:close/>
              </a:path>
              <a:path w="76200" h="4612640">
                <a:moveTo>
                  <a:pt x="42862" y="2809710"/>
                </a:moveTo>
                <a:lnTo>
                  <a:pt x="33337" y="2809710"/>
                </a:lnTo>
                <a:lnTo>
                  <a:pt x="33337" y="2771610"/>
                </a:lnTo>
                <a:lnTo>
                  <a:pt x="42862" y="2771610"/>
                </a:lnTo>
                <a:lnTo>
                  <a:pt x="42862" y="2809710"/>
                </a:lnTo>
                <a:close/>
              </a:path>
              <a:path w="76200" h="4612640">
                <a:moveTo>
                  <a:pt x="42862" y="2876385"/>
                </a:moveTo>
                <a:lnTo>
                  <a:pt x="33337" y="2876385"/>
                </a:lnTo>
                <a:lnTo>
                  <a:pt x="33337" y="2838285"/>
                </a:lnTo>
                <a:lnTo>
                  <a:pt x="42862" y="2838285"/>
                </a:lnTo>
                <a:lnTo>
                  <a:pt x="42862" y="2876385"/>
                </a:lnTo>
                <a:close/>
              </a:path>
              <a:path w="76200" h="4612640">
                <a:moveTo>
                  <a:pt x="42862" y="2943060"/>
                </a:moveTo>
                <a:lnTo>
                  <a:pt x="33337" y="2943060"/>
                </a:lnTo>
                <a:lnTo>
                  <a:pt x="33337" y="2904960"/>
                </a:lnTo>
                <a:lnTo>
                  <a:pt x="42862" y="2904960"/>
                </a:lnTo>
                <a:lnTo>
                  <a:pt x="42862" y="2943060"/>
                </a:lnTo>
                <a:close/>
              </a:path>
              <a:path w="76200" h="4612640">
                <a:moveTo>
                  <a:pt x="42862" y="3009735"/>
                </a:moveTo>
                <a:lnTo>
                  <a:pt x="33337" y="3009735"/>
                </a:lnTo>
                <a:lnTo>
                  <a:pt x="33337" y="2971635"/>
                </a:lnTo>
                <a:lnTo>
                  <a:pt x="42862" y="2971635"/>
                </a:lnTo>
                <a:lnTo>
                  <a:pt x="42862" y="3009735"/>
                </a:lnTo>
                <a:close/>
              </a:path>
              <a:path w="76200" h="4612640">
                <a:moveTo>
                  <a:pt x="42862" y="3076410"/>
                </a:moveTo>
                <a:lnTo>
                  <a:pt x="33337" y="3076410"/>
                </a:lnTo>
                <a:lnTo>
                  <a:pt x="33337" y="3038310"/>
                </a:lnTo>
                <a:lnTo>
                  <a:pt x="42862" y="3038310"/>
                </a:lnTo>
                <a:lnTo>
                  <a:pt x="42862" y="3076410"/>
                </a:lnTo>
                <a:close/>
              </a:path>
              <a:path w="76200" h="4612640">
                <a:moveTo>
                  <a:pt x="42862" y="3143085"/>
                </a:moveTo>
                <a:lnTo>
                  <a:pt x="33337" y="3143085"/>
                </a:lnTo>
                <a:lnTo>
                  <a:pt x="33337" y="3104985"/>
                </a:lnTo>
                <a:lnTo>
                  <a:pt x="42862" y="3104985"/>
                </a:lnTo>
                <a:lnTo>
                  <a:pt x="42862" y="3143085"/>
                </a:lnTo>
                <a:close/>
              </a:path>
              <a:path w="76200" h="4612640">
                <a:moveTo>
                  <a:pt x="42862" y="3209760"/>
                </a:moveTo>
                <a:lnTo>
                  <a:pt x="33337" y="3209760"/>
                </a:lnTo>
                <a:lnTo>
                  <a:pt x="33337" y="3171660"/>
                </a:lnTo>
                <a:lnTo>
                  <a:pt x="42862" y="3171660"/>
                </a:lnTo>
                <a:lnTo>
                  <a:pt x="42862" y="3209760"/>
                </a:lnTo>
                <a:close/>
              </a:path>
              <a:path w="76200" h="4612640">
                <a:moveTo>
                  <a:pt x="42862" y="3276435"/>
                </a:moveTo>
                <a:lnTo>
                  <a:pt x="33337" y="3276435"/>
                </a:lnTo>
                <a:lnTo>
                  <a:pt x="33337" y="3238335"/>
                </a:lnTo>
                <a:lnTo>
                  <a:pt x="42862" y="3238335"/>
                </a:lnTo>
                <a:lnTo>
                  <a:pt x="42862" y="3276435"/>
                </a:lnTo>
                <a:close/>
              </a:path>
              <a:path w="76200" h="4612640">
                <a:moveTo>
                  <a:pt x="42862" y="3343110"/>
                </a:moveTo>
                <a:lnTo>
                  <a:pt x="33337" y="3343110"/>
                </a:lnTo>
                <a:lnTo>
                  <a:pt x="33337" y="3305010"/>
                </a:lnTo>
                <a:lnTo>
                  <a:pt x="42862" y="3305010"/>
                </a:lnTo>
                <a:lnTo>
                  <a:pt x="42862" y="3343110"/>
                </a:lnTo>
                <a:close/>
              </a:path>
              <a:path w="76200" h="4612640">
                <a:moveTo>
                  <a:pt x="42862" y="3409785"/>
                </a:moveTo>
                <a:lnTo>
                  <a:pt x="33337" y="3409785"/>
                </a:lnTo>
                <a:lnTo>
                  <a:pt x="33337" y="3371685"/>
                </a:lnTo>
                <a:lnTo>
                  <a:pt x="42862" y="3371685"/>
                </a:lnTo>
                <a:lnTo>
                  <a:pt x="42862" y="3409785"/>
                </a:lnTo>
                <a:close/>
              </a:path>
              <a:path w="76200" h="4612640">
                <a:moveTo>
                  <a:pt x="42862" y="3476460"/>
                </a:moveTo>
                <a:lnTo>
                  <a:pt x="33337" y="3476460"/>
                </a:lnTo>
                <a:lnTo>
                  <a:pt x="33337" y="3438360"/>
                </a:lnTo>
                <a:lnTo>
                  <a:pt x="42862" y="3438360"/>
                </a:lnTo>
                <a:lnTo>
                  <a:pt x="42862" y="3476460"/>
                </a:lnTo>
                <a:close/>
              </a:path>
              <a:path w="76200" h="4612640">
                <a:moveTo>
                  <a:pt x="42862" y="3543135"/>
                </a:moveTo>
                <a:lnTo>
                  <a:pt x="33337" y="3543135"/>
                </a:lnTo>
                <a:lnTo>
                  <a:pt x="33337" y="3505035"/>
                </a:lnTo>
                <a:lnTo>
                  <a:pt x="42862" y="3505035"/>
                </a:lnTo>
                <a:lnTo>
                  <a:pt x="42862" y="3543135"/>
                </a:lnTo>
                <a:close/>
              </a:path>
              <a:path w="76200" h="4612640">
                <a:moveTo>
                  <a:pt x="42862" y="3609810"/>
                </a:moveTo>
                <a:lnTo>
                  <a:pt x="33337" y="3609810"/>
                </a:lnTo>
                <a:lnTo>
                  <a:pt x="33337" y="3571710"/>
                </a:lnTo>
                <a:lnTo>
                  <a:pt x="42862" y="3571710"/>
                </a:lnTo>
                <a:lnTo>
                  <a:pt x="42862" y="3609810"/>
                </a:lnTo>
                <a:close/>
              </a:path>
              <a:path w="76200" h="4612640">
                <a:moveTo>
                  <a:pt x="42862" y="3676485"/>
                </a:moveTo>
                <a:lnTo>
                  <a:pt x="33337" y="3676485"/>
                </a:lnTo>
                <a:lnTo>
                  <a:pt x="33337" y="3638385"/>
                </a:lnTo>
                <a:lnTo>
                  <a:pt x="42862" y="3638385"/>
                </a:lnTo>
                <a:lnTo>
                  <a:pt x="42862" y="3676485"/>
                </a:lnTo>
                <a:close/>
              </a:path>
              <a:path w="76200" h="4612640">
                <a:moveTo>
                  <a:pt x="42862" y="3743160"/>
                </a:moveTo>
                <a:lnTo>
                  <a:pt x="33337" y="3743160"/>
                </a:lnTo>
                <a:lnTo>
                  <a:pt x="33337" y="3705060"/>
                </a:lnTo>
                <a:lnTo>
                  <a:pt x="42862" y="3705060"/>
                </a:lnTo>
                <a:lnTo>
                  <a:pt x="42862" y="3743160"/>
                </a:lnTo>
                <a:close/>
              </a:path>
              <a:path w="76200" h="4612640">
                <a:moveTo>
                  <a:pt x="42862" y="3809835"/>
                </a:moveTo>
                <a:lnTo>
                  <a:pt x="33337" y="3809835"/>
                </a:lnTo>
                <a:lnTo>
                  <a:pt x="33337" y="3771735"/>
                </a:lnTo>
                <a:lnTo>
                  <a:pt x="42862" y="3771735"/>
                </a:lnTo>
                <a:lnTo>
                  <a:pt x="42862" y="3809835"/>
                </a:lnTo>
                <a:close/>
              </a:path>
              <a:path w="76200" h="4612640">
                <a:moveTo>
                  <a:pt x="42862" y="3876510"/>
                </a:moveTo>
                <a:lnTo>
                  <a:pt x="33337" y="3876510"/>
                </a:lnTo>
                <a:lnTo>
                  <a:pt x="33337" y="3838410"/>
                </a:lnTo>
                <a:lnTo>
                  <a:pt x="42862" y="3838410"/>
                </a:lnTo>
                <a:lnTo>
                  <a:pt x="42862" y="3876510"/>
                </a:lnTo>
                <a:close/>
              </a:path>
              <a:path w="76200" h="4612640">
                <a:moveTo>
                  <a:pt x="42862" y="3943185"/>
                </a:moveTo>
                <a:lnTo>
                  <a:pt x="33337" y="3943185"/>
                </a:lnTo>
                <a:lnTo>
                  <a:pt x="33337" y="3905085"/>
                </a:lnTo>
                <a:lnTo>
                  <a:pt x="42862" y="3905085"/>
                </a:lnTo>
                <a:lnTo>
                  <a:pt x="42862" y="3943185"/>
                </a:lnTo>
                <a:close/>
              </a:path>
              <a:path w="76200" h="4612640">
                <a:moveTo>
                  <a:pt x="42862" y="4009860"/>
                </a:moveTo>
                <a:lnTo>
                  <a:pt x="33337" y="4009860"/>
                </a:lnTo>
                <a:lnTo>
                  <a:pt x="33337" y="3971760"/>
                </a:lnTo>
                <a:lnTo>
                  <a:pt x="42862" y="3971760"/>
                </a:lnTo>
                <a:lnTo>
                  <a:pt x="42862" y="4009860"/>
                </a:lnTo>
                <a:close/>
              </a:path>
              <a:path w="76200" h="4612640">
                <a:moveTo>
                  <a:pt x="42862" y="4076535"/>
                </a:moveTo>
                <a:lnTo>
                  <a:pt x="33337" y="4076535"/>
                </a:lnTo>
                <a:lnTo>
                  <a:pt x="33337" y="4038435"/>
                </a:lnTo>
                <a:lnTo>
                  <a:pt x="42862" y="4038435"/>
                </a:lnTo>
                <a:lnTo>
                  <a:pt x="42862" y="4076535"/>
                </a:lnTo>
                <a:close/>
              </a:path>
              <a:path w="76200" h="4612640">
                <a:moveTo>
                  <a:pt x="42862" y="4143210"/>
                </a:moveTo>
                <a:lnTo>
                  <a:pt x="33337" y="4143210"/>
                </a:lnTo>
                <a:lnTo>
                  <a:pt x="33337" y="4105110"/>
                </a:lnTo>
                <a:lnTo>
                  <a:pt x="42862" y="4105110"/>
                </a:lnTo>
                <a:lnTo>
                  <a:pt x="42862" y="4143210"/>
                </a:lnTo>
                <a:close/>
              </a:path>
              <a:path w="76200" h="4612640">
                <a:moveTo>
                  <a:pt x="42862" y="4209885"/>
                </a:moveTo>
                <a:lnTo>
                  <a:pt x="33337" y="4209885"/>
                </a:lnTo>
                <a:lnTo>
                  <a:pt x="33337" y="4171785"/>
                </a:lnTo>
                <a:lnTo>
                  <a:pt x="42862" y="4171785"/>
                </a:lnTo>
                <a:lnTo>
                  <a:pt x="42862" y="4209885"/>
                </a:lnTo>
                <a:close/>
              </a:path>
              <a:path w="76200" h="4612640">
                <a:moveTo>
                  <a:pt x="42862" y="4276560"/>
                </a:moveTo>
                <a:lnTo>
                  <a:pt x="33337" y="4276560"/>
                </a:lnTo>
                <a:lnTo>
                  <a:pt x="33337" y="4238460"/>
                </a:lnTo>
                <a:lnTo>
                  <a:pt x="42862" y="4238460"/>
                </a:lnTo>
                <a:lnTo>
                  <a:pt x="42862" y="4276560"/>
                </a:lnTo>
                <a:close/>
              </a:path>
              <a:path w="76200" h="4612640">
                <a:moveTo>
                  <a:pt x="42862" y="4343235"/>
                </a:moveTo>
                <a:lnTo>
                  <a:pt x="33337" y="4343235"/>
                </a:lnTo>
                <a:lnTo>
                  <a:pt x="33337" y="4305135"/>
                </a:lnTo>
                <a:lnTo>
                  <a:pt x="42862" y="4305135"/>
                </a:lnTo>
                <a:lnTo>
                  <a:pt x="42862" y="4343235"/>
                </a:lnTo>
                <a:close/>
              </a:path>
              <a:path w="76200" h="4612640">
                <a:moveTo>
                  <a:pt x="42862" y="4409910"/>
                </a:moveTo>
                <a:lnTo>
                  <a:pt x="33337" y="4409910"/>
                </a:lnTo>
                <a:lnTo>
                  <a:pt x="33337" y="4371810"/>
                </a:lnTo>
                <a:lnTo>
                  <a:pt x="42862" y="4371810"/>
                </a:lnTo>
                <a:lnTo>
                  <a:pt x="42862" y="4409910"/>
                </a:lnTo>
                <a:close/>
              </a:path>
              <a:path w="76200" h="4612640">
                <a:moveTo>
                  <a:pt x="42862" y="4476585"/>
                </a:moveTo>
                <a:lnTo>
                  <a:pt x="33337" y="4476585"/>
                </a:lnTo>
                <a:lnTo>
                  <a:pt x="33337" y="4438485"/>
                </a:lnTo>
                <a:lnTo>
                  <a:pt x="42862" y="4438485"/>
                </a:lnTo>
                <a:lnTo>
                  <a:pt x="42862" y="4476585"/>
                </a:lnTo>
                <a:close/>
              </a:path>
            </a:pathLst>
          </a:custGeom>
          <a:solidFill>
            <a:srgbClr val="2C3637"/>
          </a:solidFill>
        </p:spPr>
        <p:txBody>
          <a:bodyPr wrap="square" lIns="0" tIns="0" rIns="0" bIns="0" rtlCol="0"/>
          <a:lstStyle/>
          <a:p>
            <a:endParaRPr/>
          </a:p>
        </p:txBody>
      </p:sp>
      <p:sp>
        <p:nvSpPr>
          <p:cNvPr id="13" name="object 13"/>
          <p:cNvSpPr/>
          <p:nvPr/>
        </p:nvSpPr>
        <p:spPr>
          <a:xfrm>
            <a:off x="5543156" y="3297796"/>
            <a:ext cx="685279" cy="683260"/>
          </a:xfrm>
          <a:prstGeom prst="rect">
            <a:avLst/>
          </a:prstGeom>
          <a:blipFill>
            <a:blip r:embed="rId3" cstate="print"/>
            <a:stretch>
              <a:fillRect/>
            </a:stretch>
          </a:blipFill>
        </p:spPr>
        <p:txBody>
          <a:bodyPr wrap="square" lIns="0" tIns="0" rIns="0" bIns="0" rtlCol="0"/>
          <a:lstStyle/>
          <a:p>
            <a:endParaRPr/>
          </a:p>
        </p:txBody>
      </p:sp>
      <p:sp>
        <p:nvSpPr>
          <p:cNvPr id="14" name="object 14"/>
          <p:cNvSpPr/>
          <p:nvPr/>
        </p:nvSpPr>
        <p:spPr>
          <a:xfrm>
            <a:off x="7764513" y="3297796"/>
            <a:ext cx="687552" cy="683260"/>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9755378" y="3297796"/>
            <a:ext cx="685279" cy="683260"/>
          </a:xfrm>
          <a:prstGeom prst="rect">
            <a:avLst/>
          </a:prstGeom>
          <a:blipFill>
            <a:blip r:embed="rId5" cstate="print"/>
            <a:stretch>
              <a:fillRect/>
            </a:stretch>
          </a:blipFill>
        </p:spPr>
        <p:txBody>
          <a:bodyPr wrap="square" lIns="0" tIns="0" rIns="0" bIns="0" rtlCol="0"/>
          <a:lstStyle/>
          <a:p>
            <a:endParaRPr/>
          </a:p>
        </p:txBody>
      </p:sp>
      <p:sp>
        <p:nvSpPr>
          <p:cNvPr id="16" name="object 16"/>
          <p:cNvSpPr txBox="1"/>
          <p:nvPr/>
        </p:nvSpPr>
        <p:spPr>
          <a:xfrm>
            <a:off x="5359831" y="4147107"/>
            <a:ext cx="1406525" cy="1261745"/>
          </a:xfrm>
          <a:prstGeom prst="rect">
            <a:avLst/>
          </a:prstGeom>
        </p:spPr>
        <p:txBody>
          <a:bodyPr vert="horz" wrap="square" lIns="0" tIns="0" rIns="0" bIns="0" rtlCol="0">
            <a:spAutoFit/>
          </a:bodyPr>
          <a:lstStyle/>
          <a:p>
            <a:pPr marR="165735" algn="ctr">
              <a:lnSpc>
                <a:spcPct val="100000"/>
              </a:lnSpc>
            </a:pPr>
            <a:r>
              <a:rPr sz="2000" b="1" dirty="0">
                <a:solidFill>
                  <a:srgbClr val="404040"/>
                </a:solidFill>
                <a:latin typeface="微软雅黑"/>
                <a:cs typeface="微软雅黑"/>
              </a:rPr>
              <a:t>货柜</a:t>
            </a:r>
            <a:r>
              <a:rPr sz="2000" b="1" spc="5" dirty="0">
                <a:solidFill>
                  <a:srgbClr val="404040"/>
                </a:solidFill>
                <a:latin typeface="微软雅黑"/>
                <a:cs typeface="微软雅黑"/>
              </a:rPr>
              <a:t>房</a:t>
            </a:r>
            <a:endParaRPr sz="2000">
              <a:latin typeface="微软雅黑"/>
              <a:cs typeface="微软雅黑"/>
            </a:endParaRPr>
          </a:p>
          <a:p>
            <a:pPr marL="12700">
              <a:lnSpc>
                <a:spcPct val="100000"/>
              </a:lnSpc>
              <a:spcBef>
                <a:spcPts val="100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造型</a:t>
            </a:r>
            <a:r>
              <a:rPr sz="1400" spc="-5" dirty="0">
                <a:solidFill>
                  <a:srgbClr val="585858"/>
                </a:solidFill>
                <a:latin typeface="微软雅黑"/>
                <a:cs typeface="微软雅黑"/>
              </a:rPr>
              <a:t>--</a:t>
            </a:r>
            <a:r>
              <a:rPr sz="1400" b="1" dirty="0">
                <a:solidFill>
                  <a:srgbClr val="FF0000"/>
                </a:solidFill>
                <a:latin typeface="微软雅黑"/>
                <a:cs typeface="微软雅黑"/>
              </a:rPr>
              <a:t>简</a:t>
            </a:r>
            <a:r>
              <a:rPr sz="1400" b="1" spc="5" dirty="0">
                <a:solidFill>
                  <a:srgbClr val="FF0000"/>
                </a:solidFill>
                <a:latin typeface="微软雅黑"/>
                <a:cs typeface="微软雅黑"/>
              </a:rPr>
              <a:t>单</a:t>
            </a:r>
            <a:endParaRPr sz="1400">
              <a:latin typeface="微软雅黑"/>
              <a:cs typeface="微软雅黑"/>
            </a:endParaRPr>
          </a:p>
          <a:p>
            <a:pPr marL="12700">
              <a:lnSpc>
                <a:spcPct val="100000"/>
              </a:lnSpc>
              <a:spcBef>
                <a:spcPts val="8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居住舒适性</a:t>
            </a:r>
            <a:r>
              <a:rPr sz="1400" spc="-5" dirty="0">
                <a:solidFill>
                  <a:srgbClr val="585858"/>
                </a:solidFill>
                <a:latin typeface="微软雅黑"/>
                <a:cs typeface="微软雅黑"/>
              </a:rPr>
              <a:t>--</a:t>
            </a:r>
            <a:r>
              <a:rPr sz="1400" b="1" spc="5" dirty="0">
                <a:solidFill>
                  <a:srgbClr val="FF0000"/>
                </a:solidFill>
                <a:latin typeface="微软雅黑"/>
                <a:cs typeface="微软雅黑"/>
              </a:rPr>
              <a:t>差</a:t>
            </a:r>
            <a:endParaRPr sz="1400">
              <a:latin typeface="微软雅黑"/>
              <a:cs typeface="微软雅黑"/>
            </a:endParaRPr>
          </a:p>
          <a:p>
            <a:pPr marL="12700">
              <a:lnSpc>
                <a:spcPct val="100000"/>
              </a:lnSpc>
              <a:spcBef>
                <a:spcPts val="8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建筑特色</a:t>
            </a:r>
            <a:r>
              <a:rPr sz="1400" spc="-5" dirty="0">
                <a:solidFill>
                  <a:srgbClr val="585858"/>
                </a:solidFill>
                <a:latin typeface="微软雅黑"/>
                <a:cs typeface="微软雅黑"/>
              </a:rPr>
              <a:t>—</a:t>
            </a:r>
            <a:r>
              <a:rPr sz="1400" b="1" spc="5" dirty="0">
                <a:solidFill>
                  <a:srgbClr val="FF0000"/>
                </a:solidFill>
                <a:latin typeface="微软雅黑"/>
                <a:cs typeface="微软雅黑"/>
              </a:rPr>
              <a:t>无</a:t>
            </a:r>
            <a:endParaRPr sz="1400">
              <a:latin typeface="微软雅黑"/>
              <a:cs typeface="微软雅黑"/>
            </a:endParaRPr>
          </a:p>
        </p:txBody>
      </p:sp>
      <p:sp>
        <p:nvSpPr>
          <p:cNvPr id="17" name="object 17"/>
          <p:cNvSpPr txBox="1"/>
          <p:nvPr/>
        </p:nvSpPr>
        <p:spPr>
          <a:xfrm>
            <a:off x="7244219" y="4146675"/>
            <a:ext cx="1623060" cy="1426210"/>
          </a:xfrm>
          <a:prstGeom prst="rect">
            <a:avLst/>
          </a:prstGeom>
        </p:spPr>
        <p:txBody>
          <a:bodyPr vert="horz" wrap="square" lIns="0" tIns="0" rIns="0" bIns="0" rtlCol="0">
            <a:spAutoFit/>
          </a:bodyPr>
          <a:lstStyle/>
          <a:p>
            <a:pPr marL="254000">
              <a:lnSpc>
                <a:spcPct val="100000"/>
              </a:lnSpc>
            </a:pPr>
            <a:r>
              <a:rPr sz="2000" b="1" dirty="0">
                <a:solidFill>
                  <a:srgbClr val="585858"/>
                </a:solidFill>
                <a:latin typeface="微软雅黑"/>
                <a:cs typeface="微软雅黑"/>
              </a:rPr>
              <a:t>薄壁轻钢</a:t>
            </a:r>
            <a:r>
              <a:rPr sz="2000" b="1" spc="5" dirty="0">
                <a:solidFill>
                  <a:srgbClr val="585858"/>
                </a:solidFill>
                <a:latin typeface="微软雅黑"/>
                <a:cs typeface="微软雅黑"/>
              </a:rPr>
              <a:t>房</a:t>
            </a:r>
            <a:endParaRPr sz="2000">
              <a:latin typeface="微软雅黑"/>
              <a:cs typeface="微软雅黑"/>
            </a:endParaRPr>
          </a:p>
          <a:p>
            <a:pPr marL="12700">
              <a:lnSpc>
                <a:spcPct val="100000"/>
              </a:lnSpc>
              <a:spcBef>
                <a:spcPts val="7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建筑工序</a:t>
            </a:r>
            <a:r>
              <a:rPr sz="1400" spc="-5" dirty="0">
                <a:solidFill>
                  <a:srgbClr val="585858"/>
                </a:solidFill>
                <a:latin typeface="微软雅黑"/>
                <a:cs typeface="微软雅黑"/>
              </a:rPr>
              <a:t>--</a:t>
            </a:r>
            <a:r>
              <a:rPr sz="1400" b="1" dirty="0">
                <a:solidFill>
                  <a:srgbClr val="FF0000"/>
                </a:solidFill>
                <a:latin typeface="微软雅黑"/>
                <a:cs typeface="微软雅黑"/>
              </a:rPr>
              <a:t>复</a:t>
            </a:r>
            <a:r>
              <a:rPr sz="1400" b="1" spc="5" dirty="0">
                <a:solidFill>
                  <a:srgbClr val="FF0000"/>
                </a:solidFill>
                <a:latin typeface="微软雅黑"/>
                <a:cs typeface="微软雅黑"/>
              </a:rPr>
              <a:t>杂</a:t>
            </a:r>
            <a:endParaRPr sz="1400">
              <a:latin typeface="微软雅黑"/>
              <a:cs typeface="微软雅黑"/>
            </a:endParaRPr>
          </a:p>
          <a:p>
            <a:pPr marL="12700">
              <a:lnSpc>
                <a:spcPct val="100000"/>
              </a:lnSpc>
              <a:spcBef>
                <a:spcPts val="52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岩棉保温</a:t>
            </a:r>
            <a:r>
              <a:rPr sz="1400" spc="-5" dirty="0">
                <a:solidFill>
                  <a:srgbClr val="585858"/>
                </a:solidFill>
                <a:latin typeface="微软雅黑"/>
                <a:cs typeface="微软雅黑"/>
              </a:rPr>
              <a:t>--</a:t>
            </a:r>
            <a:r>
              <a:rPr sz="1400" b="1" dirty="0">
                <a:solidFill>
                  <a:srgbClr val="FF0000"/>
                </a:solidFill>
                <a:latin typeface="微软雅黑"/>
                <a:cs typeface="微软雅黑"/>
              </a:rPr>
              <a:t>不环</a:t>
            </a:r>
            <a:r>
              <a:rPr sz="1400" b="1" spc="5" dirty="0">
                <a:solidFill>
                  <a:srgbClr val="FF0000"/>
                </a:solidFill>
                <a:latin typeface="微软雅黑"/>
                <a:cs typeface="微软雅黑"/>
              </a:rPr>
              <a:t>保</a:t>
            </a:r>
            <a:endParaRPr sz="1400">
              <a:latin typeface="微软雅黑"/>
              <a:cs typeface="微软雅黑"/>
            </a:endParaRPr>
          </a:p>
          <a:p>
            <a:pPr marL="12700">
              <a:lnSpc>
                <a:spcPct val="100000"/>
              </a:lnSpc>
              <a:spcBef>
                <a:spcPts val="52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建筑特色</a:t>
            </a:r>
            <a:r>
              <a:rPr sz="1400" spc="-5" dirty="0">
                <a:solidFill>
                  <a:srgbClr val="585858"/>
                </a:solidFill>
                <a:latin typeface="微软雅黑"/>
                <a:cs typeface="微软雅黑"/>
              </a:rPr>
              <a:t>—</a:t>
            </a:r>
            <a:r>
              <a:rPr sz="1400" b="1" dirty="0">
                <a:solidFill>
                  <a:srgbClr val="FF0000"/>
                </a:solidFill>
                <a:latin typeface="微软雅黑"/>
                <a:cs typeface="微软雅黑"/>
              </a:rPr>
              <a:t>单</a:t>
            </a:r>
            <a:r>
              <a:rPr sz="1400" b="1" spc="5" dirty="0">
                <a:solidFill>
                  <a:srgbClr val="FF0000"/>
                </a:solidFill>
                <a:latin typeface="微软雅黑"/>
                <a:cs typeface="微软雅黑"/>
              </a:rPr>
              <a:t>一</a:t>
            </a:r>
            <a:endParaRPr sz="1400">
              <a:latin typeface="微软雅黑"/>
              <a:cs typeface="微软雅黑"/>
            </a:endParaRPr>
          </a:p>
          <a:p>
            <a:pPr marL="12700">
              <a:lnSpc>
                <a:spcPct val="100000"/>
              </a:lnSpc>
              <a:spcBef>
                <a:spcPts val="52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建筑安全感</a:t>
            </a:r>
            <a:r>
              <a:rPr sz="1400" spc="-5" dirty="0">
                <a:solidFill>
                  <a:srgbClr val="585858"/>
                </a:solidFill>
                <a:latin typeface="微软雅黑"/>
                <a:cs typeface="微软雅黑"/>
              </a:rPr>
              <a:t>—</a:t>
            </a:r>
            <a:r>
              <a:rPr sz="1400" b="1" dirty="0">
                <a:solidFill>
                  <a:srgbClr val="FF0000"/>
                </a:solidFill>
                <a:latin typeface="微软雅黑"/>
                <a:cs typeface="微软雅黑"/>
              </a:rPr>
              <a:t>缺</a:t>
            </a:r>
            <a:r>
              <a:rPr sz="1400" b="1" spc="5" dirty="0">
                <a:solidFill>
                  <a:srgbClr val="FF0000"/>
                </a:solidFill>
                <a:latin typeface="微软雅黑"/>
                <a:cs typeface="微软雅黑"/>
              </a:rPr>
              <a:t>少</a:t>
            </a:r>
            <a:endParaRPr sz="1400">
              <a:latin typeface="微软雅黑"/>
              <a:cs typeface="微软雅黑"/>
            </a:endParaRPr>
          </a:p>
        </p:txBody>
      </p:sp>
      <p:sp>
        <p:nvSpPr>
          <p:cNvPr id="18" name="object 18"/>
          <p:cNvSpPr txBox="1"/>
          <p:nvPr/>
        </p:nvSpPr>
        <p:spPr>
          <a:xfrm>
            <a:off x="9332455" y="4146675"/>
            <a:ext cx="1511935" cy="1262380"/>
          </a:xfrm>
          <a:prstGeom prst="rect">
            <a:avLst/>
          </a:prstGeom>
        </p:spPr>
        <p:txBody>
          <a:bodyPr vert="horz" wrap="square" lIns="0" tIns="0" rIns="0" bIns="0" rtlCol="0">
            <a:spAutoFit/>
          </a:bodyPr>
          <a:lstStyle/>
          <a:p>
            <a:pPr marL="227965">
              <a:lnSpc>
                <a:spcPct val="100000"/>
              </a:lnSpc>
            </a:pPr>
            <a:r>
              <a:rPr sz="2000" b="1" dirty="0">
                <a:solidFill>
                  <a:srgbClr val="585858"/>
                </a:solidFill>
                <a:latin typeface="微软雅黑"/>
                <a:cs typeface="微软雅黑"/>
              </a:rPr>
              <a:t>整体预制</a:t>
            </a:r>
            <a:r>
              <a:rPr sz="2000" b="1" spc="5" dirty="0">
                <a:solidFill>
                  <a:srgbClr val="585858"/>
                </a:solidFill>
                <a:latin typeface="微软雅黑"/>
                <a:cs typeface="微软雅黑"/>
              </a:rPr>
              <a:t>房</a:t>
            </a:r>
            <a:endParaRPr sz="2000">
              <a:latin typeface="微软雅黑"/>
              <a:cs typeface="微软雅黑"/>
            </a:endParaRPr>
          </a:p>
          <a:p>
            <a:pPr marL="12700">
              <a:lnSpc>
                <a:spcPct val="100000"/>
              </a:lnSpc>
              <a:spcBef>
                <a:spcPts val="101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制造工序</a:t>
            </a:r>
            <a:r>
              <a:rPr sz="1400" spc="-5" dirty="0">
                <a:solidFill>
                  <a:srgbClr val="585858"/>
                </a:solidFill>
                <a:latin typeface="微软雅黑"/>
                <a:cs typeface="微软雅黑"/>
              </a:rPr>
              <a:t>--</a:t>
            </a:r>
            <a:r>
              <a:rPr sz="1400" b="1" dirty="0">
                <a:solidFill>
                  <a:srgbClr val="FF0000"/>
                </a:solidFill>
                <a:latin typeface="微软雅黑"/>
                <a:cs typeface="微软雅黑"/>
              </a:rPr>
              <a:t>繁</a:t>
            </a:r>
            <a:r>
              <a:rPr sz="1400" b="1" spc="5" dirty="0">
                <a:solidFill>
                  <a:srgbClr val="FF0000"/>
                </a:solidFill>
                <a:latin typeface="微软雅黑"/>
                <a:cs typeface="微软雅黑"/>
              </a:rPr>
              <a:t>琐</a:t>
            </a:r>
            <a:endParaRPr sz="1400">
              <a:latin typeface="微软雅黑"/>
              <a:cs typeface="微软雅黑"/>
            </a:endParaRPr>
          </a:p>
          <a:p>
            <a:pPr marL="12700">
              <a:lnSpc>
                <a:spcPct val="100000"/>
              </a:lnSpc>
              <a:spcBef>
                <a:spcPts val="8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施工难度</a:t>
            </a:r>
            <a:r>
              <a:rPr sz="1400" spc="-5" dirty="0">
                <a:solidFill>
                  <a:srgbClr val="585858"/>
                </a:solidFill>
                <a:latin typeface="微软雅黑"/>
                <a:cs typeface="微软雅黑"/>
              </a:rPr>
              <a:t>--</a:t>
            </a:r>
            <a:r>
              <a:rPr sz="1400" b="1" dirty="0">
                <a:solidFill>
                  <a:srgbClr val="FF0000"/>
                </a:solidFill>
                <a:latin typeface="微软雅黑"/>
                <a:cs typeface="微软雅黑"/>
              </a:rPr>
              <a:t>较</a:t>
            </a:r>
            <a:r>
              <a:rPr sz="1400" b="1" spc="5" dirty="0">
                <a:solidFill>
                  <a:srgbClr val="FF0000"/>
                </a:solidFill>
                <a:latin typeface="微软雅黑"/>
                <a:cs typeface="微软雅黑"/>
              </a:rPr>
              <a:t>高</a:t>
            </a:r>
            <a:endParaRPr sz="1400">
              <a:latin typeface="微软雅黑"/>
              <a:cs typeface="微软雅黑"/>
            </a:endParaRPr>
          </a:p>
          <a:p>
            <a:pPr marL="12700">
              <a:lnSpc>
                <a:spcPct val="100000"/>
              </a:lnSpc>
              <a:spcBef>
                <a:spcPts val="8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运输成本</a:t>
            </a:r>
            <a:r>
              <a:rPr sz="1400" spc="-5" dirty="0">
                <a:solidFill>
                  <a:srgbClr val="585858"/>
                </a:solidFill>
                <a:latin typeface="微软雅黑"/>
                <a:cs typeface="微软雅黑"/>
              </a:rPr>
              <a:t>--</a:t>
            </a:r>
            <a:r>
              <a:rPr sz="1400" b="1" dirty="0">
                <a:solidFill>
                  <a:srgbClr val="FF0000"/>
                </a:solidFill>
                <a:latin typeface="微软雅黑"/>
                <a:cs typeface="微软雅黑"/>
              </a:rPr>
              <a:t>较</a:t>
            </a:r>
            <a:r>
              <a:rPr sz="1400" b="1" spc="5" dirty="0">
                <a:solidFill>
                  <a:srgbClr val="FF0000"/>
                </a:solidFill>
                <a:latin typeface="微软雅黑"/>
                <a:cs typeface="微软雅黑"/>
              </a:rPr>
              <a:t>高</a:t>
            </a:r>
            <a:endParaRPr sz="1400">
              <a:latin typeface="微软雅黑"/>
              <a:cs typeface="微软雅黑"/>
            </a:endParaRPr>
          </a:p>
        </p:txBody>
      </p:sp>
      <p:sp>
        <p:nvSpPr>
          <p:cNvPr id="26" name="object 26"/>
          <p:cNvSpPr/>
          <p:nvPr/>
        </p:nvSpPr>
        <p:spPr>
          <a:xfrm>
            <a:off x="11750040" y="1278636"/>
            <a:ext cx="445134" cy="542925"/>
          </a:xfrm>
          <a:custGeom>
            <a:avLst/>
            <a:gdLst/>
            <a:ahLst/>
            <a:cxnLst/>
            <a:rect l="l" t="t" r="r" b="b"/>
            <a:pathLst>
              <a:path w="445134" h="542925">
                <a:moveTo>
                  <a:pt x="445134" y="542544"/>
                </a:moveTo>
                <a:lnTo>
                  <a:pt x="271271" y="542544"/>
                </a:lnTo>
                <a:lnTo>
                  <a:pt x="249008" y="541552"/>
                </a:lnTo>
                <a:lnTo>
                  <a:pt x="206054" y="534424"/>
                </a:lnTo>
                <a:lnTo>
                  <a:pt x="165656" y="520896"/>
                </a:lnTo>
                <a:lnTo>
                  <a:pt x="128368" y="501520"/>
                </a:lnTo>
                <a:lnTo>
                  <a:pt x="94742" y="476852"/>
                </a:lnTo>
                <a:lnTo>
                  <a:pt x="65333" y="447442"/>
                </a:lnTo>
                <a:lnTo>
                  <a:pt x="40693" y="413846"/>
                </a:lnTo>
                <a:lnTo>
                  <a:pt x="21376" y="376616"/>
                </a:lnTo>
                <a:lnTo>
                  <a:pt x="7934" y="336304"/>
                </a:lnTo>
                <a:lnTo>
                  <a:pt x="922" y="293466"/>
                </a:lnTo>
                <a:lnTo>
                  <a:pt x="0" y="271272"/>
                </a:lnTo>
                <a:lnTo>
                  <a:pt x="922" y="249077"/>
                </a:lnTo>
                <a:lnTo>
                  <a:pt x="7934" y="206239"/>
                </a:lnTo>
                <a:lnTo>
                  <a:pt x="21376" y="165927"/>
                </a:lnTo>
                <a:lnTo>
                  <a:pt x="40693" y="128697"/>
                </a:lnTo>
                <a:lnTo>
                  <a:pt x="65333" y="95101"/>
                </a:lnTo>
                <a:lnTo>
                  <a:pt x="94742" y="65691"/>
                </a:lnTo>
                <a:lnTo>
                  <a:pt x="128368" y="41023"/>
                </a:lnTo>
                <a:lnTo>
                  <a:pt x="165656" y="21647"/>
                </a:lnTo>
                <a:lnTo>
                  <a:pt x="206054" y="8119"/>
                </a:lnTo>
                <a:lnTo>
                  <a:pt x="249008" y="991"/>
                </a:lnTo>
                <a:lnTo>
                  <a:pt x="271271" y="0"/>
                </a:lnTo>
                <a:lnTo>
                  <a:pt x="445134" y="0"/>
                </a:lnTo>
                <a:lnTo>
                  <a:pt x="445134" y="542544"/>
                </a:lnTo>
                <a:close/>
              </a:path>
            </a:pathLst>
          </a:custGeom>
          <a:solidFill>
            <a:srgbClr val="000000"/>
          </a:solidFill>
        </p:spPr>
        <p:txBody>
          <a:bodyPr wrap="square" lIns="0" tIns="0" rIns="0" bIns="0" rtlCol="0"/>
          <a:lstStyle/>
          <a:p>
            <a:endParaRPr/>
          </a:p>
        </p:txBody>
      </p:sp>
      <p:sp>
        <p:nvSpPr>
          <p:cNvPr id="27" name="object 27"/>
          <p:cNvSpPr txBox="1"/>
          <p:nvPr/>
        </p:nvSpPr>
        <p:spPr>
          <a:xfrm>
            <a:off x="11864962" y="1432196"/>
            <a:ext cx="293370" cy="254000"/>
          </a:xfrm>
          <a:prstGeom prst="rect">
            <a:avLst/>
          </a:prstGeom>
        </p:spPr>
        <p:txBody>
          <a:bodyPr vert="horz" wrap="square" lIns="0" tIns="0" rIns="0" bIns="0" rtlCol="0">
            <a:spAutoFit/>
          </a:bodyPr>
          <a:lstStyle/>
          <a:p>
            <a:pPr marL="12700">
              <a:lnSpc>
                <a:spcPct val="100000"/>
              </a:lnSpc>
            </a:pPr>
            <a:r>
              <a:rPr sz="1800" dirty="0">
                <a:solidFill>
                  <a:srgbClr val="FFFFFF"/>
                </a:solidFill>
                <a:latin typeface="微软雅黑"/>
                <a:cs typeface="微软雅黑"/>
              </a:rPr>
              <a:t>12</a:t>
            </a:r>
            <a:endParaRPr sz="1800">
              <a:latin typeface="微软雅黑"/>
              <a:cs typeface="微软雅黑"/>
            </a:endParaRPr>
          </a:p>
        </p:txBody>
      </p:sp>
      <p:sp>
        <p:nvSpPr>
          <p:cNvPr id="28" name="object 28"/>
          <p:cNvSpPr/>
          <p:nvPr/>
        </p:nvSpPr>
        <p:spPr>
          <a:xfrm>
            <a:off x="2791967" y="1744979"/>
            <a:ext cx="1972056" cy="1371600"/>
          </a:xfrm>
          <a:prstGeom prst="rect">
            <a:avLst/>
          </a:prstGeom>
          <a:blipFill>
            <a:blip r:embed="rId6" cstate="print"/>
            <a:stretch>
              <a:fillRect/>
            </a:stretch>
          </a:blipFill>
        </p:spPr>
        <p:txBody>
          <a:bodyPr wrap="square" lIns="0" tIns="0" rIns="0" bIns="0" rtlCol="0"/>
          <a:lstStyle/>
          <a:p>
            <a:endParaRPr/>
          </a:p>
        </p:txBody>
      </p:sp>
      <p:sp>
        <p:nvSpPr>
          <p:cNvPr id="29" name="object 29"/>
          <p:cNvSpPr/>
          <p:nvPr/>
        </p:nvSpPr>
        <p:spPr>
          <a:xfrm>
            <a:off x="4897120" y="1729104"/>
            <a:ext cx="1976754" cy="2663748"/>
          </a:xfrm>
          <a:prstGeom prst="rect">
            <a:avLst/>
          </a:prstGeom>
          <a:blipFill>
            <a:blip r:embed="rId7" cstate="print"/>
            <a:stretch>
              <a:fillRect/>
            </a:stretch>
          </a:blipFill>
        </p:spPr>
        <p:txBody>
          <a:bodyPr wrap="square" lIns="0" tIns="0" rIns="0" bIns="0" rtlCol="0"/>
          <a:lstStyle/>
          <a:p>
            <a:endParaRPr/>
          </a:p>
        </p:txBody>
      </p:sp>
      <p:sp>
        <p:nvSpPr>
          <p:cNvPr id="30" name="object 30"/>
          <p:cNvSpPr/>
          <p:nvPr/>
        </p:nvSpPr>
        <p:spPr>
          <a:xfrm>
            <a:off x="7139940" y="1745614"/>
            <a:ext cx="1988184" cy="2630728"/>
          </a:xfrm>
          <a:prstGeom prst="rect">
            <a:avLst/>
          </a:prstGeom>
          <a:blipFill>
            <a:blip r:embed="rId8" cstate="print"/>
            <a:stretch>
              <a:fillRect/>
            </a:stretch>
          </a:blipFill>
        </p:spPr>
        <p:txBody>
          <a:bodyPr wrap="square" lIns="0" tIns="0" rIns="0" bIns="0" rtlCol="0"/>
          <a:lstStyle/>
          <a:p>
            <a:endParaRPr/>
          </a:p>
        </p:txBody>
      </p:sp>
      <p:sp>
        <p:nvSpPr>
          <p:cNvPr id="31" name="object 31"/>
          <p:cNvSpPr/>
          <p:nvPr/>
        </p:nvSpPr>
        <p:spPr>
          <a:xfrm>
            <a:off x="9349740" y="1730375"/>
            <a:ext cx="2033270" cy="2691688"/>
          </a:xfrm>
          <a:prstGeom prst="rect">
            <a:avLst/>
          </a:prstGeom>
          <a:blipFill>
            <a:blip r:embed="rId9" cstate="print"/>
            <a:stretch>
              <a:fillRect/>
            </a:stretch>
          </a:blipFill>
        </p:spPr>
        <p:txBody>
          <a:bodyPr wrap="square" lIns="0" tIns="0" rIns="0" bIns="0" rtlCol="0"/>
          <a:lstStyle/>
          <a:p>
            <a:endParaRPr/>
          </a:p>
        </p:txBody>
      </p:sp>
      <p:sp>
        <p:nvSpPr>
          <p:cNvPr id="32" name="object 32"/>
          <p:cNvSpPr/>
          <p:nvPr/>
        </p:nvSpPr>
        <p:spPr>
          <a:xfrm>
            <a:off x="3584591" y="3431115"/>
            <a:ext cx="295910" cy="418465"/>
          </a:xfrm>
          <a:custGeom>
            <a:avLst/>
            <a:gdLst/>
            <a:ahLst/>
            <a:cxnLst/>
            <a:rect l="l" t="t" r="r" b="b"/>
            <a:pathLst>
              <a:path w="295910" h="418464">
                <a:moveTo>
                  <a:pt x="286541" y="360760"/>
                </a:moveTo>
                <a:lnTo>
                  <a:pt x="117979" y="326649"/>
                </a:lnTo>
                <a:lnTo>
                  <a:pt x="118000" y="141699"/>
                </a:lnTo>
                <a:lnTo>
                  <a:pt x="129247" y="135956"/>
                </a:lnTo>
                <a:lnTo>
                  <a:pt x="141088" y="131867"/>
                </a:lnTo>
                <a:lnTo>
                  <a:pt x="153503" y="129245"/>
                </a:lnTo>
                <a:lnTo>
                  <a:pt x="166493" y="127896"/>
                </a:lnTo>
                <a:lnTo>
                  <a:pt x="211946" y="20149"/>
                </a:lnTo>
                <a:lnTo>
                  <a:pt x="218319" y="9750"/>
                </a:lnTo>
                <a:lnTo>
                  <a:pt x="228814" y="2730"/>
                </a:lnTo>
                <a:lnTo>
                  <a:pt x="241449" y="0"/>
                </a:lnTo>
                <a:lnTo>
                  <a:pt x="257431" y="4987"/>
                </a:lnTo>
                <a:lnTo>
                  <a:pt x="267432" y="12787"/>
                </a:lnTo>
                <a:lnTo>
                  <a:pt x="271770" y="22448"/>
                </a:lnTo>
                <a:lnTo>
                  <a:pt x="238168" y="139902"/>
                </a:lnTo>
                <a:lnTo>
                  <a:pt x="249043" y="145633"/>
                </a:lnTo>
                <a:lnTo>
                  <a:pt x="281032" y="179737"/>
                </a:lnTo>
                <a:lnTo>
                  <a:pt x="287438" y="215578"/>
                </a:lnTo>
                <a:lnTo>
                  <a:pt x="285177" y="229198"/>
                </a:lnTo>
                <a:lnTo>
                  <a:pt x="283159" y="235911"/>
                </a:lnTo>
                <a:lnTo>
                  <a:pt x="279540" y="247483"/>
                </a:lnTo>
                <a:lnTo>
                  <a:pt x="274781" y="262253"/>
                </a:lnTo>
                <a:lnTo>
                  <a:pt x="269810" y="277058"/>
                </a:lnTo>
                <a:lnTo>
                  <a:pt x="267779" y="293385"/>
                </a:lnTo>
                <a:lnTo>
                  <a:pt x="272434" y="306380"/>
                </a:lnTo>
                <a:lnTo>
                  <a:pt x="280708" y="316113"/>
                </a:lnTo>
                <a:lnTo>
                  <a:pt x="289537" y="322654"/>
                </a:lnTo>
                <a:lnTo>
                  <a:pt x="295853" y="326070"/>
                </a:lnTo>
                <a:lnTo>
                  <a:pt x="286541" y="360760"/>
                </a:lnTo>
                <a:close/>
              </a:path>
              <a:path w="295910" h="418464">
                <a:moveTo>
                  <a:pt x="117979" y="265176"/>
                </a:moveTo>
                <a:lnTo>
                  <a:pt x="16106" y="265176"/>
                </a:lnTo>
                <a:lnTo>
                  <a:pt x="28657" y="264463"/>
                </a:lnTo>
                <a:lnTo>
                  <a:pt x="43978" y="261019"/>
                </a:lnTo>
                <a:lnTo>
                  <a:pt x="70309" y="219594"/>
                </a:lnTo>
                <a:lnTo>
                  <a:pt x="80698" y="189668"/>
                </a:lnTo>
                <a:lnTo>
                  <a:pt x="85715" y="176896"/>
                </a:lnTo>
                <a:lnTo>
                  <a:pt x="92306" y="165595"/>
                </a:lnTo>
                <a:lnTo>
                  <a:pt x="100355" y="155744"/>
                </a:lnTo>
                <a:lnTo>
                  <a:pt x="109750" y="147320"/>
                </a:lnTo>
                <a:lnTo>
                  <a:pt x="117979" y="141699"/>
                </a:lnTo>
                <a:lnTo>
                  <a:pt x="117979" y="265176"/>
                </a:lnTo>
                <a:close/>
              </a:path>
              <a:path w="295910" h="418464">
                <a:moveTo>
                  <a:pt x="117979" y="326638"/>
                </a:moveTo>
                <a:lnTo>
                  <a:pt x="0" y="302002"/>
                </a:lnTo>
                <a:lnTo>
                  <a:pt x="10905" y="265003"/>
                </a:lnTo>
                <a:lnTo>
                  <a:pt x="16106" y="265176"/>
                </a:lnTo>
                <a:lnTo>
                  <a:pt x="117979" y="265176"/>
                </a:lnTo>
                <a:lnTo>
                  <a:pt x="117979" y="326638"/>
                </a:lnTo>
                <a:close/>
              </a:path>
              <a:path w="295910" h="418464">
                <a:moveTo>
                  <a:pt x="117979" y="418254"/>
                </a:moveTo>
                <a:lnTo>
                  <a:pt x="111426" y="418254"/>
                </a:lnTo>
                <a:lnTo>
                  <a:pt x="97402" y="413724"/>
                </a:lnTo>
                <a:lnTo>
                  <a:pt x="88042" y="406449"/>
                </a:lnTo>
                <a:lnTo>
                  <a:pt x="81934" y="396762"/>
                </a:lnTo>
                <a:lnTo>
                  <a:pt x="79652" y="384947"/>
                </a:lnTo>
                <a:lnTo>
                  <a:pt x="81768" y="371290"/>
                </a:lnTo>
                <a:lnTo>
                  <a:pt x="90991" y="362458"/>
                </a:lnTo>
                <a:lnTo>
                  <a:pt x="103632" y="356823"/>
                </a:lnTo>
                <a:lnTo>
                  <a:pt x="117979" y="354843"/>
                </a:lnTo>
                <a:lnTo>
                  <a:pt x="117979" y="418254"/>
                </a:lnTo>
                <a:close/>
              </a:path>
              <a:path w="295910" h="418464">
                <a:moveTo>
                  <a:pt x="117979" y="417755"/>
                </a:moveTo>
                <a:lnTo>
                  <a:pt x="117979" y="354843"/>
                </a:lnTo>
                <a:lnTo>
                  <a:pt x="128901" y="354843"/>
                </a:lnTo>
                <a:lnTo>
                  <a:pt x="139675" y="358904"/>
                </a:lnTo>
                <a:lnTo>
                  <a:pt x="148891" y="366149"/>
                </a:lnTo>
                <a:lnTo>
                  <a:pt x="154623" y="375938"/>
                </a:lnTo>
                <a:lnTo>
                  <a:pt x="156481" y="387976"/>
                </a:lnTo>
                <a:lnTo>
                  <a:pt x="154074" y="401970"/>
                </a:lnTo>
                <a:lnTo>
                  <a:pt x="144847" y="410671"/>
                </a:lnTo>
                <a:lnTo>
                  <a:pt x="132255" y="416106"/>
                </a:lnTo>
                <a:lnTo>
                  <a:pt x="117979" y="417755"/>
                </a:lnTo>
                <a:close/>
              </a:path>
            </a:pathLst>
          </a:custGeom>
          <a:solidFill>
            <a:srgbClr val="E62A2A"/>
          </a:solidFill>
        </p:spPr>
        <p:txBody>
          <a:bodyPr wrap="square" lIns="0" tIns="0" rIns="0" bIns="0" rtlCol="0"/>
          <a:lstStyle/>
          <a:p>
            <a:endParaRPr/>
          </a:p>
        </p:txBody>
      </p:sp>
      <p:sp>
        <p:nvSpPr>
          <p:cNvPr id="33" name="object 33"/>
          <p:cNvSpPr txBox="1"/>
          <p:nvPr/>
        </p:nvSpPr>
        <p:spPr>
          <a:xfrm>
            <a:off x="3117011" y="4147107"/>
            <a:ext cx="1757045" cy="1901825"/>
          </a:xfrm>
          <a:prstGeom prst="rect">
            <a:avLst/>
          </a:prstGeom>
        </p:spPr>
        <p:txBody>
          <a:bodyPr vert="horz" wrap="square" lIns="0" tIns="0" rIns="0" bIns="0" rtlCol="0">
            <a:spAutoFit/>
          </a:bodyPr>
          <a:lstStyle/>
          <a:p>
            <a:pPr marR="8255" algn="ctr">
              <a:lnSpc>
                <a:spcPct val="100000"/>
              </a:lnSpc>
            </a:pPr>
            <a:r>
              <a:rPr sz="2000" b="1" dirty="0">
                <a:solidFill>
                  <a:srgbClr val="404040"/>
                </a:solidFill>
                <a:latin typeface="微软雅黑"/>
                <a:cs typeface="微软雅黑"/>
              </a:rPr>
              <a:t>传统木</a:t>
            </a:r>
            <a:r>
              <a:rPr sz="2000" b="1" spc="5" dirty="0">
                <a:solidFill>
                  <a:srgbClr val="404040"/>
                </a:solidFill>
                <a:latin typeface="微软雅黑"/>
                <a:cs typeface="微软雅黑"/>
              </a:rPr>
              <a:t>屋</a:t>
            </a:r>
            <a:endParaRPr sz="2000">
              <a:latin typeface="微软雅黑"/>
              <a:cs typeface="微软雅黑"/>
            </a:endParaRPr>
          </a:p>
          <a:p>
            <a:pPr marL="12700">
              <a:lnSpc>
                <a:spcPct val="100000"/>
              </a:lnSpc>
              <a:spcBef>
                <a:spcPts val="1005"/>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砍伐森</a:t>
            </a:r>
            <a:r>
              <a:rPr sz="1400" spc="5" dirty="0">
                <a:solidFill>
                  <a:srgbClr val="585858"/>
                </a:solidFill>
                <a:latin typeface="微软雅黑"/>
                <a:cs typeface="微软雅黑"/>
              </a:rPr>
              <a:t>林</a:t>
            </a:r>
            <a:r>
              <a:rPr sz="1400" spc="-5" dirty="0">
                <a:solidFill>
                  <a:srgbClr val="585858"/>
                </a:solidFill>
                <a:latin typeface="微软雅黑"/>
                <a:cs typeface="微软雅黑"/>
              </a:rPr>
              <a:t> –</a:t>
            </a:r>
            <a:r>
              <a:rPr sz="1400" dirty="0">
                <a:solidFill>
                  <a:srgbClr val="FF0000"/>
                </a:solidFill>
                <a:latin typeface="微软雅黑"/>
                <a:cs typeface="微软雅黑"/>
              </a:rPr>
              <a:t>破坏</a:t>
            </a:r>
            <a:r>
              <a:rPr sz="1400" b="1" dirty="0">
                <a:solidFill>
                  <a:srgbClr val="FF0000"/>
                </a:solidFill>
                <a:latin typeface="微软雅黑"/>
                <a:cs typeface="微软雅黑"/>
              </a:rPr>
              <a:t>环</a:t>
            </a:r>
            <a:r>
              <a:rPr sz="1400" b="1" spc="5" dirty="0">
                <a:solidFill>
                  <a:srgbClr val="FF0000"/>
                </a:solidFill>
                <a:latin typeface="微软雅黑"/>
                <a:cs typeface="微软雅黑"/>
              </a:rPr>
              <a:t>境</a:t>
            </a:r>
            <a:endParaRPr sz="1400">
              <a:latin typeface="微软雅黑"/>
              <a:cs typeface="微软雅黑"/>
            </a:endParaRPr>
          </a:p>
          <a:p>
            <a:pPr marL="12700">
              <a:lnSpc>
                <a:spcPct val="100000"/>
              </a:lnSpc>
              <a:spcBef>
                <a:spcPts val="8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不防潮</a:t>
            </a:r>
            <a:r>
              <a:rPr sz="1400" spc="-5" dirty="0">
                <a:solidFill>
                  <a:srgbClr val="585858"/>
                </a:solidFill>
                <a:latin typeface="微软雅黑"/>
                <a:cs typeface="微软雅黑"/>
              </a:rPr>
              <a:t>--</a:t>
            </a:r>
            <a:r>
              <a:rPr sz="1400" b="1" dirty="0">
                <a:solidFill>
                  <a:srgbClr val="FF0000"/>
                </a:solidFill>
                <a:latin typeface="微软雅黑"/>
                <a:cs typeface="微软雅黑"/>
              </a:rPr>
              <a:t>霉</a:t>
            </a:r>
            <a:r>
              <a:rPr sz="1400" b="1" spc="5" dirty="0">
                <a:solidFill>
                  <a:srgbClr val="FF0000"/>
                </a:solidFill>
                <a:latin typeface="微软雅黑"/>
                <a:cs typeface="微软雅黑"/>
              </a:rPr>
              <a:t>变</a:t>
            </a:r>
            <a:endParaRPr sz="1400">
              <a:latin typeface="微软雅黑"/>
              <a:cs typeface="微软雅黑"/>
            </a:endParaRPr>
          </a:p>
          <a:p>
            <a:pPr marL="12700">
              <a:lnSpc>
                <a:spcPct val="100000"/>
              </a:lnSpc>
              <a:spcBef>
                <a:spcPts val="840"/>
              </a:spcBef>
            </a:pPr>
            <a:r>
              <a:rPr sz="1400" spc="-5" dirty="0">
                <a:solidFill>
                  <a:srgbClr val="585858"/>
                </a:solidFill>
                <a:latin typeface="微软雅黑"/>
                <a:cs typeface="微软雅黑"/>
              </a:rPr>
              <a:t>■不耐腐蚀—</a:t>
            </a:r>
            <a:r>
              <a:rPr sz="1400" b="1" dirty="0">
                <a:solidFill>
                  <a:srgbClr val="FF0000"/>
                </a:solidFill>
                <a:latin typeface="微软雅黑"/>
                <a:cs typeface="微软雅黑"/>
              </a:rPr>
              <a:t>维护成</a:t>
            </a:r>
            <a:r>
              <a:rPr sz="1400" b="1" spc="5" dirty="0">
                <a:solidFill>
                  <a:srgbClr val="FF0000"/>
                </a:solidFill>
                <a:latin typeface="微软雅黑"/>
                <a:cs typeface="微软雅黑"/>
              </a:rPr>
              <a:t>本</a:t>
            </a:r>
            <a:endParaRPr sz="1400">
              <a:latin typeface="微软雅黑"/>
              <a:cs typeface="微软雅黑"/>
            </a:endParaRPr>
          </a:p>
          <a:p>
            <a:pPr marL="12700">
              <a:lnSpc>
                <a:spcPct val="100000"/>
              </a:lnSpc>
              <a:spcBef>
                <a:spcPts val="8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白蚁侵蚀</a:t>
            </a:r>
            <a:r>
              <a:rPr sz="1400" spc="-5" dirty="0">
                <a:solidFill>
                  <a:srgbClr val="585858"/>
                </a:solidFill>
                <a:latin typeface="微软雅黑"/>
                <a:cs typeface="微软雅黑"/>
              </a:rPr>
              <a:t>--</a:t>
            </a:r>
            <a:r>
              <a:rPr sz="1400" b="1" dirty="0">
                <a:solidFill>
                  <a:srgbClr val="FF0000"/>
                </a:solidFill>
                <a:latin typeface="微软雅黑"/>
                <a:cs typeface="微软雅黑"/>
              </a:rPr>
              <a:t>虫</a:t>
            </a:r>
            <a:r>
              <a:rPr sz="1400" b="1" spc="5" dirty="0">
                <a:solidFill>
                  <a:srgbClr val="FF0000"/>
                </a:solidFill>
                <a:latin typeface="微软雅黑"/>
                <a:cs typeface="微软雅黑"/>
              </a:rPr>
              <a:t>害</a:t>
            </a:r>
            <a:endParaRPr sz="1400">
              <a:latin typeface="微软雅黑"/>
              <a:cs typeface="微软雅黑"/>
            </a:endParaRPr>
          </a:p>
          <a:p>
            <a:pPr marL="12700">
              <a:lnSpc>
                <a:spcPct val="100000"/>
              </a:lnSpc>
              <a:spcBef>
                <a:spcPts val="840"/>
              </a:spcBef>
            </a:pPr>
            <a:r>
              <a:rPr sz="1400" dirty="0">
                <a:solidFill>
                  <a:srgbClr val="585858"/>
                </a:solidFill>
                <a:latin typeface="微软雅黑"/>
                <a:cs typeface="微软雅黑"/>
              </a:rPr>
              <a:t>■</a:t>
            </a:r>
            <a:r>
              <a:rPr sz="1400" spc="-5" dirty="0">
                <a:solidFill>
                  <a:srgbClr val="585858"/>
                </a:solidFill>
                <a:latin typeface="微软雅黑"/>
                <a:cs typeface="微软雅黑"/>
              </a:rPr>
              <a:t> </a:t>
            </a:r>
            <a:r>
              <a:rPr sz="1400" dirty="0">
                <a:solidFill>
                  <a:srgbClr val="585858"/>
                </a:solidFill>
                <a:latin typeface="微软雅黑"/>
                <a:cs typeface="微软雅黑"/>
              </a:rPr>
              <a:t>不防火</a:t>
            </a:r>
            <a:r>
              <a:rPr sz="1400" spc="-5" dirty="0">
                <a:solidFill>
                  <a:srgbClr val="585858"/>
                </a:solidFill>
                <a:latin typeface="微软雅黑"/>
                <a:cs typeface="微软雅黑"/>
              </a:rPr>
              <a:t>—</a:t>
            </a:r>
            <a:r>
              <a:rPr sz="1400" b="1" dirty="0">
                <a:solidFill>
                  <a:srgbClr val="FF0000"/>
                </a:solidFill>
                <a:latin typeface="微软雅黑"/>
                <a:cs typeface="微软雅黑"/>
              </a:rPr>
              <a:t>火</a:t>
            </a:r>
            <a:r>
              <a:rPr sz="1400" b="1" spc="5" dirty="0">
                <a:solidFill>
                  <a:srgbClr val="FF0000"/>
                </a:solidFill>
                <a:latin typeface="微软雅黑"/>
                <a:cs typeface="微软雅黑"/>
              </a:rPr>
              <a:t>灾</a:t>
            </a:r>
            <a:endParaRPr sz="1400">
              <a:latin typeface="微软雅黑"/>
              <a:cs typeface="微软雅黑"/>
            </a:endParaRPr>
          </a:p>
        </p:txBody>
      </p:sp>
      <p:sp>
        <p:nvSpPr>
          <p:cNvPr id="34"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35" name="object 4"/>
          <p:cNvSpPr txBox="1">
            <a:spLocks/>
          </p:cNvSpPr>
          <p:nvPr/>
        </p:nvSpPr>
        <p:spPr>
          <a:xfrm>
            <a:off x="123925" y="551595"/>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a:solidFill>
                  <a:srgbClr val="FFFFFF"/>
                </a:solidFill>
                <a:latin typeface="微软雅黑" panose="020B0503020204020204" pitchFamily="34" charset="-122"/>
                <a:ea typeface="微软雅黑" panose="020B0503020204020204" pitchFamily="34" charset="-122"/>
                <a:cs typeface="宋体"/>
              </a:rPr>
              <a:t>市场</a:t>
            </a: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背景</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46659" y="3505200"/>
            <a:ext cx="2819400" cy="307777"/>
          </a:xfrm>
          <a:prstGeom prst="rect">
            <a:avLst/>
          </a:prstGeom>
        </p:spPr>
        <p:txBody>
          <a:bodyPr vert="horz" wrap="square" lIns="0" tIns="0" rIns="0" bIns="0" rtlCol="0">
            <a:spAutoFit/>
          </a:bodyPr>
          <a:lstStyle/>
          <a:p>
            <a:pPr marL="12700">
              <a:lnSpc>
                <a:spcPct val="100000"/>
              </a:lnSpc>
            </a:pPr>
            <a:r>
              <a:rPr sz="2000" b="1" dirty="0">
                <a:latin typeface="黑体"/>
                <a:cs typeface="黑体"/>
              </a:rPr>
              <a:t>推广装配式建筑的原</a:t>
            </a:r>
            <a:r>
              <a:rPr sz="2000" b="1" spc="-5" dirty="0">
                <a:latin typeface="黑体"/>
                <a:cs typeface="黑体"/>
              </a:rPr>
              <a:t>因</a:t>
            </a:r>
            <a:endParaRPr sz="2000" dirty="0">
              <a:latin typeface="黑体"/>
              <a:cs typeface="黑体"/>
            </a:endParaRPr>
          </a:p>
        </p:txBody>
      </p:sp>
      <p:sp>
        <p:nvSpPr>
          <p:cNvPr id="3" name="object 3"/>
          <p:cNvSpPr/>
          <p:nvPr/>
        </p:nvSpPr>
        <p:spPr>
          <a:xfrm>
            <a:off x="1388363" y="2034539"/>
            <a:ext cx="7431024" cy="3363467"/>
          </a:xfrm>
          <a:prstGeom prst="rect">
            <a:avLst/>
          </a:prstGeom>
          <a:blipFill>
            <a:blip r:embed="rId2" cstate="print"/>
            <a:stretch>
              <a:fillRect/>
            </a:stretch>
          </a:blipFill>
        </p:spPr>
        <p:txBody>
          <a:bodyPr wrap="square" lIns="0" tIns="0" rIns="0" bIns="0" rtlCol="0"/>
          <a:lstStyle/>
          <a:p>
            <a:endParaRPr/>
          </a:p>
        </p:txBody>
      </p:sp>
      <p:sp>
        <p:nvSpPr>
          <p:cNvPr id="11" name="object 2"/>
          <p:cNvSpPr/>
          <p:nvPr/>
        </p:nvSpPr>
        <p:spPr>
          <a:xfrm>
            <a:off x="0" y="362583"/>
            <a:ext cx="1981200" cy="685800"/>
          </a:xfrm>
          <a:custGeom>
            <a:avLst/>
            <a:gdLst/>
            <a:ahLst/>
            <a:cxnLst/>
            <a:rect l="l" t="t" r="r" b="b"/>
            <a:pathLst>
              <a:path w="1421765" h="368934">
                <a:moveTo>
                  <a:pt x="1237488" y="368808"/>
                </a:moveTo>
                <a:lnTo>
                  <a:pt x="0" y="368808"/>
                </a:lnTo>
                <a:lnTo>
                  <a:pt x="0" y="0"/>
                </a:lnTo>
                <a:lnTo>
                  <a:pt x="1237488" y="0"/>
                </a:lnTo>
                <a:lnTo>
                  <a:pt x="1252614" y="704"/>
                </a:lnTo>
                <a:lnTo>
                  <a:pt x="1295769" y="9706"/>
                </a:lnTo>
                <a:lnTo>
                  <a:pt x="1334598" y="28056"/>
                </a:lnTo>
                <a:lnTo>
                  <a:pt x="1367826" y="54489"/>
                </a:lnTo>
                <a:lnTo>
                  <a:pt x="1394178" y="87739"/>
                </a:lnTo>
                <a:lnTo>
                  <a:pt x="1412379" y="126539"/>
                </a:lnTo>
                <a:lnTo>
                  <a:pt x="1421154" y="169625"/>
                </a:lnTo>
                <a:lnTo>
                  <a:pt x="1421765" y="184721"/>
                </a:lnTo>
                <a:lnTo>
                  <a:pt x="1421154" y="199816"/>
                </a:lnTo>
                <a:lnTo>
                  <a:pt x="1412379" y="242896"/>
                </a:lnTo>
                <a:lnTo>
                  <a:pt x="1394178" y="281673"/>
                </a:lnTo>
                <a:lnTo>
                  <a:pt x="1367826" y="314869"/>
                </a:lnTo>
                <a:lnTo>
                  <a:pt x="1334598" y="341206"/>
                </a:lnTo>
                <a:lnTo>
                  <a:pt x="1295769" y="359406"/>
                </a:lnTo>
                <a:lnTo>
                  <a:pt x="1252614" y="368192"/>
                </a:lnTo>
                <a:lnTo>
                  <a:pt x="1237488" y="368808"/>
                </a:lnTo>
                <a:close/>
              </a:path>
            </a:pathLst>
          </a:custGeom>
          <a:solidFill>
            <a:srgbClr val="C00000"/>
          </a:solidFill>
        </p:spPr>
        <p:txBody>
          <a:bodyPr wrap="square" lIns="0" tIns="0" rIns="0" bIns="0" rtlCol="0"/>
          <a:lstStyle/>
          <a:p>
            <a:endParaRPr/>
          </a:p>
        </p:txBody>
      </p:sp>
      <p:sp>
        <p:nvSpPr>
          <p:cNvPr id="12" name="object 4"/>
          <p:cNvSpPr txBox="1">
            <a:spLocks/>
          </p:cNvSpPr>
          <p:nvPr/>
        </p:nvSpPr>
        <p:spPr>
          <a:xfrm>
            <a:off x="123925" y="551595"/>
            <a:ext cx="1733349" cy="307777"/>
          </a:xfrm>
          <a:prstGeom prst="rect">
            <a:avLst/>
          </a:prstGeom>
        </p:spPr>
        <p:txBody>
          <a:bodyPr vert="horz" wrap="square" lIns="0" tIns="0" rIns="0" bIns="0" rtlCol="0">
            <a:spAutoFit/>
          </a:bodyPr>
          <a:lstStyle>
            <a:lvl1pPr>
              <a:defRPr sz="2000" b="1" i="0">
                <a:solidFill>
                  <a:srgbClr val="2C3637"/>
                </a:solidFill>
                <a:latin typeface="微软雅黑"/>
                <a:ea typeface="+mj-ea"/>
                <a:cs typeface="微软雅黑"/>
              </a:defRPr>
            </a:lvl1pPr>
          </a:lstStyle>
          <a:p>
            <a:pPr marL="12700">
              <a:lnSpc>
                <a:spcPts val="2380"/>
              </a:lnSpc>
            </a:pPr>
            <a:r>
              <a:rPr lang="zh-CN" altLang="en-US" sz="2400" b="0" kern="0" dirty="0">
                <a:solidFill>
                  <a:srgbClr val="FFFFFF"/>
                </a:solidFill>
                <a:latin typeface="微软雅黑" panose="020B0503020204020204" pitchFamily="34" charset="-122"/>
                <a:ea typeface="微软雅黑" panose="020B0503020204020204" pitchFamily="34" charset="-122"/>
                <a:cs typeface="宋体"/>
              </a:rPr>
              <a:t>产业</a:t>
            </a:r>
            <a:r>
              <a:rPr lang="zh-CN" altLang="en-US" sz="2400" b="0" kern="0" dirty="0" smtClean="0">
                <a:solidFill>
                  <a:srgbClr val="FFFFFF"/>
                </a:solidFill>
                <a:latin typeface="微软雅黑" panose="020B0503020204020204" pitchFamily="34" charset="-122"/>
                <a:ea typeface="微软雅黑" panose="020B0503020204020204" pitchFamily="34" charset="-122"/>
                <a:cs typeface="宋体"/>
              </a:rPr>
              <a:t>背景</a:t>
            </a:r>
            <a:endParaRPr lang="zh-CN" altLang="en-US" sz="2400" b="0" kern="0" spc="5" dirty="0">
              <a:solidFill>
                <a:srgbClr val="FFFFFF"/>
              </a:solidFill>
              <a:latin typeface="微软雅黑" panose="020B0503020204020204" pitchFamily="34" charset="-122"/>
              <a:ea typeface="微软雅黑" panose="020B0503020204020204" pitchFamily="34" charset="-122"/>
              <a:cs typeface="宋体"/>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1F1F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559</TotalTime>
  <Words>1589</Words>
  <Application>Microsoft Office PowerPoint</Application>
  <PresentationFormat>宽屏</PresentationFormat>
  <Paragraphs>379</Paragraphs>
  <Slides>25</Slides>
  <Notes>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25</vt:i4>
      </vt:variant>
    </vt:vector>
  </HeadingPairs>
  <TitlesOfParts>
    <vt:vector size="34" baseType="lpstr">
      <vt:lpstr>MS UI Gothic</vt:lpstr>
      <vt:lpstr>黑体</vt:lpstr>
      <vt:lpstr>宋体</vt:lpstr>
      <vt:lpstr>微软雅黑</vt:lpstr>
      <vt:lpstr>Arial</vt:lpstr>
      <vt:lpstr>Calibri</vt:lpstr>
      <vt:lpstr>Lucida Sans</vt:lpstr>
      <vt:lpstr>Times New Roman</vt:lpstr>
      <vt:lpstr>Office Theme</vt:lpstr>
      <vt:lpstr>2020</vt:lpstr>
      <vt:lpstr>1、企业介绍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 FOR YOUR GUIDANCE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dc:title>
  <cp:lastModifiedBy>lenovo</cp:lastModifiedBy>
  <cp:revision>21</cp:revision>
  <dcterms:created xsi:type="dcterms:W3CDTF">2020-07-17T15:31:19Z</dcterms:created>
  <dcterms:modified xsi:type="dcterms:W3CDTF">2020-07-23T04:35:14Z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2020-06-05T00:00:00Z</vt:filetime>
  </property>
  <property fmtid="{D5CDD505-2E9C-101B-9397-08002B2CF9AE}" pid="3" name="Creator">
    <vt:lpwstr>WPS 演示</vt:lpwstr>
  </property>
  <property fmtid="{D5CDD505-2E9C-101B-9397-08002B2CF9AE}" pid="4" name="LastSaved">
    <vt:filetime>2020-07-17T00:00:00Z</vt:filetime>
  </property>
</Properties>
</file>